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Topic: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BitBlocks </a:t>
            </a:r>
          </a:p>
          <a:p>
            <a:r>
              <a:t> </a:t>
            </a:r>
          </a:p>
          <a:p>
            <a:r>
              <a:t>Policy Framework </a:t>
            </a:r>
          </a:p>
          <a:p>
            <a:r>
              <a:t> </a:t>
            </a:r>
          </a:p>
          <a:p>
            <a:r>
              <a:t>Purpose </a:t>
            </a:r>
          </a:p>
          <a:p>
            <a:r>
              <a:t>This policy framework provides a clear guide for ethical conduct across all organizational </a:t>
            </a:r>
          </a:p>
          <a:p>
            <a:r>
              <a:t>levels of BitBlocks. </a:t>
            </a:r>
          </a:p>
          <a:p>
            <a:r>
              <a:t> </a:t>
            </a:r>
          </a:p>
          <a:p>
            <a:r>
              <a:t>Introduction </a:t>
            </a:r>
          </a:p>
          <a:p>
            <a:r>
              <a:t>➢​ Section 1 outlines foundational principles of integrity, respect, and professionalism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of Conduct: Adhere to the company’s code of conduct and ethical guidelines in all professional activities</a:t>
            </a:r>
          </a:p>
          <a:p>
            <a:r>
              <a:t>Collaboration:  Collaboration with team members, sharing knowledge and sharing knowledge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Professional Development:  Support the professional growth of team members through training,  career development opportunities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Employees are entitled to 20 paid annual leave days per year</a:t>
            </a:r>
          </a:p>
          <a:p>
            <a:r>
              <a:t>Salaries are disbursed on the 5th of every month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Employees are required to report financial discrepancies immediately</a:t>
            </a:r>
          </a:p>
          <a:p>
            <a:r>
              <a:t>Maternity leave is provided for 90 days, while paternity leave is available for 30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work hours are from 9 AM to 5 PM, Monday to Friday</a:t>
            </a:r>
          </a:p>
          <a:p>
            <a:r>
              <a:t>Overtime is compensated at x1.5 regular pay for extra hours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Remote work is subject to approval based on role requirements</a:t>
            </a:r>
          </a:p>
          <a:p>
            <a:r>
              <a:t>Cybersecurity protocols must be followed when accessing company systems remotely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Ethics Hotline or reporting system for employees to report unethical behavior or concerns without fear of retaliation</a:t>
            </a:r>
          </a:p>
          <a:p>
            <a:r>
              <a:t>Disciplinary actions may include warnings, suspension, or termination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Open-Door Policy: Employees may approach HR, direct managers, or senior leadership to discuss ethical concerns without formal procedures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Tier 1 – Entry-Level (Interns, Junior Developers, Support Staff) Employees in this tier perform basic tasks such as coding, testing, and assisting senior staff</a:t>
            </a:r>
          </a:p>
          <a:p>
            <a:r>
              <a:t>Tier 2 – Mid-Level employees are responsible for designing, coding, leading small teams, executing projects, and managing financial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Tier 3 – Senior-level (Senior Developers, Managers, HR Heads)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BitBlocks Policy Framework provides a clear guide for ethical conduct across all organizational levels of BitBlocks</a:t>
            </a:r>
          </a:p>
          <a:p>
            <a:r>
              <a:t>The policy framework outlines foundational principles of integrity, respect, and professionalism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Tier 4 – Executive-Level (Directors, C-Suite, Board Members) requires strategic thinking, advanced management, and strong stakeholder communication skills</a:t>
            </a:r>
          </a:p>
          <a:p>
            <a:r>
              <a:t>They must possess visionary leadership, corporate governance expertise, and  visionary leadership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BitBlock policy framework will be reviewed by company stakeholders and human  resources within 3 weeks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revision in the proposed changes will undergo the same procedure from the  beginning</a:t>
            </a:r>
          </a:p>
          <a:p>
            <a:r>
              <a:t>The changes will be implemented in the same manner from the beginning of the year 2025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changes will have to be made to comply with the requirements of the current system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revision in the proposed changes will undergo the same procedure from the  beginning . The changes will be implemented in the same manner from the beginning of the year 2025 . Any changes will have to be made to comply with the requirements of the current system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Policy Change Procedure ensures that modifications to the BitBlocks policy are review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employees must act with honesty, transparency, and fairness in all professional interactions</a:t>
            </a:r>
          </a:p>
          <a:p>
            <a:r>
              <a:t>Treat colleagues, clients,janitorial staff, security team and stakeholders with respect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Protect sensitive company, client, and user data</a:t>
            </a:r>
          </a:p>
          <a:p>
            <a:r>
              <a:t>Adhere to all applicable laws, regulations, and industry standards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CEO/Board-Level Policies include vision and leadership, accountability, vision and mission</a:t>
            </a:r>
          </a:p>
          <a:p>
            <a:r>
              <a:t>Ethical Oversight: Ethical oversight, ensure compliance with the ACM and IEEE codes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Accountability: Accountability:  Prioritize employees' well-being and mental health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Leadership: Foster a collaborative and inclusive work environment where team members feel valued and supported</a:t>
            </a:r>
          </a:p>
          <a:p>
            <a:r>
              <a:t>Project Management:  Ensure projects are delivered on time, within budget, and meet quality standards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Stakeholder Engagement:  Engage with stakeholders (employees, clients, investors, and the public)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