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font" Target="fonts/Roboto-regular.fntdata"/><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font" Target="fonts/Roboto-boldItalic.fntdata"/><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dad8dec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dad8de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a440f86a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a440f86a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87997393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f87997393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a440f86a3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a440f86a3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1" name="Google Shape;11;p2"/>
          <p:cNvSpPr/>
          <p:nvPr/>
        </p:nvSpPr>
        <p:spPr>
          <a:xfrm>
            <a:off x="759028" y="1435675"/>
            <a:ext cx="4081378" cy="1220460"/>
          </a:xfrm>
          <a:prstGeom prst="rect">
            <a:avLst/>
          </a:prstGeom>
        </p:spPr>
        <p:txBody>
          <a:bodyPr>
            <a:prstTxWarp prst="textPlain"/>
          </a:bodyPr>
          <a:lstStyle/>
          <a:p>
            <a:pPr lvl="0" algn="ctr"/>
            <a:r>
              <a:rPr b="1" i="0">
                <a:ln cap="flat" cmpd="sng" w="9525">
                  <a:solidFill>
                    <a:srgbClr val="000000"/>
                  </a:solidFill>
                  <a:prstDash val="solid"/>
                  <a:round/>
                  <a:headEnd len="sm" w="sm" type="none"/>
                  <a:tailEnd len="sm" w="sm" type="none"/>
                </a:ln>
                <a:solidFill>
                  <a:srgbClr val="CACACA"/>
                </a:solidFill>
                <a:latin typeface="Arial"/>
              </a:rPr>
              <a:t>Safar</a:t>
            </a:r>
          </a:p>
        </p:txBody>
      </p:sp>
      <p:sp>
        <p:nvSpPr>
          <p:cNvPr id="12" name="Google Shape;12;p2"/>
          <p:cNvSpPr txBox="1"/>
          <p:nvPr/>
        </p:nvSpPr>
        <p:spPr>
          <a:xfrm>
            <a:off x="6659575" y="4837900"/>
            <a:ext cx="2508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1" name="Shape 131"/>
        <p:cNvGrpSpPr/>
        <p:nvPr/>
      </p:nvGrpSpPr>
      <p:grpSpPr>
        <a:xfrm>
          <a:off x="0" y="0"/>
          <a:ext cx="0" cy="0"/>
          <a:chOff x="0" y="0"/>
          <a:chExt cx="0" cy="0"/>
        </a:xfrm>
      </p:grpSpPr>
      <p:sp>
        <p:nvSpPr>
          <p:cNvPr id="132" name="Google Shape;132;p11">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1"/>
          <p:cNvGrpSpPr/>
          <p:nvPr/>
        </p:nvGrpSpPr>
        <p:grpSpPr>
          <a:xfrm>
            <a:off x="4406400" y="0"/>
            <a:ext cx="4737600" cy="5143500"/>
            <a:chOff x="4406400" y="0"/>
            <a:chExt cx="4737600" cy="5143500"/>
          </a:xfrm>
        </p:grpSpPr>
        <p:sp>
          <p:nvSpPr>
            <p:cNvPr id="137" name="Google Shape;137;p1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1"/>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6" name="Google Shape;1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12">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2">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2"/>
          <p:cNvGrpSpPr/>
          <p:nvPr/>
        </p:nvGrpSpPr>
        <p:grpSpPr>
          <a:xfrm>
            <a:off x="0" y="381001"/>
            <a:ext cx="1037850" cy="1016287"/>
            <a:chOff x="0" y="381001"/>
            <a:chExt cx="1037850" cy="1016287"/>
          </a:xfrm>
        </p:grpSpPr>
        <p:sp>
          <p:nvSpPr>
            <p:cNvPr id="163" name="Google Shape;163;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2"/>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6" name="Google Shape;166;p12"/>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67" name="Google Shape;167;p12"/>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68" name="Google Shape;16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9" name="Shape 169"/>
        <p:cNvGrpSpPr/>
        <p:nvPr/>
      </p:nvGrpSpPr>
      <p:grpSpPr>
        <a:xfrm>
          <a:off x="0" y="0"/>
          <a:ext cx="0" cy="0"/>
          <a:chOff x="0" y="0"/>
          <a:chExt cx="0" cy="0"/>
        </a:xfrm>
      </p:grpSpPr>
      <p:grpSp>
        <p:nvGrpSpPr>
          <p:cNvPr id="170" name="Google Shape;170;p13"/>
          <p:cNvGrpSpPr/>
          <p:nvPr/>
        </p:nvGrpSpPr>
        <p:grpSpPr>
          <a:xfrm>
            <a:off x="0" y="4128572"/>
            <a:ext cx="698925" cy="684657"/>
            <a:chOff x="0" y="3785672"/>
            <a:chExt cx="698925" cy="684657"/>
          </a:xfrm>
        </p:grpSpPr>
        <p:sp>
          <p:nvSpPr>
            <p:cNvPr id="171" name="Google Shape;171;p13"/>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3"/>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74" name="Google Shape;17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75" name="Google Shape;175;p1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9" name="Shape 179"/>
        <p:cNvGrpSpPr/>
        <p:nvPr/>
      </p:nvGrpSpPr>
      <p:grpSpPr>
        <a:xfrm>
          <a:off x="0" y="0"/>
          <a:ext cx="0" cy="0"/>
          <a:chOff x="0" y="0"/>
          <a:chExt cx="0" cy="0"/>
        </a:xfrm>
      </p:grpSpPr>
      <p:grpSp>
        <p:nvGrpSpPr>
          <p:cNvPr id="180" name="Google Shape;180;p14"/>
          <p:cNvGrpSpPr/>
          <p:nvPr/>
        </p:nvGrpSpPr>
        <p:grpSpPr>
          <a:xfrm>
            <a:off x="4406400" y="0"/>
            <a:ext cx="4737600" cy="5143065"/>
            <a:chOff x="4406400" y="0"/>
            <a:chExt cx="4737600" cy="5143065"/>
          </a:xfrm>
        </p:grpSpPr>
        <p:sp>
          <p:nvSpPr>
            <p:cNvPr id="181" name="Google Shape;181;p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4"/>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200" name="Google Shape;200;p14"/>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01" name="Google Shape;201;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02" name="Google Shape;202;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208" name="Shape 208"/>
        <p:cNvGrpSpPr/>
        <p:nvPr/>
      </p:nvGrpSpPr>
      <p:grpSpPr>
        <a:xfrm>
          <a:off x="0" y="0"/>
          <a:ext cx="0" cy="0"/>
          <a:chOff x="0" y="0"/>
          <a:chExt cx="0" cy="0"/>
        </a:xfrm>
      </p:grpSpPr>
      <p:pic>
        <p:nvPicPr>
          <p:cNvPr descr="offset_comp_343059.jpg" id="209" name="Google Shape;209;p16"/>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210" name="Google Shape;210;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11" name="Google Shape;211;p16"/>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dk2"/>
              </a:buClr>
              <a:buSzPts val="1300"/>
              <a:buChar char="●"/>
              <a:defRPr>
                <a:solidFill>
                  <a:schemeClr val="dk2"/>
                </a:solidFill>
              </a:defRPr>
            </a:lvl1pPr>
            <a:lvl2pPr indent="-298450" lvl="1" marL="914400">
              <a:spcBef>
                <a:spcPts val="1600"/>
              </a:spcBef>
              <a:spcAft>
                <a:spcPts val="0"/>
              </a:spcAft>
              <a:buClr>
                <a:schemeClr val="dk2"/>
              </a:buClr>
              <a:buSzPts val="1100"/>
              <a:buChar char="○"/>
              <a:defRPr>
                <a:solidFill>
                  <a:schemeClr val="dk2"/>
                </a:solidFill>
              </a:defRPr>
            </a:lvl2pPr>
            <a:lvl3pPr indent="-298450" lvl="2" marL="1371600">
              <a:spcBef>
                <a:spcPts val="1600"/>
              </a:spcBef>
              <a:spcAft>
                <a:spcPts val="0"/>
              </a:spcAft>
              <a:buClr>
                <a:schemeClr val="dk2"/>
              </a:buClr>
              <a:buSzPts val="1100"/>
              <a:buChar char="■"/>
              <a:defRPr>
                <a:solidFill>
                  <a:schemeClr val="dk2"/>
                </a:solidFill>
              </a:defRPr>
            </a:lvl3pPr>
            <a:lvl4pPr indent="-298450" lvl="3" marL="1828800">
              <a:spcBef>
                <a:spcPts val="1600"/>
              </a:spcBef>
              <a:spcAft>
                <a:spcPts val="0"/>
              </a:spcAft>
              <a:buClr>
                <a:schemeClr val="dk2"/>
              </a:buClr>
              <a:buSzPts val="1100"/>
              <a:buChar char="●"/>
              <a:defRPr>
                <a:solidFill>
                  <a:schemeClr val="dk2"/>
                </a:solidFill>
              </a:defRPr>
            </a:lvl4pPr>
            <a:lvl5pPr indent="-298450" lvl="4" marL="2286000">
              <a:spcBef>
                <a:spcPts val="1600"/>
              </a:spcBef>
              <a:spcAft>
                <a:spcPts val="0"/>
              </a:spcAft>
              <a:buClr>
                <a:schemeClr val="dk2"/>
              </a:buClr>
              <a:buSzPts val="1100"/>
              <a:buChar char="○"/>
              <a:defRPr>
                <a:solidFill>
                  <a:schemeClr val="dk2"/>
                </a:solidFill>
              </a:defRPr>
            </a:lvl5pPr>
            <a:lvl6pPr indent="-298450" lvl="5" marL="2743200">
              <a:spcBef>
                <a:spcPts val="1600"/>
              </a:spcBef>
              <a:spcAft>
                <a:spcPts val="0"/>
              </a:spcAft>
              <a:buClr>
                <a:schemeClr val="dk2"/>
              </a:buClr>
              <a:buSzPts val="1100"/>
              <a:buChar char="■"/>
              <a:defRPr>
                <a:solidFill>
                  <a:schemeClr val="dk2"/>
                </a:solidFill>
              </a:defRPr>
            </a:lvl6pPr>
            <a:lvl7pPr indent="-298450" lvl="6" marL="3200400">
              <a:spcBef>
                <a:spcPts val="1600"/>
              </a:spcBef>
              <a:spcAft>
                <a:spcPts val="0"/>
              </a:spcAft>
              <a:buClr>
                <a:schemeClr val="dk2"/>
              </a:buClr>
              <a:buSzPts val="1100"/>
              <a:buChar char="●"/>
              <a:defRPr>
                <a:solidFill>
                  <a:schemeClr val="dk2"/>
                </a:solidFill>
              </a:defRPr>
            </a:lvl7pPr>
            <a:lvl8pPr indent="-298450" lvl="7" marL="3657600">
              <a:spcBef>
                <a:spcPts val="1600"/>
              </a:spcBef>
              <a:spcAft>
                <a:spcPts val="0"/>
              </a:spcAft>
              <a:buClr>
                <a:schemeClr val="dk2"/>
              </a:buClr>
              <a:buSzPts val="1100"/>
              <a:buChar char="○"/>
              <a:defRPr>
                <a:solidFill>
                  <a:schemeClr val="dk2"/>
                </a:solidFill>
              </a:defRPr>
            </a:lvl8pPr>
            <a:lvl9pPr indent="-298450" lvl="8" marL="4114800">
              <a:spcBef>
                <a:spcPts val="1600"/>
              </a:spcBef>
              <a:spcAft>
                <a:spcPts val="1600"/>
              </a:spcAft>
              <a:buClr>
                <a:schemeClr val="dk2"/>
              </a:buClr>
              <a:buSzPts val="1100"/>
              <a:buChar char="■"/>
              <a:defRPr>
                <a:solidFill>
                  <a:schemeClr val="dk2"/>
                </a:solidFill>
              </a:defRPr>
            </a:lvl9pPr>
          </a:lstStyle>
          <a:p/>
        </p:txBody>
      </p:sp>
      <p:sp>
        <p:nvSpPr>
          <p:cNvPr id="212" name="Google Shape;21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13" name="Google Shape;213;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16"/>
          <p:cNvGrpSpPr/>
          <p:nvPr/>
        </p:nvGrpSpPr>
        <p:grpSpPr>
          <a:xfrm>
            <a:off x="0" y="381001"/>
            <a:ext cx="1037850" cy="1016287"/>
            <a:chOff x="0" y="381001"/>
            <a:chExt cx="1037850" cy="1016287"/>
          </a:xfrm>
        </p:grpSpPr>
        <p:sp>
          <p:nvSpPr>
            <p:cNvPr id="218" name="Google Shape;21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grpSp>
        <p:nvGrpSpPr>
          <p:cNvPr id="14" name="Google Shape;14;p3"/>
          <p:cNvGrpSpPr/>
          <p:nvPr/>
        </p:nvGrpSpPr>
        <p:grpSpPr>
          <a:xfrm rot="10800000">
            <a:off x="0" y="-205287"/>
            <a:ext cx="4737600" cy="5143065"/>
            <a:chOff x="4406400" y="0"/>
            <a:chExt cx="4737600" cy="5143065"/>
          </a:xfrm>
        </p:grpSpPr>
        <p:sp>
          <p:nvSpPr>
            <p:cNvPr id="15" name="Google Shape;15;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 name="Google Shape;3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35" name="Google Shape;35;p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39" name="Shape 39"/>
        <p:cNvGrpSpPr/>
        <p:nvPr/>
      </p:nvGrpSpPr>
      <p:grpSpPr>
        <a:xfrm>
          <a:off x="0" y="0"/>
          <a:ext cx="0" cy="0"/>
          <a:chOff x="0" y="0"/>
          <a:chExt cx="0" cy="0"/>
        </a:xfrm>
      </p:grpSpPr>
      <p:grpSp>
        <p:nvGrpSpPr>
          <p:cNvPr id="40" name="Google Shape;40;p4"/>
          <p:cNvGrpSpPr/>
          <p:nvPr/>
        </p:nvGrpSpPr>
        <p:grpSpPr>
          <a:xfrm>
            <a:off x="4406400" y="0"/>
            <a:ext cx="4737600" cy="5143065"/>
            <a:chOff x="4406400" y="0"/>
            <a:chExt cx="4737600" cy="5143065"/>
          </a:xfrm>
        </p:grpSpPr>
        <p:sp>
          <p:nvSpPr>
            <p:cNvPr id="41" name="Google Shape;41;p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0" name="Google Shape;60;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5"/>
          <p:cNvGrpSpPr/>
          <p:nvPr/>
        </p:nvGrpSpPr>
        <p:grpSpPr>
          <a:xfrm>
            <a:off x="0" y="381001"/>
            <a:ext cx="1037850" cy="1016287"/>
            <a:chOff x="0" y="381001"/>
            <a:chExt cx="1037850" cy="1016287"/>
          </a:xfrm>
        </p:grpSpPr>
        <p:sp>
          <p:nvSpPr>
            <p:cNvPr id="67" name="Google Shape;67;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0" name="Google Shape;70;p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1" name="Google Shape;7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72" name="Shape 72"/>
        <p:cNvGrpSpPr/>
        <p:nvPr/>
      </p:nvGrpSpPr>
      <p:grpSpPr>
        <a:xfrm>
          <a:off x="0" y="0"/>
          <a:ext cx="0" cy="0"/>
          <a:chOff x="0" y="0"/>
          <a:chExt cx="0" cy="0"/>
        </a:xfrm>
      </p:grpSpPr>
      <p:sp>
        <p:nvSpPr>
          <p:cNvPr id="73" name="Google Shape;73;p6"/>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74" name="Google Shape;74;p6"/>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600"/>
              </a:spcBef>
              <a:spcAft>
                <a:spcPts val="0"/>
              </a:spcAft>
              <a:buClr>
                <a:schemeClr val="dk1"/>
              </a:buClr>
              <a:buSzPts val="1100"/>
              <a:buChar char="○"/>
              <a:defRPr>
                <a:solidFill>
                  <a:schemeClr val="dk1"/>
                </a:solidFill>
              </a:defRPr>
            </a:lvl2pPr>
            <a:lvl3pPr indent="-298450" lvl="2" marL="1371600">
              <a:spcBef>
                <a:spcPts val="1600"/>
              </a:spcBef>
              <a:spcAft>
                <a:spcPts val="0"/>
              </a:spcAft>
              <a:buClr>
                <a:schemeClr val="dk1"/>
              </a:buClr>
              <a:buSzPts val="1100"/>
              <a:buChar char="■"/>
              <a:defRPr>
                <a:solidFill>
                  <a:schemeClr val="dk1"/>
                </a:solidFill>
              </a:defRPr>
            </a:lvl3pPr>
            <a:lvl4pPr indent="-298450" lvl="3" marL="1828800">
              <a:spcBef>
                <a:spcPts val="1600"/>
              </a:spcBef>
              <a:spcAft>
                <a:spcPts val="0"/>
              </a:spcAft>
              <a:buClr>
                <a:schemeClr val="dk1"/>
              </a:buClr>
              <a:buSzPts val="1100"/>
              <a:buChar char="●"/>
              <a:defRPr>
                <a:solidFill>
                  <a:schemeClr val="dk1"/>
                </a:solidFill>
              </a:defRPr>
            </a:lvl4pPr>
            <a:lvl5pPr indent="-298450" lvl="4" marL="2286000">
              <a:spcBef>
                <a:spcPts val="1600"/>
              </a:spcBef>
              <a:spcAft>
                <a:spcPts val="0"/>
              </a:spcAft>
              <a:buClr>
                <a:schemeClr val="dk1"/>
              </a:buClr>
              <a:buSzPts val="1100"/>
              <a:buChar char="○"/>
              <a:defRPr>
                <a:solidFill>
                  <a:schemeClr val="dk1"/>
                </a:solidFill>
              </a:defRPr>
            </a:lvl5pPr>
            <a:lvl6pPr indent="-298450" lvl="5" marL="2743200">
              <a:spcBef>
                <a:spcPts val="1600"/>
              </a:spcBef>
              <a:spcAft>
                <a:spcPts val="0"/>
              </a:spcAft>
              <a:buClr>
                <a:schemeClr val="dk1"/>
              </a:buClr>
              <a:buSzPts val="1100"/>
              <a:buChar char="■"/>
              <a:defRPr>
                <a:solidFill>
                  <a:schemeClr val="dk1"/>
                </a:solidFill>
              </a:defRPr>
            </a:lvl6pPr>
            <a:lvl7pPr indent="-298450" lvl="6" marL="3200400">
              <a:spcBef>
                <a:spcPts val="1600"/>
              </a:spcBef>
              <a:spcAft>
                <a:spcPts val="0"/>
              </a:spcAft>
              <a:buClr>
                <a:schemeClr val="dk1"/>
              </a:buClr>
              <a:buSzPts val="1100"/>
              <a:buChar char="●"/>
              <a:defRPr>
                <a:solidFill>
                  <a:schemeClr val="dk1"/>
                </a:solidFill>
              </a:defRPr>
            </a:lvl7pPr>
            <a:lvl8pPr indent="-298450" lvl="7" marL="3657600">
              <a:spcBef>
                <a:spcPts val="1600"/>
              </a:spcBef>
              <a:spcAft>
                <a:spcPts val="0"/>
              </a:spcAft>
              <a:buClr>
                <a:schemeClr val="dk1"/>
              </a:buClr>
              <a:buSzPts val="1100"/>
              <a:buChar char="○"/>
              <a:defRPr>
                <a:solidFill>
                  <a:schemeClr val="dk1"/>
                </a:solidFill>
              </a:defRPr>
            </a:lvl8pPr>
            <a:lvl9pPr indent="-298450" lvl="8" marL="4114800">
              <a:spcBef>
                <a:spcPts val="1600"/>
              </a:spcBef>
              <a:spcAft>
                <a:spcPts val="1600"/>
              </a:spcAft>
              <a:buClr>
                <a:schemeClr val="dk1"/>
              </a:buClr>
              <a:buSzPts val="1100"/>
              <a:buChar char="■"/>
              <a:defRPr>
                <a:solidFill>
                  <a:schemeClr val="dk1"/>
                </a:solidFill>
              </a:defRPr>
            </a:lvl9pPr>
          </a:lstStyle>
          <a:p/>
        </p:txBody>
      </p:sp>
      <p:sp>
        <p:nvSpPr>
          <p:cNvPr id="76" name="Google Shape;76;p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6"/>
          <p:cNvGrpSpPr/>
          <p:nvPr/>
        </p:nvGrpSpPr>
        <p:grpSpPr>
          <a:xfrm>
            <a:off x="0" y="381001"/>
            <a:ext cx="1037850" cy="1016287"/>
            <a:chOff x="0" y="381001"/>
            <a:chExt cx="1037850" cy="1016287"/>
          </a:xfrm>
        </p:grpSpPr>
        <p:sp>
          <p:nvSpPr>
            <p:cNvPr id="81" name="Google Shape;81;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6"/>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84" name="Google Shape;8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85" name="Shape 85"/>
        <p:cNvGrpSpPr/>
        <p:nvPr/>
      </p:nvGrpSpPr>
      <p:grpSpPr>
        <a:xfrm>
          <a:off x="0" y="0"/>
          <a:ext cx="0" cy="0"/>
          <a:chOff x="0" y="0"/>
          <a:chExt cx="0" cy="0"/>
        </a:xfrm>
      </p:grpSpPr>
      <p:sp>
        <p:nvSpPr>
          <p:cNvPr id="86" name="Google Shape;86;p7"/>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87" name="Google Shape;87;p7"/>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7"/>
          <p:cNvGrpSpPr/>
          <p:nvPr/>
        </p:nvGrpSpPr>
        <p:grpSpPr>
          <a:xfrm>
            <a:off x="0" y="381001"/>
            <a:ext cx="1037850" cy="1016287"/>
            <a:chOff x="0" y="381001"/>
            <a:chExt cx="1037850" cy="1016287"/>
          </a:xfrm>
        </p:grpSpPr>
        <p:sp>
          <p:nvSpPr>
            <p:cNvPr id="93" name="Google Shape;93;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7"/>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96" name="Google Shape;9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7" name="Google Shape;97;p7"/>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600"/>
              </a:spcBef>
              <a:spcAft>
                <a:spcPts val="0"/>
              </a:spcAft>
              <a:buClr>
                <a:schemeClr val="dk1"/>
              </a:buClr>
              <a:buSzPts val="1100"/>
              <a:buChar char="○"/>
              <a:defRPr>
                <a:solidFill>
                  <a:schemeClr val="dk1"/>
                </a:solidFill>
              </a:defRPr>
            </a:lvl2pPr>
            <a:lvl3pPr indent="-298450" lvl="2" marL="1371600">
              <a:spcBef>
                <a:spcPts val="1600"/>
              </a:spcBef>
              <a:spcAft>
                <a:spcPts val="0"/>
              </a:spcAft>
              <a:buClr>
                <a:schemeClr val="dk1"/>
              </a:buClr>
              <a:buSzPts val="1100"/>
              <a:buChar char="■"/>
              <a:defRPr>
                <a:solidFill>
                  <a:schemeClr val="dk1"/>
                </a:solidFill>
              </a:defRPr>
            </a:lvl3pPr>
            <a:lvl4pPr indent="-298450" lvl="3" marL="1828800">
              <a:spcBef>
                <a:spcPts val="1600"/>
              </a:spcBef>
              <a:spcAft>
                <a:spcPts val="0"/>
              </a:spcAft>
              <a:buClr>
                <a:schemeClr val="dk1"/>
              </a:buClr>
              <a:buSzPts val="1100"/>
              <a:buChar char="●"/>
              <a:defRPr>
                <a:solidFill>
                  <a:schemeClr val="dk1"/>
                </a:solidFill>
              </a:defRPr>
            </a:lvl4pPr>
            <a:lvl5pPr indent="-298450" lvl="4" marL="2286000">
              <a:spcBef>
                <a:spcPts val="1600"/>
              </a:spcBef>
              <a:spcAft>
                <a:spcPts val="0"/>
              </a:spcAft>
              <a:buClr>
                <a:schemeClr val="dk1"/>
              </a:buClr>
              <a:buSzPts val="1100"/>
              <a:buChar char="○"/>
              <a:defRPr>
                <a:solidFill>
                  <a:schemeClr val="dk1"/>
                </a:solidFill>
              </a:defRPr>
            </a:lvl5pPr>
            <a:lvl6pPr indent="-298450" lvl="5" marL="2743200">
              <a:spcBef>
                <a:spcPts val="1600"/>
              </a:spcBef>
              <a:spcAft>
                <a:spcPts val="0"/>
              </a:spcAft>
              <a:buClr>
                <a:schemeClr val="dk1"/>
              </a:buClr>
              <a:buSzPts val="1100"/>
              <a:buChar char="■"/>
              <a:defRPr>
                <a:solidFill>
                  <a:schemeClr val="dk1"/>
                </a:solidFill>
              </a:defRPr>
            </a:lvl6pPr>
            <a:lvl7pPr indent="-298450" lvl="6" marL="3200400">
              <a:spcBef>
                <a:spcPts val="1600"/>
              </a:spcBef>
              <a:spcAft>
                <a:spcPts val="0"/>
              </a:spcAft>
              <a:buClr>
                <a:schemeClr val="dk1"/>
              </a:buClr>
              <a:buSzPts val="1100"/>
              <a:buChar char="●"/>
              <a:defRPr>
                <a:solidFill>
                  <a:schemeClr val="dk1"/>
                </a:solidFill>
              </a:defRPr>
            </a:lvl7pPr>
            <a:lvl8pPr indent="-298450" lvl="7" marL="3657600">
              <a:spcBef>
                <a:spcPts val="1600"/>
              </a:spcBef>
              <a:spcAft>
                <a:spcPts val="0"/>
              </a:spcAft>
              <a:buClr>
                <a:schemeClr val="dk1"/>
              </a:buClr>
              <a:buSzPts val="1100"/>
              <a:buChar char="○"/>
              <a:defRPr>
                <a:solidFill>
                  <a:schemeClr val="dk1"/>
                </a:solidFill>
              </a:defRPr>
            </a:lvl8pPr>
            <a:lvl9pPr indent="-298450" lvl="8" marL="4114800">
              <a:spcBef>
                <a:spcPts val="1600"/>
              </a:spcBef>
              <a:spcAft>
                <a:spcPts val="1600"/>
              </a:spcAft>
              <a:buClr>
                <a:schemeClr val="dk1"/>
              </a:buClr>
              <a:buSzPts val="11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8" name="Shape 98"/>
        <p:cNvGrpSpPr/>
        <p:nvPr/>
      </p:nvGrpSpPr>
      <p:grpSpPr>
        <a:xfrm>
          <a:off x="0" y="0"/>
          <a:ext cx="0" cy="0"/>
          <a:chOff x="0" y="0"/>
          <a:chExt cx="0" cy="0"/>
        </a:xfrm>
      </p:grpSpPr>
      <p:sp>
        <p:nvSpPr>
          <p:cNvPr id="99" name="Google Shape;99;p8">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8"/>
          <p:cNvGrpSpPr/>
          <p:nvPr/>
        </p:nvGrpSpPr>
        <p:grpSpPr>
          <a:xfrm>
            <a:off x="0" y="381001"/>
            <a:ext cx="1037850" cy="1016287"/>
            <a:chOff x="0" y="381001"/>
            <a:chExt cx="1037850" cy="1016287"/>
          </a:xfrm>
        </p:grpSpPr>
        <p:sp>
          <p:nvSpPr>
            <p:cNvPr id="104" name="Google Shape;104;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7" name="Google Shape;107;p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8" name="Google Shape;108;p8"/>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9" name="Google Shape;10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9">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9"/>
          <p:cNvGrpSpPr/>
          <p:nvPr/>
        </p:nvGrpSpPr>
        <p:grpSpPr>
          <a:xfrm>
            <a:off x="0" y="381001"/>
            <a:ext cx="1037850" cy="1016287"/>
            <a:chOff x="0" y="381001"/>
            <a:chExt cx="1037850" cy="1016287"/>
          </a:xfrm>
        </p:grpSpPr>
        <p:sp>
          <p:nvSpPr>
            <p:cNvPr id="116" name="Google Shape;116;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9" name="Google Shape;11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0" name="Shape 120"/>
        <p:cNvGrpSpPr/>
        <p:nvPr/>
      </p:nvGrpSpPr>
      <p:grpSpPr>
        <a:xfrm>
          <a:off x="0" y="0"/>
          <a:ext cx="0" cy="0"/>
          <a:chOff x="0" y="0"/>
          <a:chExt cx="0" cy="0"/>
        </a:xfrm>
      </p:grpSpPr>
      <p:sp>
        <p:nvSpPr>
          <p:cNvPr id="121" name="Google Shape;121;p10">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10"/>
          <p:cNvGrpSpPr/>
          <p:nvPr/>
        </p:nvGrpSpPr>
        <p:grpSpPr>
          <a:xfrm>
            <a:off x="0" y="381001"/>
            <a:ext cx="1037850" cy="1016287"/>
            <a:chOff x="0" y="381001"/>
            <a:chExt cx="1037850" cy="1016287"/>
          </a:xfrm>
        </p:grpSpPr>
        <p:sp>
          <p:nvSpPr>
            <p:cNvPr id="126" name="Google Shape;126;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0"/>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9" name="Google Shape;129;p10"/>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0" name="Google Shape;13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AAAAA"/>
        </a:solidFill>
      </p:bgPr>
    </p:bg>
    <p:spTree>
      <p:nvGrpSpPr>
        <p:cNvPr id="223" name="Shape 223"/>
        <p:cNvGrpSpPr/>
        <p:nvPr/>
      </p:nvGrpSpPr>
      <p:grpSpPr>
        <a:xfrm>
          <a:off x="0" y="0"/>
          <a:ext cx="0" cy="0"/>
          <a:chOff x="0" y="0"/>
          <a:chExt cx="0" cy="0"/>
        </a:xfrm>
      </p:grpSpPr>
      <p:sp>
        <p:nvSpPr>
          <p:cNvPr id="224" name="Google Shape;224;p17"/>
          <p:cNvSpPr txBox="1"/>
          <p:nvPr>
            <p:ph idx="4294967295" type="subTitle"/>
          </p:nvPr>
        </p:nvSpPr>
        <p:spPr>
          <a:xfrm>
            <a:off x="5083950" y="3924925"/>
            <a:ext cx="3381600" cy="350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1600"/>
              </a:spcBef>
              <a:spcAft>
                <a:spcPts val="1600"/>
              </a:spcAft>
              <a:buNone/>
            </a:pPr>
            <a:r>
              <a:t/>
            </a:r>
            <a:endParaRPr/>
          </a:p>
        </p:txBody>
      </p:sp>
      <p:sp>
        <p:nvSpPr>
          <p:cNvPr id="225" name="Google Shape;225;p17"/>
          <p:cNvSpPr txBox="1"/>
          <p:nvPr/>
        </p:nvSpPr>
        <p:spPr>
          <a:xfrm>
            <a:off x="7038550" y="3786075"/>
            <a:ext cx="32127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u="sng">
                <a:solidFill>
                  <a:schemeClr val="dk1"/>
                </a:solidFill>
                <a:latin typeface="Lato"/>
                <a:ea typeface="Lato"/>
                <a:cs typeface="Lato"/>
                <a:sym typeface="Lato"/>
              </a:rPr>
              <a:t>Supervisor:</a:t>
            </a:r>
            <a:endParaRPr b="1" sz="1100" u="sng">
              <a:solidFill>
                <a:schemeClr val="dk1"/>
              </a:solidFill>
              <a:latin typeface="Lato"/>
              <a:ea typeface="Lato"/>
              <a:cs typeface="Lato"/>
              <a:sym typeface="Lato"/>
            </a:endParaRPr>
          </a:p>
          <a:p>
            <a:pPr indent="0" lvl="0" marL="0" rtl="0" algn="l">
              <a:spcBef>
                <a:spcPts val="0"/>
              </a:spcBef>
              <a:spcAft>
                <a:spcPts val="0"/>
              </a:spcAft>
              <a:buNone/>
            </a:pPr>
            <a:r>
              <a:rPr b="1" lang="en-GB" sz="1100" u="sng">
                <a:solidFill>
                  <a:schemeClr val="dk1"/>
                </a:solidFill>
                <a:latin typeface="Lato"/>
                <a:ea typeface="Lato"/>
                <a:cs typeface="Lato"/>
                <a:sym typeface="Lato"/>
              </a:rPr>
              <a:t>	</a:t>
            </a:r>
            <a:r>
              <a:rPr b="1" lang="en-GB" sz="1100" u="sng">
                <a:solidFill>
                  <a:schemeClr val="dk1"/>
                </a:solidFill>
                <a:latin typeface="Lato"/>
                <a:ea typeface="Lato"/>
                <a:cs typeface="Lato"/>
                <a:sym typeface="Lato"/>
              </a:rPr>
              <a:t>Dr. Zeshan Khan</a:t>
            </a:r>
            <a:endParaRPr b="1" sz="1100" u="sng">
              <a:solidFill>
                <a:schemeClr val="dk1"/>
              </a:solidFill>
              <a:latin typeface="Lato"/>
              <a:ea typeface="Lato"/>
              <a:cs typeface="Lato"/>
              <a:sym typeface="Lato"/>
            </a:endParaRPr>
          </a:p>
          <a:p>
            <a:pPr indent="0" lvl="0" marL="0" rtl="0" algn="l">
              <a:spcBef>
                <a:spcPts val="0"/>
              </a:spcBef>
              <a:spcAft>
                <a:spcPts val="0"/>
              </a:spcAft>
              <a:buNone/>
            </a:pPr>
            <a:r>
              <a:rPr b="1" lang="en-GB" sz="1100" u="sng">
                <a:solidFill>
                  <a:schemeClr val="dk1"/>
                </a:solidFill>
                <a:latin typeface="Lato"/>
                <a:ea typeface="Lato"/>
                <a:cs typeface="Lato"/>
                <a:sym typeface="Lato"/>
              </a:rPr>
              <a:t>Members:</a:t>
            </a:r>
            <a:endParaRPr b="1" sz="1100" u="sng">
              <a:solidFill>
                <a:schemeClr val="dk1"/>
              </a:solidFill>
              <a:latin typeface="Lato"/>
              <a:ea typeface="Lato"/>
              <a:cs typeface="Lato"/>
              <a:sym typeface="Lato"/>
            </a:endParaRPr>
          </a:p>
          <a:p>
            <a:pPr indent="457200" lvl="0" marL="0" rtl="0" algn="l">
              <a:spcBef>
                <a:spcPts val="0"/>
              </a:spcBef>
              <a:spcAft>
                <a:spcPts val="0"/>
              </a:spcAft>
              <a:buNone/>
            </a:pPr>
            <a:r>
              <a:rPr b="1" lang="en-GB" sz="1100" u="sng">
                <a:solidFill>
                  <a:schemeClr val="dk1"/>
                </a:solidFill>
                <a:latin typeface="Lato"/>
                <a:ea typeface="Lato"/>
                <a:cs typeface="Lato"/>
                <a:sym typeface="Lato"/>
              </a:rPr>
              <a:t>Bilawal Cheema</a:t>
            </a:r>
            <a:endParaRPr b="1" sz="1100" u="sng">
              <a:solidFill>
                <a:schemeClr val="dk1"/>
              </a:solidFill>
              <a:latin typeface="Lato"/>
              <a:ea typeface="Lato"/>
              <a:cs typeface="Lato"/>
              <a:sym typeface="Lato"/>
            </a:endParaRPr>
          </a:p>
          <a:p>
            <a:pPr indent="457200" lvl="0" marL="0" rtl="0" algn="l">
              <a:spcBef>
                <a:spcPts val="0"/>
              </a:spcBef>
              <a:spcAft>
                <a:spcPts val="0"/>
              </a:spcAft>
              <a:buNone/>
            </a:pPr>
            <a:r>
              <a:rPr b="1" lang="en-GB" sz="1100" u="sng">
                <a:solidFill>
                  <a:schemeClr val="dk1"/>
                </a:solidFill>
                <a:latin typeface="Lato"/>
                <a:ea typeface="Lato"/>
                <a:cs typeface="Lato"/>
                <a:sym typeface="Lato"/>
              </a:rPr>
              <a:t>Haider Mansoor</a:t>
            </a:r>
            <a:endParaRPr b="1" sz="1100" u="sng">
              <a:solidFill>
                <a:schemeClr val="dk1"/>
              </a:solidFill>
              <a:latin typeface="Lato"/>
              <a:ea typeface="Lato"/>
              <a:cs typeface="Lato"/>
              <a:sym typeface="Lato"/>
            </a:endParaRPr>
          </a:p>
          <a:p>
            <a:pPr indent="457200" lvl="0" marL="0" rtl="0" algn="l">
              <a:spcBef>
                <a:spcPts val="0"/>
              </a:spcBef>
              <a:spcAft>
                <a:spcPts val="0"/>
              </a:spcAft>
              <a:buNone/>
            </a:pPr>
            <a:r>
              <a:rPr b="1" lang="en-GB" sz="1100" u="sng">
                <a:solidFill>
                  <a:schemeClr val="dk1"/>
                </a:solidFill>
                <a:latin typeface="Lato"/>
                <a:ea typeface="Lato"/>
                <a:cs typeface="Lato"/>
                <a:sym typeface="Lato"/>
              </a:rPr>
              <a:t>Awais Malik</a:t>
            </a:r>
            <a:endParaRPr b="1" sz="1100" u="sng">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AAAAA"/>
        </a:solidFill>
      </p:bgPr>
    </p:bg>
    <p:spTree>
      <p:nvGrpSpPr>
        <p:cNvPr id="229" name="Shape 229"/>
        <p:cNvGrpSpPr/>
        <p:nvPr/>
      </p:nvGrpSpPr>
      <p:grpSpPr>
        <a:xfrm>
          <a:off x="0" y="0"/>
          <a:ext cx="0" cy="0"/>
          <a:chOff x="0" y="0"/>
          <a:chExt cx="0" cy="0"/>
        </a:xfrm>
      </p:grpSpPr>
      <p:sp>
        <p:nvSpPr>
          <p:cNvPr id="230" name="Google Shape;23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rPr>
              <a:t>Goals &amp; </a:t>
            </a:r>
            <a:r>
              <a:rPr b="1" lang="en-GB">
                <a:solidFill>
                  <a:schemeClr val="dk1"/>
                </a:solidFill>
              </a:rPr>
              <a:t>Objective</a:t>
            </a:r>
            <a:endParaRPr b="1">
              <a:solidFill>
                <a:schemeClr val="dk1"/>
              </a:solidFill>
            </a:endParaRPr>
          </a:p>
        </p:txBody>
      </p:sp>
      <p:sp>
        <p:nvSpPr>
          <p:cNvPr id="231" name="Google Shape;231;p18"/>
          <p:cNvSpPr txBox="1"/>
          <p:nvPr/>
        </p:nvSpPr>
        <p:spPr>
          <a:xfrm>
            <a:off x="1297500" y="1361700"/>
            <a:ext cx="57084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1"/>
                </a:solidFill>
                <a:latin typeface="Times New Roman"/>
                <a:ea typeface="Times New Roman"/>
                <a:cs typeface="Times New Roman"/>
                <a:sym typeface="Times New Roman"/>
              </a:rPr>
              <a:t>To develop Safar, a modern tourism application designed to modernize the travel planning experience in Pakistan by offering immersive 3D visuals, and comprehensive trip planning tools. Safar consolidates essential features such as AI-chatbot assistance, and personalized itineraries into a single platform, aiming to enhance user engagement and boost national and international tourism.</a:t>
            </a:r>
            <a:endParaRPr b="1" sz="1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AAAAA"/>
        </a:solidFill>
      </p:bgPr>
    </p:bg>
    <p:spTree>
      <p:nvGrpSpPr>
        <p:cNvPr id="235" name="Shape 235"/>
        <p:cNvGrpSpPr/>
        <p:nvPr/>
      </p:nvGrpSpPr>
      <p:grpSpPr>
        <a:xfrm>
          <a:off x="0" y="0"/>
          <a:ext cx="0" cy="0"/>
          <a:chOff x="0" y="0"/>
          <a:chExt cx="0" cy="0"/>
        </a:xfrm>
      </p:grpSpPr>
      <p:sp>
        <p:nvSpPr>
          <p:cNvPr id="236" name="Google Shape;236;p19"/>
          <p:cNvSpPr txBox="1"/>
          <p:nvPr/>
        </p:nvSpPr>
        <p:spPr>
          <a:xfrm>
            <a:off x="416725" y="2048400"/>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800" u="sng">
                <a:solidFill>
                  <a:schemeClr val="dk1"/>
                </a:solidFill>
                <a:latin typeface="Lato"/>
                <a:ea typeface="Lato"/>
                <a:cs typeface="Lato"/>
                <a:sym typeface="Lato"/>
              </a:rPr>
              <a:t>Comments from Fyp - 1 Evaluation</a:t>
            </a:r>
            <a:endParaRPr sz="2800">
              <a:solidFill>
                <a:schemeClr val="dk1"/>
              </a:solidFill>
            </a:endParaRPr>
          </a:p>
        </p:txBody>
      </p:sp>
      <p:sp>
        <p:nvSpPr>
          <p:cNvPr id="237" name="Google Shape;237;p19"/>
          <p:cNvSpPr/>
          <p:nvPr/>
        </p:nvSpPr>
        <p:spPr>
          <a:xfrm>
            <a:off x="4450575" y="1312575"/>
            <a:ext cx="3736750" cy="3192450"/>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8" name="Google Shape;238;p19"/>
          <p:cNvSpPr txBox="1"/>
          <p:nvPr/>
        </p:nvSpPr>
        <p:spPr>
          <a:xfrm>
            <a:off x="4574150" y="2127450"/>
            <a:ext cx="34896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222222"/>
                </a:solidFill>
                <a:highlight>
                  <a:srgbClr val="FFFFFF"/>
                </a:highlight>
              </a:rPr>
              <a:t>Frontend checks are not implemented. Itinerary and other input fields are also incomplete. Models are also not processed. Very slow progress. Response time of chatbot is too much. Implement the remaining model. Need to work on the improvement of the model for the current iteration. The work in progress is fine. - testing missing. Focus on the testing aspect as it carries good weightage of marks in your evaluation. Add Reference and Cite them in Text.</a:t>
            </a:r>
            <a:endParaRPr sz="1600">
              <a:solidFill>
                <a:schemeClr val="lt1"/>
              </a:solidFill>
              <a:latin typeface="Times New Roman"/>
              <a:ea typeface="Times New Roman"/>
              <a:cs typeface="Times New Roman"/>
              <a:sym typeface="Times New Roman"/>
            </a:endParaRPr>
          </a:p>
        </p:txBody>
      </p:sp>
      <p:sp>
        <p:nvSpPr>
          <p:cNvPr id="239" name="Google Shape;239;p19"/>
          <p:cNvSpPr txBox="1"/>
          <p:nvPr/>
        </p:nvSpPr>
        <p:spPr>
          <a:xfrm>
            <a:off x="4574150" y="1694400"/>
            <a:ext cx="4488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00">
                <a:solidFill>
                  <a:srgbClr val="222222"/>
                </a:solidFill>
                <a:highlight>
                  <a:srgbClr val="FFFFFF"/>
                </a:highlight>
              </a:rPr>
              <a:t>Comments of presentation:</a:t>
            </a:r>
            <a:endParaRPr sz="13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AAAAA"/>
        </a:solidFill>
      </p:bgPr>
    </p:bg>
    <p:spTree>
      <p:nvGrpSpPr>
        <p:cNvPr id="243" name="Shape 243"/>
        <p:cNvGrpSpPr/>
        <p:nvPr/>
      </p:nvGrpSpPr>
      <p:grpSpPr>
        <a:xfrm>
          <a:off x="0" y="0"/>
          <a:ext cx="0" cy="0"/>
          <a:chOff x="0" y="0"/>
          <a:chExt cx="0" cy="0"/>
        </a:xfrm>
      </p:grpSpPr>
      <p:sp>
        <p:nvSpPr>
          <p:cNvPr id="244" name="Google Shape;24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1"/>
                </a:solidFill>
              </a:rPr>
              <a:t>Project timeline</a:t>
            </a:r>
            <a:endParaRPr b="1">
              <a:solidFill>
                <a:schemeClr val="dk1"/>
              </a:solidFill>
            </a:endParaRPr>
          </a:p>
        </p:txBody>
      </p:sp>
      <p:sp>
        <p:nvSpPr>
          <p:cNvPr id="245" name="Google Shape;245;p20"/>
          <p:cNvSpPr txBox="1"/>
          <p:nvPr/>
        </p:nvSpPr>
        <p:spPr>
          <a:xfrm>
            <a:off x="1397767" y="1307850"/>
            <a:ext cx="7968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FFFFFF"/>
                </a:solidFill>
                <a:latin typeface="Roboto"/>
                <a:ea typeface="Roboto"/>
                <a:cs typeface="Roboto"/>
                <a:sym typeface="Roboto"/>
              </a:rPr>
              <a:t>Sep-Oct</a:t>
            </a:r>
            <a:endParaRPr sz="800">
              <a:solidFill>
                <a:srgbClr val="FFFFFF"/>
              </a:solidFill>
              <a:latin typeface="Roboto"/>
              <a:ea typeface="Roboto"/>
              <a:cs typeface="Roboto"/>
              <a:sym typeface="Roboto"/>
            </a:endParaRPr>
          </a:p>
          <a:p>
            <a:pPr indent="0" lvl="0" marL="0" rtl="0" algn="l">
              <a:spcBef>
                <a:spcPts val="1600"/>
              </a:spcBef>
              <a:spcAft>
                <a:spcPts val="1600"/>
              </a:spcAft>
              <a:buNone/>
            </a:pPr>
            <a:r>
              <a:t/>
            </a:r>
            <a:endParaRPr sz="800">
              <a:solidFill>
                <a:srgbClr val="FFFFFF"/>
              </a:solidFill>
              <a:latin typeface="Roboto"/>
              <a:ea typeface="Roboto"/>
              <a:cs typeface="Roboto"/>
              <a:sym typeface="Roboto"/>
            </a:endParaRPr>
          </a:p>
        </p:txBody>
      </p:sp>
      <p:sp>
        <p:nvSpPr>
          <p:cNvPr id="246" name="Google Shape;246;p20"/>
          <p:cNvSpPr txBox="1"/>
          <p:nvPr/>
        </p:nvSpPr>
        <p:spPr>
          <a:xfrm>
            <a:off x="1234529" y="3031970"/>
            <a:ext cx="1682400" cy="598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Roboto"/>
                <a:ea typeface="Roboto"/>
                <a:cs typeface="Roboto"/>
                <a:sym typeface="Roboto"/>
              </a:rPr>
              <a:t>3D Model Generation</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Chat-bot</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System Design</a:t>
            </a:r>
            <a:endParaRPr sz="1000">
              <a:solidFill>
                <a:schemeClr val="dk1"/>
              </a:solidFill>
              <a:latin typeface="Roboto"/>
              <a:ea typeface="Roboto"/>
              <a:cs typeface="Roboto"/>
              <a:sym typeface="Roboto"/>
            </a:endParaRPr>
          </a:p>
        </p:txBody>
      </p:sp>
      <p:sp>
        <p:nvSpPr>
          <p:cNvPr id="247" name="Google Shape;247;p20"/>
          <p:cNvSpPr txBox="1"/>
          <p:nvPr/>
        </p:nvSpPr>
        <p:spPr>
          <a:xfrm>
            <a:off x="3013741" y="1307850"/>
            <a:ext cx="7968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lt1"/>
                </a:solidFill>
                <a:latin typeface="Roboto"/>
                <a:ea typeface="Roboto"/>
                <a:cs typeface="Roboto"/>
                <a:sym typeface="Roboto"/>
              </a:rPr>
              <a:t>Nov-Dec</a:t>
            </a:r>
            <a:endParaRPr sz="800">
              <a:solidFill>
                <a:schemeClr val="lt1"/>
              </a:solidFill>
              <a:latin typeface="Roboto"/>
              <a:ea typeface="Roboto"/>
              <a:cs typeface="Roboto"/>
              <a:sym typeface="Roboto"/>
            </a:endParaRPr>
          </a:p>
          <a:p>
            <a:pPr indent="0" lvl="0" marL="0" rtl="0" algn="l">
              <a:spcBef>
                <a:spcPts val="1600"/>
              </a:spcBef>
              <a:spcAft>
                <a:spcPts val="1600"/>
              </a:spcAft>
              <a:buNone/>
            </a:pPr>
            <a:r>
              <a:t/>
            </a:r>
            <a:endParaRPr sz="800">
              <a:solidFill>
                <a:schemeClr val="lt1"/>
              </a:solidFill>
              <a:latin typeface="Roboto"/>
              <a:ea typeface="Roboto"/>
              <a:cs typeface="Roboto"/>
              <a:sym typeface="Roboto"/>
            </a:endParaRPr>
          </a:p>
        </p:txBody>
      </p:sp>
      <p:sp>
        <p:nvSpPr>
          <p:cNvPr id="248" name="Google Shape;248;p20"/>
          <p:cNvSpPr txBox="1"/>
          <p:nvPr/>
        </p:nvSpPr>
        <p:spPr>
          <a:xfrm>
            <a:off x="2934413" y="3031970"/>
            <a:ext cx="1682400" cy="598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Roboto"/>
                <a:ea typeface="Roboto"/>
                <a:cs typeface="Roboto"/>
                <a:sym typeface="Roboto"/>
              </a:rPr>
              <a:t>3D Model Generation</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Advanced UI/UX</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Web Application</a:t>
            </a:r>
            <a:endParaRPr sz="1000">
              <a:solidFill>
                <a:schemeClr val="dk1"/>
              </a:solidFill>
              <a:latin typeface="Roboto"/>
              <a:ea typeface="Roboto"/>
              <a:cs typeface="Roboto"/>
              <a:sym typeface="Roboto"/>
            </a:endParaRPr>
          </a:p>
        </p:txBody>
      </p:sp>
      <p:sp>
        <p:nvSpPr>
          <p:cNvPr id="249" name="Google Shape;249;p20"/>
          <p:cNvSpPr txBox="1"/>
          <p:nvPr/>
        </p:nvSpPr>
        <p:spPr>
          <a:xfrm>
            <a:off x="4624879" y="1307850"/>
            <a:ext cx="7968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lt1"/>
                </a:solidFill>
                <a:latin typeface="Roboto"/>
                <a:ea typeface="Roboto"/>
                <a:cs typeface="Roboto"/>
                <a:sym typeface="Roboto"/>
              </a:rPr>
              <a:t>Feb-Mar</a:t>
            </a:r>
            <a:endParaRPr sz="800">
              <a:solidFill>
                <a:schemeClr val="lt1"/>
              </a:solidFill>
              <a:latin typeface="Roboto"/>
              <a:ea typeface="Roboto"/>
              <a:cs typeface="Roboto"/>
              <a:sym typeface="Roboto"/>
            </a:endParaRPr>
          </a:p>
          <a:p>
            <a:pPr indent="0" lvl="0" marL="0" rtl="0" algn="l">
              <a:spcBef>
                <a:spcPts val="1600"/>
              </a:spcBef>
              <a:spcAft>
                <a:spcPts val="1600"/>
              </a:spcAft>
              <a:buNone/>
            </a:pPr>
            <a:r>
              <a:t/>
            </a:r>
            <a:endParaRPr sz="800">
              <a:solidFill>
                <a:schemeClr val="lt1"/>
              </a:solidFill>
              <a:latin typeface="Roboto"/>
              <a:ea typeface="Roboto"/>
              <a:cs typeface="Roboto"/>
              <a:sym typeface="Roboto"/>
            </a:endParaRPr>
          </a:p>
        </p:txBody>
      </p:sp>
      <p:sp>
        <p:nvSpPr>
          <p:cNvPr id="250" name="Google Shape;250;p20"/>
          <p:cNvSpPr txBox="1"/>
          <p:nvPr/>
        </p:nvSpPr>
        <p:spPr>
          <a:xfrm>
            <a:off x="4564038" y="2884570"/>
            <a:ext cx="1682400" cy="598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Roboto"/>
                <a:ea typeface="Roboto"/>
                <a:cs typeface="Roboto"/>
                <a:sym typeface="Roboto"/>
              </a:rPr>
              <a:t>Mobile Application</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Trip Planner</a:t>
            </a:r>
            <a:endParaRPr sz="1000">
              <a:solidFill>
                <a:schemeClr val="dk1"/>
              </a:solidFill>
              <a:latin typeface="Roboto"/>
              <a:ea typeface="Roboto"/>
              <a:cs typeface="Roboto"/>
              <a:sym typeface="Roboto"/>
            </a:endParaRPr>
          </a:p>
        </p:txBody>
      </p:sp>
      <p:sp>
        <p:nvSpPr>
          <p:cNvPr id="251" name="Google Shape;251;p20"/>
          <p:cNvSpPr txBox="1"/>
          <p:nvPr/>
        </p:nvSpPr>
        <p:spPr>
          <a:xfrm>
            <a:off x="6241381" y="1307850"/>
            <a:ext cx="796800" cy="3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GB" sz="800">
                <a:solidFill>
                  <a:schemeClr val="lt1"/>
                </a:solidFill>
                <a:latin typeface="Roboto"/>
                <a:ea typeface="Roboto"/>
                <a:cs typeface="Roboto"/>
                <a:sym typeface="Roboto"/>
              </a:rPr>
              <a:t>Apr-May</a:t>
            </a:r>
            <a:endParaRPr sz="800">
              <a:solidFill>
                <a:schemeClr val="lt1"/>
              </a:solidFill>
              <a:latin typeface="Roboto"/>
              <a:ea typeface="Roboto"/>
              <a:cs typeface="Roboto"/>
              <a:sym typeface="Roboto"/>
            </a:endParaRPr>
          </a:p>
        </p:txBody>
      </p:sp>
      <p:sp>
        <p:nvSpPr>
          <p:cNvPr id="252" name="Google Shape;252;p20"/>
          <p:cNvSpPr txBox="1"/>
          <p:nvPr/>
        </p:nvSpPr>
        <p:spPr>
          <a:xfrm>
            <a:off x="6254412" y="3031970"/>
            <a:ext cx="1682400" cy="598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1000">
                <a:solidFill>
                  <a:schemeClr val="dk1"/>
                </a:solidFill>
                <a:latin typeface="Roboto"/>
                <a:ea typeface="Roboto"/>
                <a:cs typeface="Roboto"/>
                <a:sym typeface="Roboto"/>
              </a:rPr>
              <a:t>Gamification Module</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Testing</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Deployment</a:t>
            </a:r>
            <a:endParaRPr sz="1000">
              <a:solidFill>
                <a:schemeClr val="dk1"/>
              </a:solidFill>
              <a:latin typeface="Roboto"/>
              <a:ea typeface="Roboto"/>
              <a:cs typeface="Roboto"/>
              <a:sym typeface="Roboto"/>
            </a:endParaRPr>
          </a:p>
        </p:txBody>
      </p:sp>
      <p:cxnSp>
        <p:nvCxnSpPr>
          <p:cNvPr id="253" name="Google Shape;253;p20"/>
          <p:cNvCxnSpPr/>
          <p:nvPr/>
        </p:nvCxnSpPr>
        <p:spPr>
          <a:xfrm>
            <a:off x="2020662" y="1570231"/>
            <a:ext cx="945900" cy="978900"/>
          </a:xfrm>
          <a:prstGeom prst="straightConnector1">
            <a:avLst/>
          </a:prstGeom>
          <a:noFill/>
          <a:ln cap="flat" cmpd="sng" w="9525">
            <a:solidFill>
              <a:srgbClr val="FFFFFF"/>
            </a:solidFill>
            <a:prstDash val="solid"/>
            <a:round/>
            <a:headEnd len="med" w="med" type="none"/>
            <a:tailEnd len="med" w="med" type="none"/>
          </a:ln>
        </p:spPr>
      </p:cxnSp>
      <p:sp>
        <p:nvSpPr>
          <p:cNvPr id="254" name="Google Shape;254;p20"/>
          <p:cNvSpPr/>
          <p:nvPr/>
        </p:nvSpPr>
        <p:spPr>
          <a:xfrm flipH="1">
            <a:off x="1297963" y="2369706"/>
            <a:ext cx="1754400" cy="189900"/>
          </a:xfrm>
          <a:prstGeom prst="parallelogram">
            <a:avLst>
              <a:gd fmla="val 9695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55" name="Google Shape;255;p20"/>
          <p:cNvSpPr/>
          <p:nvPr/>
        </p:nvSpPr>
        <p:spPr>
          <a:xfrm>
            <a:off x="1297512" y="2579706"/>
            <a:ext cx="1754400" cy="1899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56" name="Google Shape;256;p20"/>
          <p:cNvCxnSpPr/>
          <p:nvPr/>
        </p:nvCxnSpPr>
        <p:spPr>
          <a:xfrm>
            <a:off x="3604510" y="1568581"/>
            <a:ext cx="945900" cy="978900"/>
          </a:xfrm>
          <a:prstGeom prst="straightConnector1">
            <a:avLst/>
          </a:prstGeom>
          <a:noFill/>
          <a:ln cap="flat" cmpd="sng" w="9525">
            <a:solidFill>
              <a:schemeClr val="accent3"/>
            </a:solidFill>
            <a:prstDash val="solid"/>
            <a:round/>
            <a:headEnd len="med" w="med" type="none"/>
            <a:tailEnd len="med" w="med" type="none"/>
          </a:ln>
        </p:spPr>
      </p:cxnSp>
      <p:sp>
        <p:nvSpPr>
          <p:cNvPr id="257" name="Google Shape;257;p20"/>
          <p:cNvSpPr/>
          <p:nvPr/>
        </p:nvSpPr>
        <p:spPr>
          <a:xfrm flipH="1">
            <a:off x="2814486" y="2368056"/>
            <a:ext cx="1754400" cy="1899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58" name="Google Shape;258;p20"/>
          <p:cNvSpPr/>
          <p:nvPr/>
        </p:nvSpPr>
        <p:spPr>
          <a:xfrm>
            <a:off x="2814036" y="2578056"/>
            <a:ext cx="1754400" cy="1899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59" name="Google Shape;259;p20"/>
          <p:cNvCxnSpPr/>
          <p:nvPr/>
        </p:nvCxnSpPr>
        <p:spPr>
          <a:xfrm>
            <a:off x="5215649" y="1568581"/>
            <a:ext cx="945900" cy="978900"/>
          </a:xfrm>
          <a:prstGeom prst="straightConnector1">
            <a:avLst/>
          </a:prstGeom>
          <a:noFill/>
          <a:ln cap="flat" cmpd="sng" w="9525">
            <a:solidFill>
              <a:schemeClr val="accent3"/>
            </a:solidFill>
            <a:prstDash val="solid"/>
            <a:round/>
            <a:headEnd len="med" w="med" type="none"/>
            <a:tailEnd len="med" w="med" type="none"/>
          </a:ln>
        </p:spPr>
      </p:cxnSp>
      <p:sp>
        <p:nvSpPr>
          <p:cNvPr id="260" name="Google Shape;260;p20"/>
          <p:cNvSpPr/>
          <p:nvPr/>
        </p:nvSpPr>
        <p:spPr>
          <a:xfrm flipH="1">
            <a:off x="4425625" y="2368056"/>
            <a:ext cx="1754400" cy="1899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61" name="Google Shape;261;p20"/>
          <p:cNvSpPr/>
          <p:nvPr/>
        </p:nvSpPr>
        <p:spPr>
          <a:xfrm>
            <a:off x="4425175" y="2578056"/>
            <a:ext cx="1754400" cy="1899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62" name="Google Shape;262;p20"/>
          <p:cNvCxnSpPr/>
          <p:nvPr/>
        </p:nvCxnSpPr>
        <p:spPr>
          <a:xfrm>
            <a:off x="6832150" y="1568581"/>
            <a:ext cx="945900" cy="978900"/>
          </a:xfrm>
          <a:prstGeom prst="straightConnector1">
            <a:avLst/>
          </a:prstGeom>
          <a:noFill/>
          <a:ln cap="flat" cmpd="sng" w="9525">
            <a:solidFill>
              <a:schemeClr val="accent3"/>
            </a:solidFill>
            <a:prstDash val="solid"/>
            <a:round/>
            <a:headEnd len="med" w="med" type="none"/>
            <a:tailEnd len="med" w="med" type="none"/>
          </a:ln>
        </p:spPr>
      </p:cxnSp>
      <p:sp>
        <p:nvSpPr>
          <p:cNvPr id="263" name="Google Shape;263;p20"/>
          <p:cNvSpPr/>
          <p:nvPr/>
        </p:nvSpPr>
        <p:spPr>
          <a:xfrm flipH="1">
            <a:off x="6042126" y="2368056"/>
            <a:ext cx="1754400" cy="1899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64" name="Google Shape;264;p20"/>
          <p:cNvSpPr/>
          <p:nvPr/>
        </p:nvSpPr>
        <p:spPr>
          <a:xfrm>
            <a:off x="6041676" y="2578056"/>
            <a:ext cx="1754400" cy="189900"/>
          </a:xfrm>
          <a:prstGeom prst="parallelogram">
            <a:avLst>
              <a:gd fmla="val 96952"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65" name="Google Shape;265;p20"/>
          <p:cNvCxnSpPr/>
          <p:nvPr/>
        </p:nvCxnSpPr>
        <p:spPr>
          <a:xfrm>
            <a:off x="3599162" y="1568569"/>
            <a:ext cx="945900" cy="978900"/>
          </a:xfrm>
          <a:prstGeom prst="straightConnector1">
            <a:avLst/>
          </a:prstGeom>
          <a:noFill/>
          <a:ln cap="flat" cmpd="sng" w="9525">
            <a:solidFill>
              <a:srgbClr val="FFFFFF"/>
            </a:solidFill>
            <a:prstDash val="solid"/>
            <a:round/>
            <a:headEnd len="med" w="med" type="none"/>
            <a:tailEnd len="med" w="med" type="none"/>
          </a:ln>
        </p:spPr>
      </p:cxnSp>
      <p:sp>
        <p:nvSpPr>
          <p:cNvPr id="266" name="Google Shape;266;p20"/>
          <p:cNvSpPr/>
          <p:nvPr/>
        </p:nvSpPr>
        <p:spPr>
          <a:xfrm flipH="1">
            <a:off x="2828138" y="2369694"/>
            <a:ext cx="1754400" cy="189900"/>
          </a:xfrm>
          <a:prstGeom prst="parallelogram">
            <a:avLst>
              <a:gd fmla="val 9695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67" name="Google Shape;267;p20"/>
          <p:cNvSpPr/>
          <p:nvPr/>
        </p:nvSpPr>
        <p:spPr>
          <a:xfrm>
            <a:off x="2827687" y="2579694"/>
            <a:ext cx="1754400" cy="1899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cxnSp>
        <p:nvCxnSpPr>
          <p:cNvPr id="268" name="Google Shape;268;p20"/>
          <p:cNvCxnSpPr/>
          <p:nvPr/>
        </p:nvCxnSpPr>
        <p:spPr>
          <a:xfrm>
            <a:off x="5218324" y="1568581"/>
            <a:ext cx="945900" cy="978900"/>
          </a:xfrm>
          <a:prstGeom prst="straightConnector1">
            <a:avLst/>
          </a:prstGeom>
          <a:noFill/>
          <a:ln cap="flat" cmpd="sng" w="9525">
            <a:solidFill>
              <a:srgbClr val="FFFFFF"/>
            </a:solidFill>
            <a:prstDash val="solid"/>
            <a:round/>
            <a:headEnd len="med" w="med" type="none"/>
            <a:tailEnd len="med" w="med" type="none"/>
          </a:ln>
        </p:spPr>
      </p:cxnSp>
      <p:sp>
        <p:nvSpPr>
          <p:cNvPr id="269" name="Google Shape;269;p20"/>
          <p:cNvSpPr/>
          <p:nvPr/>
        </p:nvSpPr>
        <p:spPr>
          <a:xfrm flipH="1">
            <a:off x="4425400" y="2369706"/>
            <a:ext cx="1754400" cy="189900"/>
          </a:xfrm>
          <a:prstGeom prst="parallelogram">
            <a:avLst>
              <a:gd fmla="val 96952"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
        <p:nvSpPr>
          <p:cNvPr id="270" name="Google Shape;270;p20"/>
          <p:cNvSpPr/>
          <p:nvPr/>
        </p:nvSpPr>
        <p:spPr>
          <a:xfrm>
            <a:off x="4424950" y="2579706"/>
            <a:ext cx="1754400" cy="189900"/>
          </a:xfrm>
          <a:prstGeom prst="parallelogram">
            <a:avLst>
              <a:gd fmla="val 96952"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99999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AAAAA"/>
        </a:solidFill>
      </p:bgPr>
    </p:bg>
    <p:spTree>
      <p:nvGrpSpPr>
        <p:cNvPr id="274" name="Shape 274"/>
        <p:cNvGrpSpPr/>
        <p:nvPr/>
      </p:nvGrpSpPr>
      <p:grpSpPr>
        <a:xfrm>
          <a:off x="0" y="0"/>
          <a:ext cx="0" cy="0"/>
          <a:chOff x="0" y="0"/>
          <a:chExt cx="0" cy="0"/>
        </a:xfrm>
      </p:grpSpPr>
      <p:sp>
        <p:nvSpPr>
          <p:cNvPr id="275" name="Google Shape;275;p21"/>
          <p:cNvSpPr txBox="1"/>
          <p:nvPr/>
        </p:nvSpPr>
        <p:spPr>
          <a:xfrm>
            <a:off x="359175" y="2110050"/>
            <a:ext cx="5708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800" u="sng">
                <a:solidFill>
                  <a:schemeClr val="lt1"/>
                </a:solidFill>
                <a:latin typeface="Lato"/>
                <a:ea typeface="Lato"/>
                <a:cs typeface="Lato"/>
                <a:sym typeface="Lato"/>
              </a:rPr>
              <a:t>Live Demo</a:t>
            </a:r>
            <a:endParaRPr b="1" sz="4800" u="sng">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