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Topic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AN INTRODUCTION TO MARKETING </a:t>
            </a:r>
          </a:p>
          <a:p>
            <a:r>
              <a:t>Kangkana Chaudhury, M.Com., LL.B., </a:t>
            </a:r>
          </a:p>
          <a:p>
            <a:r>
              <a:t>Faculty of Commerce, </a:t>
            </a:r>
          </a:p>
          <a:p>
            <a:r>
              <a:t>Tezpur College, Tezpur.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MEANING AND DEFINITION </a:t>
            </a:r>
          </a:p>
          <a:p>
            <a:r>
              <a:t> </a:t>
            </a:r>
          </a:p>
          <a:p>
            <a:r>
              <a:t>Marketing is a form of communication between a business house and its customers with </a:t>
            </a:r>
          </a:p>
          <a:p>
            <a:r>
              <a:t>the goal of selling its products or services to them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Marketing focuses on consumer needs and focuses on seller’s needs</a:t>
            </a:r>
          </a:p>
          <a:p>
            <a:r>
              <a:t>It focuses on long term perspective aiming for growth and stability 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Marketing functions are those specialized activities that a marketer must perform in order to</a:t>
            </a:r>
          </a:p>
          <a:p>
            <a:r>
              <a:t>identify and source potentially successful products for the market place and then promote them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important functions of marketing are  discussed briefly below: The marketing department has to assist the purchase and supply  the materials required so as to get timely and  quality materials for production 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Branding means giving a distinct individuality to a product</a:t>
            </a:r>
          </a:p>
          <a:p>
            <a:r>
              <a:t>Determination of price of a product is an important task of a marketing  manager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Price is influenced by cost of product and service</a:t>
            </a:r>
          </a:p>
          <a:p>
            <a:r>
              <a:t>Some popular brands are Airtel, Sony, Lux, Nirma etc.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Marketing manager must design strategies to make                 known to consumers about the availability of products in the market</a:t>
            </a:r>
          </a:p>
          <a:p>
            <a:r>
              <a:t>Without this function, products will remain in the hands of producers and will never reach the  consuming consumers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Warehousing- To meet the expected demands of consumers, goods are produced or procured well in advance and stored in warehouses 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Risk- taking in marketing refers to the financial risk that is inherent in producing and handling  goods, including the loss due to a fall in prices and the losses from spoilage, depreciation, obsolescence, fire and floods etc</a:t>
            </a:r>
          </a:p>
          <a:p>
            <a:r>
              <a:t>These services provide maximum customer satisfaction and develop brand loyalty 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blend or mixture of Marketing Mix is often referred to as Marketing Mix</a:t>
            </a:r>
          </a:p>
          <a:p>
            <a:r>
              <a:t>It involves planning, developing and producing the right type of products and services to be offered by the firm to the customers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It deals with the product range, design, durability, branding, packaging, color and other features</a:t>
            </a:r>
          </a:p>
          <a:p>
            <a:r>
              <a:t>A product is only worth what a customer is willing to pay 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Marketing is that management process through which goods and services move from concept to the customer</a:t>
            </a:r>
          </a:p>
          <a:p>
            <a:r>
              <a:t>Marketing has less to do with getting customers to pay for a product as it does with developing a demand for that product and fulfilling the customer’s needs 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Marketing manager must determine the price in such a way that it covers the cost of production and distribution of the product and a reasonable margin of profit</a:t>
            </a:r>
          </a:p>
          <a:p>
            <a:r>
              <a:t>It is the only element  of marketing mix that generates revenue- everything else represents a cost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y for it.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Marketing manager must determine the price in such a way that it covers the cost of production and distribution of the product and a reasonable margin of profit . It is the only element  of marketing mix that generates revenue- everything else represents a cost. y for it.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Marketing refers to all the activities involved in the creation of place, time, possession and awareness utilities and beyond</a:t>
            </a:r>
          </a:p>
          <a:p>
            <a:r>
              <a:t>Marketing identifies unfulfilled  needs and desires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It defines, measures and quantifies the size of the identified market and the                 profit potential</a:t>
            </a:r>
          </a:p>
          <a:p>
            <a:r>
              <a:t>It pinpoints which segments the company is capable of serving best 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Marketing is not merely a physical process but is something beyond that</a:t>
            </a:r>
          </a:p>
          <a:p>
            <a:r>
              <a:t>It is the managerial philosophy which centres around the wants and desires of customers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Marketing is so basic that it cannot be considered as a separate function</a:t>
            </a:r>
          </a:p>
          <a:p>
            <a:r>
              <a:t>The modern concept lays greater emphasis on customers and considers them as kings 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Traditional marketing starts from production and ends with sale but modern marketing focuses on customer needs, wants and satisfaction</a:t>
            </a:r>
          </a:p>
          <a:p>
            <a:r>
              <a:t>Traditional marketing is product and production oriented while modern marketing is consumer oriented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principle of traditional market was “caveat emptor” i.e., “let the buyer beware”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Marketing is a wider term than selling</a:t>
            </a:r>
          </a:p>
          <a:p>
            <a:r>
              <a:t>It is simply buying from consumers’  end and selling from the sellers’ end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