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2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1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7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0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9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4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7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0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7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08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713A-86AA-4F28-932A-70429040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3" y="609601"/>
            <a:ext cx="10083113" cy="3200400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Научно-исследовательская работа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85A8C-0D90-45B2-AAA7-0038F7707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443" y="3886200"/>
            <a:ext cx="10083113" cy="1905000"/>
          </a:xfrm>
        </p:spPr>
        <p:txBody>
          <a:bodyPr/>
          <a:lstStyle/>
          <a:p>
            <a:r>
              <a:rPr lang="ru-RU" dirty="0"/>
              <a:t>Интерактивное ПО для уроков физики</a:t>
            </a:r>
          </a:p>
        </p:txBody>
      </p:sp>
    </p:spTree>
    <p:extLst>
      <p:ext uri="{BB962C8B-B14F-4D97-AF65-F5344CB8AC3E}">
        <p14:creationId xmlns:p14="http://schemas.microsoft.com/office/powerpoint/2010/main" val="118262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9AD-95FA-4CDC-AD1C-F819A7B1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447800"/>
          </a:xfrm>
        </p:spPr>
        <p:txBody>
          <a:bodyPr/>
          <a:lstStyle/>
          <a:p>
            <a:r>
              <a:rPr lang="ru-RU" dirty="0"/>
              <a:t>Технические данные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388E-AB83-4ADF-8051-C9A02A9D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057402"/>
            <a:ext cx="9906000" cy="3733798"/>
          </a:xfrm>
        </p:spPr>
        <p:txBody>
          <a:bodyPr/>
          <a:lstStyle/>
          <a:p>
            <a:r>
              <a:rPr lang="ru-RU" dirty="0"/>
              <a:t>Автор проекта: </a:t>
            </a:r>
            <a:r>
              <a:rPr lang="ru-RU" dirty="0" err="1"/>
              <a:t>Шашков</a:t>
            </a:r>
            <a:r>
              <a:rPr lang="ru-RU" dirty="0"/>
              <a:t> Сергей</a:t>
            </a:r>
          </a:p>
          <a:p>
            <a:r>
              <a:rPr lang="ru-RU" dirty="0"/>
              <a:t>Руководитель проекта: </a:t>
            </a:r>
            <a:r>
              <a:rPr lang="ru-RU" dirty="0" err="1"/>
              <a:t>Троц</a:t>
            </a:r>
            <a:r>
              <a:rPr lang="ru-RU" dirty="0"/>
              <a:t> Артём Юрьевич</a:t>
            </a:r>
            <a:endParaRPr lang="en-US" dirty="0"/>
          </a:p>
          <a:p>
            <a:r>
              <a:rPr lang="ru-RU" dirty="0"/>
              <a:t>Учебные предметы: Математика, Информатика, Физика</a:t>
            </a:r>
            <a:endParaRPr lang="en-US" dirty="0"/>
          </a:p>
          <a:p>
            <a:r>
              <a:rPr lang="ru-RU" dirty="0"/>
              <a:t>Проект по форме организации: индивидуальный</a:t>
            </a:r>
          </a:p>
          <a:p>
            <a:r>
              <a:rPr lang="ru-RU" dirty="0"/>
              <a:t>Время работы над проектом: -</a:t>
            </a:r>
          </a:p>
          <a:p>
            <a:r>
              <a:rPr lang="ru-RU" dirty="0"/>
              <a:t>Проект по режиму работы: -</a:t>
            </a:r>
          </a:p>
          <a:p>
            <a:r>
              <a:rPr lang="ru-RU" dirty="0"/>
              <a:t>Проект по времени выполнения: -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2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E0A77-626F-4112-836F-4C20875B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898357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DEF9-692F-4777-A689-19A42697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507958"/>
            <a:ext cx="9906000" cy="898357"/>
          </a:xfrm>
        </p:spPr>
        <p:txBody>
          <a:bodyPr/>
          <a:lstStyle/>
          <a:p>
            <a:r>
              <a:rPr lang="ru-RU" dirty="0"/>
              <a:t>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6B0E1B-0F8F-4F5D-9188-535FC0577564}"/>
              </a:ext>
            </a:extLst>
          </p:cNvPr>
          <p:cNvSpPr txBox="1">
            <a:spLocks/>
          </p:cNvSpPr>
          <p:nvPr/>
        </p:nvSpPr>
        <p:spPr>
          <a:xfrm>
            <a:off x="1141412" y="2406315"/>
            <a:ext cx="9905999" cy="898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Задачи проекта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7949244-B2F1-4A2F-9F4B-BA319C617152}"/>
              </a:ext>
            </a:extLst>
          </p:cNvPr>
          <p:cNvSpPr txBox="1">
            <a:spLocks/>
          </p:cNvSpPr>
          <p:nvPr/>
        </p:nvSpPr>
        <p:spPr>
          <a:xfrm>
            <a:off x="1141411" y="3304672"/>
            <a:ext cx="9906000" cy="2943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5894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9314</TotalTime>
  <Words>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Consolas</vt:lpstr>
      <vt:lpstr>Mesh</vt:lpstr>
      <vt:lpstr>Научно-исследовательская работа</vt:lpstr>
      <vt:lpstr>Технические данные</vt:lpstr>
      <vt:lpstr>Цель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Научно-исследовет</dc:title>
  <dc:creator>User</dc:creator>
  <cp:lastModifiedBy>User</cp:lastModifiedBy>
  <cp:revision>6</cp:revision>
  <dcterms:created xsi:type="dcterms:W3CDTF">2020-11-02T04:28:53Z</dcterms:created>
  <dcterms:modified xsi:type="dcterms:W3CDTF">2020-11-08T15:43:22Z</dcterms:modified>
</cp:coreProperties>
</file>