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7" r:id="rId11"/>
    <p:sldId id="265" r:id="rId12"/>
    <p:sldId id="269" r:id="rId13"/>
    <p:sldId id="270" r:id="rId14"/>
    <p:sldId id="27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EA265-8C0F-4BCF-964D-2C118559A80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F4796-7AA5-4EDF-AAEC-248CF90D5294}">
      <dgm:prSet phldrT="[Text]"/>
      <dgm:spPr/>
      <dgm:t>
        <a:bodyPr/>
        <a:lstStyle/>
        <a:p>
          <a:r>
            <a:rPr lang="en-US" dirty="0" smtClean="0"/>
            <a:t>Nested Rule</a:t>
          </a:r>
          <a:endParaRPr lang="en-US" dirty="0"/>
        </a:p>
      </dgm:t>
    </dgm:pt>
    <dgm:pt modelId="{D9032AB2-B882-49C9-8FB3-9924C8FA750C}" type="parTrans" cxnId="{F848F1B5-7035-4EF1-B603-229C8FAA334D}">
      <dgm:prSet/>
      <dgm:spPr/>
      <dgm:t>
        <a:bodyPr/>
        <a:lstStyle/>
        <a:p>
          <a:endParaRPr lang="en-US"/>
        </a:p>
      </dgm:t>
    </dgm:pt>
    <dgm:pt modelId="{DE14C537-4FFF-4BF3-A721-DF6DB3CF0E4E}" type="sibTrans" cxnId="{F848F1B5-7035-4EF1-B603-229C8FAA334D}">
      <dgm:prSet/>
      <dgm:spPr/>
      <dgm:t>
        <a:bodyPr/>
        <a:lstStyle/>
        <a:p>
          <a:endParaRPr lang="en-US"/>
        </a:p>
      </dgm:t>
    </dgm:pt>
    <dgm:pt modelId="{463A82B8-1BB3-4EBD-8600-A8235DA64933}">
      <dgm:prSet phldrT="[Text]"/>
      <dgm:spPr/>
      <dgm:t>
        <a:bodyPr/>
        <a:lstStyle/>
        <a:p>
          <a:r>
            <a:rPr lang="en-US" dirty="0" smtClean="0"/>
            <a:t>Variables</a:t>
          </a:r>
          <a:endParaRPr lang="en-US" dirty="0"/>
        </a:p>
      </dgm:t>
    </dgm:pt>
    <dgm:pt modelId="{D14A168F-4B24-4F9D-BC53-E97C1EFE156F}" type="parTrans" cxnId="{9540A558-4629-4B8A-B3B7-36E33582A7DE}">
      <dgm:prSet/>
      <dgm:spPr/>
      <dgm:t>
        <a:bodyPr/>
        <a:lstStyle/>
        <a:p>
          <a:endParaRPr lang="en-US"/>
        </a:p>
      </dgm:t>
    </dgm:pt>
    <dgm:pt modelId="{5A64F40F-87F1-4413-9533-71DAADA00461}" type="sibTrans" cxnId="{9540A558-4629-4B8A-B3B7-36E33582A7DE}">
      <dgm:prSet/>
      <dgm:spPr/>
      <dgm:t>
        <a:bodyPr/>
        <a:lstStyle/>
        <a:p>
          <a:endParaRPr lang="en-US"/>
        </a:p>
      </dgm:t>
    </dgm:pt>
    <dgm:pt modelId="{08CE59F1-0B12-40CC-B7A0-62151120D09C}">
      <dgm:prSet phldrT="[Text]"/>
      <dgm:spPr/>
      <dgm:t>
        <a:bodyPr/>
        <a:lstStyle/>
        <a:p>
          <a:r>
            <a:rPr lang="en-US" dirty="0" smtClean="0"/>
            <a:t> </a:t>
          </a:r>
          <a:r>
            <a:rPr lang="en-US" dirty="0" err="1" smtClean="0"/>
            <a:t>Mixins</a:t>
          </a:r>
          <a:endParaRPr lang="en-US" dirty="0"/>
        </a:p>
      </dgm:t>
    </dgm:pt>
    <dgm:pt modelId="{529FA5FB-1027-4B0A-8113-ED91CE2E56F6}" type="parTrans" cxnId="{50613E18-8437-4EBA-BC21-F2C560711E22}">
      <dgm:prSet/>
      <dgm:spPr/>
      <dgm:t>
        <a:bodyPr/>
        <a:lstStyle/>
        <a:p>
          <a:endParaRPr lang="en-US"/>
        </a:p>
      </dgm:t>
    </dgm:pt>
    <dgm:pt modelId="{B2D3BD6A-C507-4B0C-A436-67249CDC2774}" type="sibTrans" cxnId="{50613E18-8437-4EBA-BC21-F2C560711E22}">
      <dgm:prSet/>
      <dgm:spPr/>
      <dgm:t>
        <a:bodyPr/>
        <a:lstStyle/>
        <a:p>
          <a:endParaRPr lang="en-US"/>
        </a:p>
      </dgm:t>
    </dgm:pt>
    <dgm:pt modelId="{36E1C47F-489D-4960-AC25-154121EFE91B}">
      <dgm:prSet phldrT="[Text]"/>
      <dgm:spPr/>
      <dgm:t>
        <a:bodyPr/>
        <a:lstStyle/>
        <a:p>
          <a:r>
            <a:rPr lang="en-US" dirty="0" smtClean="0"/>
            <a:t>  Extend</a:t>
          </a:r>
          <a:endParaRPr lang="en-US" dirty="0"/>
        </a:p>
      </dgm:t>
    </dgm:pt>
    <dgm:pt modelId="{504F2406-9D80-4A8A-8829-5881D5C8A651}" type="parTrans" cxnId="{799F756A-2106-475B-9EC4-11BEA012466B}">
      <dgm:prSet/>
      <dgm:spPr/>
      <dgm:t>
        <a:bodyPr/>
        <a:lstStyle/>
        <a:p>
          <a:endParaRPr lang="en-US"/>
        </a:p>
      </dgm:t>
    </dgm:pt>
    <dgm:pt modelId="{07BCF5B0-9AC3-4221-BC95-54CD77A11274}" type="sibTrans" cxnId="{799F756A-2106-475B-9EC4-11BEA012466B}">
      <dgm:prSet/>
      <dgm:spPr/>
      <dgm:t>
        <a:bodyPr/>
        <a:lstStyle/>
        <a:p>
          <a:endParaRPr lang="en-US"/>
        </a:p>
      </dgm:t>
    </dgm:pt>
    <dgm:pt modelId="{5A2876BB-F268-4177-8810-8CA4317EBC67}">
      <dgm:prSet phldrT="[Text]"/>
      <dgm:spPr/>
      <dgm:t>
        <a:bodyPr/>
        <a:lstStyle/>
        <a:p>
          <a:r>
            <a:rPr lang="en-US" b="0" i="0" dirty="0" smtClean="0"/>
            <a:t> </a:t>
          </a:r>
          <a:r>
            <a:rPr lang="en-US" b="0" i="0" dirty="0" smtClean="0"/>
            <a:t>Imports</a:t>
          </a:r>
          <a:endParaRPr lang="en-US" dirty="0"/>
        </a:p>
      </dgm:t>
    </dgm:pt>
    <dgm:pt modelId="{93607556-2E56-42F8-997B-7DE7D6872C43}" type="parTrans" cxnId="{22437ACE-9855-48B8-8D4A-648DB0F488DA}">
      <dgm:prSet/>
      <dgm:spPr/>
      <dgm:t>
        <a:bodyPr/>
        <a:lstStyle/>
        <a:p>
          <a:endParaRPr lang="en-US"/>
        </a:p>
      </dgm:t>
    </dgm:pt>
    <dgm:pt modelId="{09C64C59-BD50-4974-A094-168322CAD1A8}" type="sibTrans" cxnId="{22437ACE-9855-48B8-8D4A-648DB0F488DA}">
      <dgm:prSet/>
      <dgm:spPr/>
      <dgm:t>
        <a:bodyPr/>
        <a:lstStyle/>
        <a:p>
          <a:endParaRPr lang="en-US"/>
        </a:p>
      </dgm:t>
    </dgm:pt>
    <dgm:pt modelId="{3AEAD19F-89F5-4CA9-A454-64BE8C6D18E4}">
      <dgm:prSet phldrT="[Text]"/>
      <dgm:spPr/>
      <dgm:t>
        <a:bodyPr/>
        <a:lstStyle/>
        <a:p>
          <a:r>
            <a:rPr lang="en-US" b="0" i="0" dirty="0" smtClean="0"/>
            <a:t> Operators</a:t>
          </a:r>
          <a:endParaRPr lang="en-US" dirty="0"/>
        </a:p>
      </dgm:t>
    </dgm:pt>
    <dgm:pt modelId="{69F580FD-18FA-4397-92D8-587DA38D40ED}" type="parTrans" cxnId="{E544507D-ED1D-41CB-A494-88686195A3D9}">
      <dgm:prSet/>
      <dgm:spPr/>
      <dgm:t>
        <a:bodyPr/>
        <a:lstStyle/>
        <a:p>
          <a:endParaRPr lang="en-US"/>
        </a:p>
      </dgm:t>
    </dgm:pt>
    <dgm:pt modelId="{8A236040-6923-4DF4-B03D-65CAB85B4946}" type="sibTrans" cxnId="{E544507D-ED1D-41CB-A494-88686195A3D9}">
      <dgm:prSet/>
      <dgm:spPr/>
      <dgm:t>
        <a:bodyPr/>
        <a:lstStyle/>
        <a:p>
          <a:endParaRPr lang="en-US"/>
        </a:p>
      </dgm:t>
    </dgm:pt>
    <dgm:pt modelId="{8D53D46B-980F-4AC0-BA03-19E7C4775066}">
      <dgm:prSet phldrT="[Text]"/>
      <dgm:spPr/>
      <dgm:t>
        <a:bodyPr/>
        <a:lstStyle/>
        <a:p>
          <a:r>
            <a:rPr lang="en-US" b="0" i="0" dirty="0" smtClean="0"/>
            <a:t> </a:t>
          </a:r>
          <a:r>
            <a:rPr lang="en-US" b="1" i="0" dirty="0" smtClean="0"/>
            <a:t>Control Directives : if,  for, while</a:t>
          </a:r>
          <a:endParaRPr lang="en-US" dirty="0"/>
        </a:p>
      </dgm:t>
    </dgm:pt>
    <dgm:pt modelId="{6AA385A4-E17B-4E39-89D6-2171FA6CFFF5}" type="parTrans" cxnId="{2D85BA8D-78EC-4F64-91A1-3FFC57A16600}">
      <dgm:prSet/>
      <dgm:spPr/>
      <dgm:t>
        <a:bodyPr/>
        <a:lstStyle/>
        <a:p>
          <a:endParaRPr lang="en-US"/>
        </a:p>
      </dgm:t>
    </dgm:pt>
    <dgm:pt modelId="{268546E0-5C36-43EB-B30B-CD20D7CE2F01}" type="sibTrans" cxnId="{2D85BA8D-78EC-4F64-91A1-3FFC57A16600}">
      <dgm:prSet/>
      <dgm:spPr/>
      <dgm:t>
        <a:bodyPr/>
        <a:lstStyle/>
        <a:p>
          <a:endParaRPr lang="en-US"/>
        </a:p>
      </dgm:t>
    </dgm:pt>
    <dgm:pt modelId="{939F23C2-6206-441E-BC0F-016A845D68A4}" type="pres">
      <dgm:prSet presAssocID="{F5BEA265-8C0F-4BCF-964D-2C118559A80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5537B9F-DE05-4E9A-999A-593FB3579CF3}" type="pres">
      <dgm:prSet presAssocID="{F5BEA265-8C0F-4BCF-964D-2C118559A80A}" presName="Name1" presStyleCnt="0"/>
      <dgm:spPr/>
    </dgm:pt>
    <dgm:pt modelId="{D8232689-A6D8-4679-AFE8-85A45945CABD}" type="pres">
      <dgm:prSet presAssocID="{F5BEA265-8C0F-4BCF-964D-2C118559A80A}" presName="cycle" presStyleCnt="0"/>
      <dgm:spPr/>
    </dgm:pt>
    <dgm:pt modelId="{4B30C188-303A-40A7-AEA6-DD3B6226284D}" type="pres">
      <dgm:prSet presAssocID="{F5BEA265-8C0F-4BCF-964D-2C118559A80A}" presName="srcNode" presStyleLbl="node1" presStyleIdx="0" presStyleCnt="7"/>
      <dgm:spPr/>
    </dgm:pt>
    <dgm:pt modelId="{524D8F57-249C-46C1-ADFE-DC4D3EB7FB79}" type="pres">
      <dgm:prSet presAssocID="{F5BEA265-8C0F-4BCF-964D-2C118559A80A}" presName="conn" presStyleLbl="parChTrans1D2" presStyleIdx="0" presStyleCnt="1"/>
      <dgm:spPr/>
      <dgm:t>
        <a:bodyPr/>
        <a:lstStyle/>
        <a:p>
          <a:endParaRPr lang="en-US"/>
        </a:p>
      </dgm:t>
    </dgm:pt>
    <dgm:pt modelId="{D106F883-C9A9-4D18-AED8-CFADA619FFCD}" type="pres">
      <dgm:prSet presAssocID="{F5BEA265-8C0F-4BCF-964D-2C118559A80A}" presName="extraNode" presStyleLbl="node1" presStyleIdx="0" presStyleCnt="7"/>
      <dgm:spPr/>
    </dgm:pt>
    <dgm:pt modelId="{0835C189-B3E4-4AC9-B797-CA2EDAF86B43}" type="pres">
      <dgm:prSet presAssocID="{F5BEA265-8C0F-4BCF-964D-2C118559A80A}" presName="dstNode" presStyleLbl="node1" presStyleIdx="0" presStyleCnt="7"/>
      <dgm:spPr/>
    </dgm:pt>
    <dgm:pt modelId="{95596B58-8926-4091-8B3E-6E86B60DC964}" type="pres">
      <dgm:prSet presAssocID="{538F4796-7AA5-4EDF-AAEC-248CF90D5294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21901-C3E6-491E-9C02-32F4C0664DB2}" type="pres">
      <dgm:prSet presAssocID="{538F4796-7AA5-4EDF-AAEC-248CF90D5294}" presName="accent_1" presStyleCnt="0"/>
      <dgm:spPr/>
    </dgm:pt>
    <dgm:pt modelId="{DD36496A-D057-4746-AE3C-7729F4286BD9}" type="pres">
      <dgm:prSet presAssocID="{538F4796-7AA5-4EDF-AAEC-248CF90D5294}" presName="accentRepeatNode" presStyleLbl="solidFgAcc1" presStyleIdx="0" presStyleCnt="7"/>
      <dgm:spPr/>
    </dgm:pt>
    <dgm:pt modelId="{8F106C55-7CCF-4CC7-80AC-9FA8A00AB89E}" type="pres">
      <dgm:prSet presAssocID="{463A82B8-1BB3-4EBD-8600-A8235DA64933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DFA38C-012B-462A-A4D9-BEE2C48F72A1}" type="pres">
      <dgm:prSet presAssocID="{463A82B8-1BB3-4EBD-8600-A8235DA64933}" presName="accent_2" presStyleCnt="0"/>
      <dgm:spPr/>
    </dgm:pt>
    <dgm:pt modelId="{822F0B8B-6883-4CCB-881A-763886D4AC82}" type="pres">
      <dgm:prSet presAssocID="{463A82B8-1BB3-4EBD-8600-A8235DA64933}" presName="accentRepeatNode" presStyleLbl="solidFgAcc1" presStyleIdx="1" presStyleCnt="7"/>
      <dgm:spPr/>
    </dgm:pt>
    <dgm:pt modelId="{9AF82E93-4BA3-4D23-9BF1-B66BB39C23C9}" type="pres">
      <dgm:prSet presAssocID="{08CE59F1-0B12-40CC-B7A0-62151120D09C}" presName="text_3" presStyleLbl="node1" presStyleIdx="2" presStyleCnt="7" custLinFactNeighborX="-1406" custLinFactNeighborY="-5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8F9F7-5959-4D7A-BB37-55E9D2E511EF}" type="pres">
      <dgm:prSet presAssocID="{08CE59F1-0B12-40CC-B7A0-62151120D09C}" presName="accent_3" presStyleCnt="0"/>
      <dgm:spPr/>
    </dgm:pt>
    <dgm:pt modelId="{D75F3729-6A9B-48DA-BBBE-143C785BA27D}" type="pres">
      <dgm:prSet presAssocID="{08CE59F1-0B12-40CC-B7A0-62151120D09C}" presName="accentRepeatNode" presStyleLbl="solidFgAcc1" presStyleIdx="2" presStyleCnt="7" custLinFactNeighborX="7400" custLinFactNeighborY="-4350"/>
      <dgm:spPr/>
    </dgm:pt>
    <dgm:pt modelId="{4F34DCA5-E5CC-4E69-8252-F7A1C85E4A3E}" type="pres">
      <dgm:prSet presAssocID="{36E1C47F-489D-4960-AC25-154121EFE91B}" presName="text_4" presStyleLbl="node1" presStyleIdx="3" presStyleCnt="7" custLinFactNeighborX="-2163" custLinFactNeighborY="3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2098E-E759-4C51-9DF2-8B19231658B9}" type="pres">
      <dgm:prSet presAssocID="{36E1C47F-489D-4960-AC25-154121EFE91B}" presName="accent_4" presStyleCnt="0"/>
      <dgm:spPr/>
    </dgm:pt>
    <dgm:pt modelId="{EC4447CB-F987-4F09-BB25-926D896C3AA0}" type="pres">
      <dgm:prSet presAssocID="{36E1C47F-489D-4960-AC25-154121EFE91B}" presName="accentRepeatNode" presStyleLbl="solidFgAcc1" presStyleIdx="3" presStyleCnt="7" custLinFactNeighborX="7400" custLinFactNeighborY="-4350"/>
      <dgm:spPr/>
    </dgm:pt>
    <dgm:pt modelId="{92E3A7C2-753B-419F-9415-A393E096769B}" type="pres">
      <dgm:prSet presAssocID="{5A2876BB-F268-4177-8810-8CA4317EBC67}" presName="text_5" presStyleLbl="node1" presStyleIdx="4" presStyleCnt="7" custLinFactNeighborX="1871" custLinFactNeighborY="-77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38C2A9-3DA8-463B-85FE-0DAC0D05F5E7}" type="pres">
      <dgm:prSet presAssocID="{5A2876BB-F268-4177-8810-8CA4317EBC67}" presName="accent_5" presStyleCnt="0"/>
      <dgm:spPr/>
    </dgm:pt>
    <dgm:pt modelId="{E9A6F88F-74E0-46CA-AA69-433057AC26E1}" type="pres">
      <dgm:prSet presAssocID="{5A2876BB-F268-4177-8810-8CA4317EBC67}" presName="accentRepeatNode" presStyleLbl="solidFgAcc1" presStyleIdx="4" presStyleCnt="7" custLinFactNeighborX="7400" custLinFactNeighborY="-4350"/>
      <dgm:spPr/>
    </dgm:pt>
    <dgm:pt modelId="{032A448C-D769-4F26-8F30-5053CA59B032}" type="pres">
      <dgm:prSet presAssocID="{3AEAD19F-89F5-4CA9-A454-64BE8C6D18E4}" presName="text_6" presStyleLbl="node1" presStyleIdx="5" presStyleCnt="7" custLinFactNeighborX="-1406" custLinFactNeighborY="-5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A1E9D-F8B6-42DF-8CC3-5F31A7851E4B}" type="pres">
      <dgm:prSet presAssocID="{3AEAD19F-89F5-4CA9-A454-64BE8C6D18E4}" presName="accent_6" presStyleCnt="0"/>
      <dgm:spPr/>
    </dgm:pt>
    <dgm:pt modelId="{C00CE06B-EA27-4F2C-8D38-477FDA3E12BC}" type="pres">
      <dgm:prSet presAssocID="{3AEAD19F-89F5-4CA9-A454-64BE8C6D18E4}" presName="accentRepeatNode" presStyleLbl="solidFgAcc1" presStyleIdx="5" presStyleCnt="7" custLinFactNeighborX="7400" custLinFactNeighborY="-4350"/>
      <dgm:spPr/>
    </dgm:pt>
    <dgm:pt modelId="{787FE31F-FFF2-4CEC-B837-567A2ED533F3}" type="pres">
      <dgm:prSet presAssocID="{8D53D46B-980F-4AC0-BA03-19E7C4775066}" presName="text_7" presStyleLbl="node1" presStyleIdx="6" presStyleCnt="7" custLinFactNeighborX="-1406" custLinFactNeighborY="-5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E7B3CE-943F-4AFE-A411-6B22052AA7F4}" type="pres">
      <dgm:prSet presAssocID="{8D53D46B-980F-4AC0-BA03-19E7C4775066}" presName="accent_7" presStyleCnt="0"/>
      <dgm:spPr/>
    </dgm:pt>
    <dgm:pt modelId="{F8EB65F1-EDE9-48E4-88DB-107955061843}" type="pres">
      <dgm:prSet presAssocID="{8D53D46B-980F-4AC0-BA03-19E7C4775066}" presName="accentRepeatNode" presStyleLbl="solidFgAcc1" presStyleIdx="6" presStyleCnt="7" custLinFactNeighborX="7400" custLinFactNeighborY="-4350"/>
      <dgm:spPr/>
    </dgm:pt>
  </dgm:ptLst>
  <dgm:cxnLst>
    <dgm:cxn modelId="{2D85BA8D-78EC-4F64-91A1-3FFC57A16600}" srcId="{F5BEA265-8C0F-4BCF-964D-2C118559A80A}" destId="{8D53D46B-980F-4AC0-BA03-19E7C4775066}" srcOrd="6" destOrd="0" parTransId="{6AA385A4-E17B-4E39-89D6-2171FA6CFFF5}" sibTransId="{268546E0-5C36-43EB-B30B-CD20D7CE2F01}"/>
    <dgm:cxn modelId="{F848F1B5-7035-4EF1-B603-229C8FAA334D}" srcId="{F5BEA265-8C0F-4BCF-964D-2C118559A80A}" destId="{538F4796-7AA5-4EDF-AAEC-248CF90D5294}" srcOrd="0" destOrd="0" parTransId="{D9032AB2-B882-49C9-8FB3-9924C8FA750C}" sibTransId="{DE14C537-4FFF-4BF3-A721-DF6DB3CF0E4E}"/>
    <dgm:cxn modelId="{9F0D3BD4-FF3E-4126-8FFF-80D2076EB814}" type="presOf" srcId="{08CE59F1-0B12-40CC-B7A0-62151120D09C}" destId="{9AF82E93-4BA3-4D23-9BF1-B66BB39C23C9}" srcOrd="0" destOrd="0" presId="urn:microsoft.com/office/officeart/2008/layout/VerticalCurvedList"/>
    <dgm:cxn modelId="{E544507D-ED1D-41CB-A494-88686195A3D9}" srcId="{F5BEA265-8C0F-4BCF-964D-2C118559A80A}" destId="{3AEAD19F-89F5-4CA9-A454-64BE8C6D18E4}" srcOrd="5" destOrd="0" parTransId="{69F580FD-18FA-4397-92D8-587DA38D40ED}" sibTransId="{8A236040-6923-4DF4-B03D-65CAB85B4946}"/>
    <dgm:cxn modelId="{26949AB9-E899-412D-8691-A737E9124673}" type="presOf" srcId="{463A82B8-1BB3-4EBD-8600-A8235DA64933}" destId="{8F106C55-7CCF-4CC7-80AC-9FA8A00AB89E}" srcOrd="0" destOrd="0" presId="urn:microsoft.com/office/officeart/2008/layout/VerticalCurvedList"/>
    <dgm:cxn modelId="{6D6CE547-E542-4CE4-A755-ECBF1AD27234}" type="presOf" srcId="{3AEAD19F-89F5-4CA9-A454-64BE8C6D18E4}" destId="{032A448C-D769-4F26-8F30-5053CA59B032}" srcOrd="0" destOrd="0" presId="urn:microsoft.com/office/officeart/2008/layout/VerticalCurvedList"/>
    <dgm:cxn modelId="{50613E18-8437-4EBA-BC21-F2C560711E22}" srcId="{F5BEA265-8C0F-4BCF-964D-2C118559A80A}" destId="{08CE59F1-0B12-40CC-B7A0-62151120D09C}" srcOrd="2" destOrd="0" parTransId="{529FA5FB-1027-4B0A-8113-ED91CE2E56F6}" sibTransId="{B2D3BD6A-C507-4B0C-A436-67249CDC2774}"/>
    <dgm:cxn modelId="{22437ACE-9855-48B8-8D4A-648DB0F488DA}" srcId="{F5BEA265-8C0F-4BCF-964D-2C118559A80A}" destId="{5A2876BB-F268-4177-8810-8CA4317EBC67}" srcOrd="4" destOrd="0" parTransId="{93607556-2E56-42F8-997B-7DE7D6872C43}" sibTransId="{09C64C59-BD50-4974-A094-168322CAD1A8}"/>
    <dgm:cxn modelId="{81397D88-EB34-48A1-B3E4-52421828219B}" type="presOf" srcId="{5A2876BB-F268-4177-8810-8CA4317EBC67}" destId="{92E3A7C2-753B-419F-9415-A393E096769B}" srcOrd="0" destOrd="0" presId="urn:microsoft.com/office/officeart/2008/layout/VerticalCurvedList"/>
    <dgm:cxn modelId="{22C3A641-2D7E-4020-A434-C46F934A7FDD}" type="presOf" srcId="{538F4796-7AA5-4EDF-AAEC-248CF90D5294}" destId="{95596B58-8926-4091-8B3E-6E86B60DC964}" srcOrd="0" destOrd="0" presId="urn:microsoft.com/office/officeart/2008/layout/VerticalCurvedList"/>
    <dgm:cxn modelId="{6DA30E92-9E8B-4988-83BC-3C4E9A96C84E}" type="presOf" srcId="{36E1C47F-489D-4960-AC25-154121EFE91B}" destId="{4F34DCA5-E5CC-4E69-8252-F7A1C85E4A3E}" srcOrd="0" destOrd="0" presId="urn:microsoft.com/office/officeart/2008/layout/VerticalCurvedList"/>
    <dgm:cxn modelId="{9540A558-4629-4B8A-B3B7-36E33582A7DE}" srcId="{F5BEA265-8C0F-4BCF-964D-2C118559A80A}" destId="{463A82B8-1BB3-4EBD-8600-A8235DA64933}" srcOrd="1" destOrd="0" parTransId="{D14A168F-4B24-4F9D-BC53-E97C1EFE156F}" sibTransId="{5A64F40F-87F1-4413-9533-71DAADA00461}"/>
    <dgm:cxn modelId="{217FD05D-1BAB-4CE0-BBE8-4EFF047F5B38}" type="presOf" srcId="{8D53D46B-980F-4AC0-BA03-19E7C4775066}" destId="{787FE31F-FFF2-4CEC-B837-567A2ED533F3}" srcOrd="0" destOrd="0" presId="urn:microsoft.com/office/officeart/2008/layout/VerticalCurvedList"/>
    <dgm:cxn modelId="{A75F942F-4D37-44C3-9507-C5271AF38CC6}" type="presOf" srcId="{DE14C537-4FFF-4BF3-A721-DF6DB3CF0E4E}" destId="{524D8F57-249C-46C1-ADFE-DC4D3EB7FB79}" srcOrd="0" destOrd="0" presId="urn:microsoft.com/office/officeart/2008/layout/VerticalCurvedList"/>
    <dgm:cxn modelId="{799F756A-2106-475B-9EC4-11BEA012466B}" srcId="{F5BEA265-8C0F-4BCF-964D-2C118559A80A}" destId="{36E1C47F-489D-4960-AC25-154121EFE91B}" srcOrd="3" destOrd="0" parTransId="{504F2406-9D80-4A8A-8829-5881D5C8A651}" sibTransId="{07BCF5B0-9AC3-4221-BC95-54CD77A11274}"/>
    <dgm:cxn modelId="{16993990-83E4-4011-8EF7-350249A26E57}" type="presOf" srcId="{F5BEA265-8C0F-4BCF-964D-2C118559A80A}" destId="{939F23C2-6206-441E-BC0F-016A845D68A4}" srcOrd="0" destOrd="0" presId="urn:microsoft.com/office/officeart/2008/layout/VerticalCurvedList"/>
    <dgm:cxn modelId="{D9A10B35-8F80-4E91-9C77-6CD5DC863F6A}" type="presParOf" srcId="{939F23C2-6206-441E-BC0F-016A845D68A4}" destId="{E5537B9F-DE05-4E9A-999A-593FB3579CF3}" srcOrd="0" destOrd="0" presId="urn:microsoft.com/office/officeart/2008/layout/VerticalCurvedList"/>
    <dgm:cxn modelId="{B93947AD-58BB-48EA-8DC9-DE898ABC076F}" type="presParOf" srcId="{E5537B9F-DE05-4E9A-999A-593FB3579CF3}" destId="{D8232689-A6D8-4679-AFE8-85A45945CABD}" srcOrd="0" destOrd="0" presId="urn:microsoft.com/office/officeart/2008/layout/VerticalCurvedList"/>
    <dgm:cxn modelId="{2E5D2465-D8A6-4526-A58E-89094A91C5AF}" type="presParOf" srcId="{D8232689-A6D8-4679-AFE8-85A45945CABD}" destId="{4B30C188-303A-40A7-AEA6-DD3B6226284D}" srcOrd="0" destOrd="0" presId="urn:microsoft.com/office/officeart/2008/layout/VerticalCurvedList"/>
    <dgm:cxn modelId="{7482D10C-892B-47EF-A737-4B6DA04DE35C}" type="presParOf" srcId="{D8232689-A6D8-4679-AFE8-85A45945CABD}" destId="{524D8F57-249C-46C1-ADFE-DC4D3EB7FB79}" srcOrd="1" destOrd="0" presId="urn:microsoft.com/office/officeart/2008/layout/VerticalCurvedList"/>
    <dgm:cxn modelId="{58586DD3-99FB-466C-BA6C-FE9D66AF2D5C}" type="presParOf" srcId="{D8232689-A6D8-4679-AFE8-85A45945CABD}" destId="{D106F883-C9A9-4D18-AED8-CFADA619FFCD}" srcOrd="2" destOrd="0" presId="urn:microsoft.com/office/officeart/2008/layout/VerticalCurvedList"/>
    <dgm:cxn modelId="{712AED23-180C-45B8-9772-2F2A8AD70007}" type="presParOf" srcId="{D8232689-A6D8-4679-AFE8-85A45945CABD}" destId="{0835C189-B3E4-4AC9-B797-CA2EDAF86B43}" srcOrd="3" destOrd="0" presId="urn:microsoft.com/office/officeart/2008/layout/VerticalCurvedList"/>
    <dgm:cxn modelId="{907F2803-ABDA-48CC-8E4C-E3E35914FE21}" type="presParOf" srcId="{E5537B9F-DE05-4E9A-999A-593FB3579CF3}" destId="{95596B58-8926-4091-8B3E-6E86B60DC964}" srcOrd="1" destOrd="0" presId="urn:microsoft.com/office/officeart/2008/layout/VerticalCurvedList"/>
    <dgm:cxn modelId="{04552A2F-CC51-4BCB-9451-B9952DC865F1}" type="presParOf" srcId="{E5537B9F-DE05-4E9A-999A-593FB3579CF3}" destId="{3B121901-C3E6-491E-9C02-32F4C0664DB2}" srcOrd="2" destOrd="0" presId="urn:microsoft.com/office/officeart/2008/layout/VerticalCurvedList"/>
    <dgm:cxn modelId="{9B9B50C9-3794-4E97-B991-120E07B97B36}" type="presParOf" srcId="{3B121901-C3E6-491E-9C02-32F4C0664DB2}" destId="{DD36496A-D057-4746-AE3C-7729F4286BD9}" srcOrd="0" destOrd="0" presId="urn:microsoft.com/office/officeart/2008/layout/VerticalCurvedList"/>
    <dgm:cxn modelId="{8132763F-FB2A-45E9-8FB6-BADF07699589}" type="presParOf" srcId="{E5537B9F-DE05-4E9A-999A-593FB3579CF3}" destId="{8F106C55-7CCF-4CC7-80AC-9FA8A00AB89E}" srcOrd="3" destOrd="0" presId="urn:microsoft.com/office/officeart/2008/layout/VerticalCurvedList"/>
    <dgm:cxn modelId="{CB8AF7AE-548A-48D9-A87D-9C738E064F37}" type="presParOf" srcId="{E5537B9F-DE05-4E9A-999A-593FB3579CF3}" destId="{2ADFA38C-012B-462A-A4D9-BEE2C48F72A1}" srcOrd="4" destOrd="0" presId="urn:microsoft.com/office/officeart/2008/layout/VerticalCurvedList"/>
    <dgm:cxn modelId="{A48DE582-E654-40AD-AAEA-CC911C36AC49}" type="presParOf" srcId="{2ADFA38C-012B-462A-A4D9-BEE2C48F72A1}" destId="{822F0B8B-6883-4CCB-881A-763886D4AC82}" srcOrd="0" destOrd="0" presId="urn:microsoft.com/office/officeart/2008/layout/VerticalCurvedList"/>
    <dgm:cxn modelId="{8A1B2F7C-38B9-4CEE-B8FE-392FF85BBE50}" type="presParOf" srcId="{E5537B9F-DE05-4E9A-999A-593FB3579CF3}" destId="{9AF82E93-4BA3-4D23-9BF1-B66BB39C23C9}" srcOrd="5" destOrd="0" presId="urn:microsoft.com/office/officeart/2008/layout/VerticalCurvedList"/>
    <dgm:cxn modelId="{47CA06B0-1612-4310-BEC6-28026B5476A4}" type="presParOf" srcId="{E5537B9F-DE05-4E9A-999A-593FB3579CF3}" destId="{BA78F9F7-5959-4D7A-BB37-55E9D2E511EF}" srcOrd="6" destOrd="0" presId="urn:microsoft.com/office/officeart/2008/layout/VerticalCurvedList"/>
    <dgm:cxn modelId="{8BE62485-F27F-4292-A149-8891052F1A65}" type="presParOf" srcId="{BA78F9F7-5959-4D7A-BB37-55E9D2E511EF}" destId="{D75F3729-6A9B-48DA-BBBE-143C785BA27D}" srcOrd="0" destOrd="0" presId="urn:microsoft.com/office/officeart/2008/layout/VerticalCurvedList"/>
    <dgm:cxn modelId="{9FCF6E26-6DD8-4409-9187-3D1ADFB7A87B}" type="presParOf" srcId="{E5537B9F-DE05-4E9A-999A-593FB3579CF3}" destId="{4F34DCA5-E5CC-4E69-8252-F7A1C85E4A3E}" srcOrd="7" destOrd="0" presId="urn:microsoft.com/office/officeart/2008/layout/VerticalCurvedList"/>
    <dgm:cxn modelId="{4036CF75-5C14-4EAD-9B2D-06152A2E7BBC}" type="presParOf" srcId="{E5537B9F-DE05-4E9A-999A-593FB3579CF3}" destId="{9FB2098E-E759-4C51-9DF2-8B19231658B9}" srcOrd="8" destOrd="0" presId="urn:microsoft.com/office/officeart/2008/layout/VerticalCurvedList"/>
    <dgm:cxn modelId="{17ABC2EB-425C-4E3E-B533-410AAF21FB87}" type="presParOf" srcId="{9FB2098E-E759-4C51-9DF2-8B19231658B9}" destId="{EC4447CB-F987-4F09-BB25-926D896C3AA0}" srcOrd="0" destOrd="0" presId="urn:microsoft.com/office/officeart/2008/layout/VerticalCurvedList"/>
    <dgm:cxn modelId="{9F7BA1C5-C7DE-4F96-B296-87980029DD9F}" type="presParOf" srcId="{E5537B9F-DE05-4E9A-999A-593FB3579CF3}" destId="{92E3A7C2-753B-419F-9415-A393E096769B}" srcOrd="9" destOrd="0" presId="urn:microsoft.com/office/officeart/2008/layout/VerticalCurvedList"/>
    <dgm:cxn modelId="{14DAFA71-8681-4B6A-A643-99A913D8A80D}" type="presParOf" srcId="{E5537B9F-DE05-4E9A-999A-593FB3579CF3}" destId="{BF38C2A9-3DA8-463B-85FE-0DAC0D05F5E7}" srcOrd="10" destOrd="0" presId="urn:microsoft.com/office/officeart/2008/layout/VerticalCurvedList"/>
    <dgm:cxn modelId="{354B1415-7CC7-4FBC-B10D-489243E80D15}" type="presParOf" srcId="{BF38C2A9-3DA8-463B-85FE-0DAC0D05F5E7}" destId="{E9A6F88F-74E0-46CA-AA69-433057AC26E1}" srcOrd="0" destOrd="0" presId="urn:microsoft.com/office/officeart/2008/layout/VerticalCurvedList"/>
    <dgm:cxn modelId="{38A21BC3-9B2D-4301-9D0D-EE59F3E0A0A4}" type="presParOf" srcId="{E5537B9F-DE05-4E9A-999A-593FB3579CF3}" destId="{032A448C-D769-4F26-8F30-5053CA59B032}" srcOrd="11" destOrd="0" presId="urn:microsoft.com/office/officeart/2008/layout/VerticalCurvedList"/>
    <dgm:cxn modelId="{35810694-339E-4892-804A-09AA1FA9F93D}" type="presParOf" srcId="{E5537B9F-DE05-4E9A-999A-593FB3579CF3}" destId="{A66A1E9D-F8B6-42DF-8CC3-5F31A7851E4B}" srcOrd="12" destOrd="0" presId="urn:microsoft.com/office/officeart/2008/layout/VerticalCurvedList"/>
    <dgm:cxn modelId="{34797D61-7C88-4D69-BAEC-A657008901BE}" type="presParOf" srcId="{A66A1E9D-F8B6-42DF-8CC3-5F31A7851E4B}" destId="{C00CE06B-EA27-4F2C-8D38-477FDA3E12BC}" srcOrd="0" destOrd="0" presId="urn:microsoft.com/office/officeart/2008/layout/VerticalCurvedList"/>
    <dgm:cxn modelId="{0DE7BE49-887A-45DA-979B-7A4D0820B5AF}" type="presParOf" srcId="{E5537B9F-DE05-4E9A-999A-593FB3579CF3}" destId="{787FE31F-FFF2-4CEC-B837-567A2ED533F3}" srcOrd="13" destOrd="0" presId="urn:microsoft.com/office/officeart/2008/layout/VerticalCurvedList"/>
    <dgm:cxn modelId="{533EEE50-4714-4118-A228-921AEA1FDB4C}" type="presParOf" srcId="{E5537B9F-DE05-4E9A-999A-593FB3579CF3}" destId="{48E7B3CE-943F-4AFE-A411-6B22052AA7F4}" srcOrd="14" destOrd="0" presId="urn:microsoft.com/office/officeart/2008/layout/VerticalCurvedList"/>
    <dgm:cxn modelId="{66078EBA-3B74-4E3E-A49A-30E27E38F11E}" type="presParOf" srcId="{48E7B3CE-943F-4AFE-A411-6B22052AA7F4}" destId="{F8EB65F1-EDE9-48E4-88DB-10795506184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D8F57-249C-46C1-ADFE-DC4D3EB7FB79}">
      <dsp:nvSpPr>
        <dsp:cNvPr id="0" name=""/>
        <dsp:cNvSpPr/>
      </dsp:nvSpPr>
      <dsp:spPr>
        <a:xfrm>
          <a:off x="-7260584" y="-1110767"/>
          <a:ext cx="8648093" cy="8648093"/>
        </a:xfrm>
        <a:prstGeom prst="blockArc">
          <a:avLst>
            <a:gd name="adj1" fmla="val 18900000"/>
            <a:gd name="adj2" fmla="val 2700000"/>
            <a:gd name="adj3" fmla="val 25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96B58-8926-4091-8B3E-6E86B60DC964}">
      <dsp:nvSpPr>
        <dsp:cNvPr id="0" name=""/>
        <dsp:cNvSpPr/>
      </dsp:nvSpPr>
      <dsp:spPr>
        <a:xfrm>
          <a:off x="450823" y="292151"/>
          <a:ext cx="8060050" cy="584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586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Nested Rule</a:t>
          </a:r>
          <a:endParaRPr lang="en-US" sz="3100" kern="1200" dirty="0"/>
        </a:p>
      </dsp:txBody>
      <dsp:txXfrm>
        <a:off x="450823" y="292151"/>
        <a:ext cx="8060050" cy="584045"/>
      </dsp:txXfrm>
    </dsp:sp>
    <dsp:sp modelId="{DD36496A-D057-4746-AE3C-7729F4286BD9}">
      <dsp:nvSpPr>
        <dsp:cNvPr id="0" name=""/>
        <dsp:cNvSpPr/>
      </dsp:nvSpPr>
      <dsp:spPr>
        <a:xfrm>
          <a:off x="85794" y="219145"/>
          <a:ext cx="730056" cy="7300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106C55-7CCF-4CC7-80AC-9FA8A00AB89E}">
      <dsp:nvSpPr>
        <dsp:cNvPr id="0" name=""/>
        <dsp:cNvSpPr/>
      </dsp:nvSpPr>
      <dsp:spPr>
        <a:xfrm>
          <a:off x="979728" y="1168733"/>
          <a:ext cx="7531144" cy="584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586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Variables</a:t>
          </a:r>
          <a:endParaRPr lang="en-US" sz="3100" kern="1200" dirty="0"/>
        </a:p>
      </dsp:txBody>
      <dsp:txXfrm>
        <a:off x="979728" y="1168733"/>
        <a:ext cx="7531144" cy="584045"/>
      </dsp:txXfrm>
    </dsp:sp>
    <dsp:sp modelId="{822F0B8B-6883-4CCB-881A-763886D4AC82}">
      <dsp:nvSpPr>
        <dsp:cNvPr id="0" name=""/>
        <dsp:cNvSpPr/>
      </dsp:nvSpPr>
      <dsp:spPr>
        <a:xfrm>
          <a:off x="614700" y="1095728"/>
          <a:ext cx="730056" cy="7300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82E93-4BA3-4D23-9BF1-B66BB39C23C9}">
      <dsp:nvSpPr>
        <dsp:cNvPr id="0" name=""/>
        <dsp:cNvSpPr/>
      </dsp:nvSpPr>
      <dsp:spPr>
        <a:xfrm>
          <a:off x="1167753" y="2012919"/>
          <a:ext cx="7241306" cy="584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586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 </a:t>
          </a:r>
          <a:r>
            <a:rPr lang="en-US" sz="3100" kern="1200" dirty="0" err="1" smtClean="0"/>
            <a:t>Mixins</a:t>
          </a:r>
          <a:endParaRPr lang="en-US" sz="3100" kern="1200" dirty="0"/>
        </a:p>
      </dsp:txBody>
      <dsp:txXfrm>
        <a:off x="1167753" y="2012919"/>
        <a:ext cx="7241306" cy="584045"/>
      </dsp:txXfrm>
    </dsp:sp>
    <dsp:sp modelId="{D75F3729-6A9B-48DA-BBBE-143C785BA27D}">
      <dsp:nvSpPr>
        <dsp:cNvPr id="0" name=""/>
        <dsp:cNvSpPr/>
      </dsp:nvSpPr>
      <dsp:spPr>
        <a:xfrm>
          <a:off x="958562" y="1939910"/>
          <a:ext cx="730056" cy="7300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4DCA5-E5CC-4E69-8252-F7A1C85E4A3E}">
      <dsp:nvSpPr>
        <dsp:cNvPr id="0" name=""/>
        <dsp:cNvSpPr/>
      </dsp:nvSpPr>
      <dsp:spPr>
        <a:xfrm>
          <a:off x="1207481" y="2923183"/>
          <a:ext cx="7148764" cy="584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586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  Extend</a:t>
          </a:r>
          <a:endParaRPr lang="en-US" sz="3100" kern="1200" dirty="0"/>
        </a:p>
      </dsp:txBody>
      <dsp:txXfrm>
        <a:off x="1207481" y="2923183"/>
        <a:ext cx="7148764" cy="584045"/>
      </dsp:txXfrm>
    </dsp:sp>
    <dsp:sp modelId="{EC4447CB-F987-4F09-BB25-926D896C3AA0}">
      <dsp:nvSpPr>
        <dsp:cNvPr id="0" name=""/>
        <dsp:cNvSpPr/>
      </dsp:nvSpPr>
      <dsp:spPr>
        <a:xfrm>
          <a:off x="1051104" y="2816493"/>
          <a:ext cx="730056" cy="7300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3A7C2-753B-419F-9415-A393E096769B}">
      <dsp:nvSpPr>
        <dsp:cNvPr id="0" name=""/>
        <dsp:cNvSpPr/>
      </dsp:nvSpPr>
      <dsp:spPr>
        <a:xfrm>
          <a:off x="1355361" y="3752405"/>
          <a:ext cx="7241306" cy="584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586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dirty="0" smtClean="0"/>
            <a:t> </a:t>
          </a:r>
          <a:r>
            <a:rPr lang="en-US" sz="3100" b="0" i="0" kern="1200" dirty="0" smtClean="0"/>
            <a:t>Imports</a:t>
          </a:r>
          <a:endParaRPr lang="en-US" sz="3100" kern="1200" dirty="0"/>
        </a:p>
      </dsp:txBody>
      <dsp:txXfrm>
        <a:off x="1355361" y="3752405"/>
        <a:ext cx="7241306" cy="584045"/>
      </dsp:txXfrm>
    </dsp:sp>
    <dsp:sp modelId="{E9A6F88F-74E0-46CA-AA69-433057AC26E1}">
      <dsp:nvSpPr>
        <dsp:cNvPr id="0" name=""/>
        <dsp:cNvSpPr/>
      </dsp:nvSpPr>
      <dsp:spPr>
        <a:xfrm>
          <a:off x="958562" y="3693075"/>
          <a:ext cx="730056" cy="7300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A448C-D769-4F26-8F30-5053CA59B032}">
      <dsp:nvSpPr>
        <dsp:cNvPr id="0" name=""/>
        <dsp:cNvSpPr/>
      </dsp:nvSpPr>
      <dsp:spPr>
        <a:xfrm>
          <a:off x="873840" y="4642024"/>
          <a:ext cx="7531144" cy="584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586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dirty="0" smtClean="0"/>
            <a:t> Operators</a:t>
          </a:r>
          <a:endParaRPr lang="en-US" sz="3100" kern="1200" dirty="0"/>
        </a:p>
      </dsp:txBody>
      <dsp:txXfrm>
        <a:off x="873840" y="4642024"/>
        <a:ext cx="7531144" cy="584045"/>
      </dsp:txXfrm>
    </dsp:sp>
    <dsp:sp modelId="{C00CE06B-EA27-4F2C-8D38-477FDA3E12BC}">
      <dsp:nvSpPr>
        <dsp:cNvPr id="0" name=""/>
        <dsp:cNvSpPr/>
      </dsp:nvSpPr>
      <dsp:spPr>
        <a:xfrm>
          <a:off x="668724" y="4569015"/>
          <a:ext cx="730056" cy="7300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FE31F-FFF2-4CEC-B837-567A2ED533F3}">
      <dsp:nvSpPr>
        <dsp:cNvPr id="0" name=""/>
        <dsp:cNvSpPr/>
      </dsp:nvSpPr>
      <dsp:spPr>
        <a:xfrm>
          <a:off x="337498" y="5518606"/>
          <a:ext cx="8060050" cy="584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586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dirty="0" smtClean="0"/>
            <a:t> </a:t>
          </a:r>
          <a:r>
            <a:rPr lang="en-US" sz="3100" b="1" i="0" kern="1200" dirty="0" smtClean="0"/>
            <a:t>Control Directives : if,  for, while</a:t>
          </a:r>
          <a:endParaRPr lang="en-US" sz="3100" kern="1200" dirty="0"/>
        </a:p>
      </dsp:txBody>
      <dsp:txXfrm>
        <a:off x="337498" y="5518606"/>
        <a:ext cx="8060050" cy="584045"/>
      </dsp:txXfrm>
    </dsp:sp>
    <dsp:sp modelId="{F8EB65F1-EDE9-48E4-88DB-107955061843}">
      <dsp:nvSpPr>
        <dsp:cNvPr id="0" name=""/>
        <dsp:cNvSpPr/>
      </dsp:nvSpPr>
      <dsp:spPr>
        <a:xfrm>
          <a:off x="139818" y="5445597"/>
          <a:ext cx="730056" cy="7300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0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9672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26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2016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00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2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2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0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2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9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9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3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5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4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EE37-2FFC-4AE8-81E7-66F52207275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9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9" y="647114"/>
            <a:ext cx="9087729" cy="481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4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836379" cy="388077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ùng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nhiều nơi khác mà không cần lặp đi lặp lại đoạn code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iúp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cấu trúc các tập tin CSS được tốt hơn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@import.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5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03690"/>
            <a:ext cx="8596668" cy="1320800"/>
          </a:xfrm>
        </p:spPr>
        <p:txBody>
          <a:bodyPr>
            <a:normAutofit fontScale="90000"/>
          </a:bodyPr>
          <a:lstStyle/>
          <a:p>
            <a:pPr lvl="0"/>
            <a:r>
              <a:rPr lang="en-US" sz="6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724490"/>
            <a:ext cx="11041054" cy="388077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SASS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+, -, *, /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%.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30659"/>
            <a:ext cx="4668389" cy="3742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357" y="2630659"/>
            <a:ext cx="4716885" cy="374200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416061" y="4403188"/>
            <a:ext cx="1237957" cy="19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7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9448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en-US" sz="6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4071"/>
            <a:ext cx="10810621" cy="388077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 thức hoạt động của chúng thì cũng tương tự như các ngôn ngữ khác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30" y="3004870"/>
            <a:ext cx="4448796" cy="34345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144" y="4082449"/>
            <a:ext cx="2951253" cy="97879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384322" y="4571848"/>
            <a:ext cx="1840726" cy="171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87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0507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US" sz="6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7857"/>
            <a:ext cx="8596668" cy="3880773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@for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38" y="2559019"/>
            <a:ext cx="3885034" cy="1454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004" y="2717574"/>
            <a:ext cx="3105583" cy="11372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38" y="4813649"/>
            <a:ext cx="3885034" cy="16152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004" y="5037063"/>
            <a:ext cx="3105583" cy="11683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8938" y="2062326"/>
            <a:ext cx="401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@for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&lt;start&gt; through &lt;end&gt;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8938" y="4168091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@for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&lt;start&gt; to &lt;end&gt;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018197" y="3127628"/>
            <a:ext cx="1107583" cy="158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018196" y="5589464"/>
            <a:ext cx="1107583" cy="158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33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/>
      <p:bldP spid="13" grpId="0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4938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en-US" sz="6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5738"/>
            <a:ext cx="11003804" cy="388077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@While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false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26" y="3326950"/>
            <a:ext cx="4426827" cy="25586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072" y="3766124"/>
            <a:ext cx="3338847" cy="157122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559545" y="4494657"/>
            <a:ext cx="1073075" cy="223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8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719" y="2565009"/>
            <a:ext cx="8596668" cy="13208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</a:t>
            </a:r>
            <a:r>
              <a:rPr lang="en-US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wathching</a:t>
            </a:r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8408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Preprocessor</a:t>
            </a:r>
            <a:r>
              <a:rPr lang="en-US" sz="4800" b="1" dirty="0">
                <a:solidFill>
                  <a:srgbClr val="0070C0"/>
                </a:solidFill>
              </a:rPr>
              <a:t/>
            </a:r>
            <a:br>
              <a:rPr lang="en-US" sz="4800" b="1" dirty="0">
                <a:solidFill>
                  <a:srgbClr val="0070C0"/>
                </a:solidFill>
              </a:rPr>
            </a:b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904" y="2076182"/>
            <a:ext cx="10876536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iên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dịch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nhanh hơn và có cấu trúc rõ ràng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CSS,...</a:t>
            </a:r>
          </a:p>
        </p:txBody>
      </p:sp>
    </p:spTree>
    <p:extLst>
      <p:ext uri="{BB962C8B-B14F-4D97-AF65-F5344CB8AC3E}">
        <p14:creationId xmlns:p14="http://schemas.microsoft.com/office/powerpoint/2010/main" val="195792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  <a:br>
              <a:rPr lang="en-US" sz="6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32454"/>
            <a:ext cx="10815971" cy="3880773"/>
          </a:xfrm>
        </p:spPr>
        <p:txBody>
          <a:bodyPr>
            <a:normAutofit lnSpcReduction="10000"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toàn tương thích với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Cung cấp các tiện ích vô cùng mạnh mẽ như variables, nesting, mixins,...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thể viết CSS theo thứ tự rõ ràng, quản lý các biến đã được định nghĩa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CSS.</a:t>
            </a:r>
          </a:p>
        </p:txBody>
      </p:sp>
    </p:spTree>
    <p:extLst>
      <p:ext uri="{BB962C8B-B14F-4D97-AF65-F5344CB8AC3E}">
        <p14:creationId xmlns:p14="http://schemas.microsoft.com/office/powerpoint/2010/main" val="27972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04283"/>
              </p:ext>
            </p:extLst>
          </p:nvPr>
        </p:nvGraphicFramePr>
        <p:xfrm>
          <a:off x="2815624" y="257577"/>
          <a:ext cx="8596668" cy="6426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val 8"/>
          <p:cNvSpPr/>
          <p:nvPr/>
        </p:nvSpPr>
        <p:spPr>
          <a:xfrm>
            <a:off x="689316" y="1800665"/>
            <a:ext cx="2349305" cy="33340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  <a:endParaRPr lang="en-US" sz="4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8621" y="427033"/>
            <a:ext cx="548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7261" y="1320300"/>
            <a:ext cx="548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3097" y="2169848"/>
            <a:ext cx="548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08895" y="3113582"/>
            <a:ext cx="54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13097" y="3934206"/>
            <a:ext cx="548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3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38777" y="4850179"/>
            <a:ext cx="54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3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90137" y="5736675"/>
            <a:ext cx="54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3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23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8247"/>
            <a:ext cx="8596668" cy="1092590"/>
          </a:xfrm>
        </p:spPr>
        <p:txBody>
          <a:bodyPr>
            <a:normAutofit fontScale="90000"/>
          </a:bodyPr>
          <a:lstStyle/>
          <a:p>
            <a:pPr lvl="0"/>
            <a:r>
              <a:rPr lang="en-US" sz="6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</a:t>
            </a:r>
            <a:r>
              <a:rPr 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( </a:t>
            </a:r>
            <a:r>
              <a:rPr lang="en-US" sz="6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20837"/>
            <a:ext cx="10886309" cy="291201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sắp xếp </a:t>
            </a:r>
            <a:r>
              <a:rPr lang="vi-VN" sz="32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làm cho nó dễ đọc hơn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88789"/>
            <a:ext cx="4372968" cy="3338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96" y="3488789"/>
            <a:ext cx="4759654" cy="333810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119980" y="5329988"/>
            <a:ext cx="984738" cy="246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52356" y="3133856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31125" y="3133856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1143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0449"/>
            <a:ext cx="8596668" cy="1320800"/>
          </a:xfrm>
        </p:spPr>
        <p:txBody>
          <a:bodyPr>
            <a:normAutofit fontScale="90000"/>
          </a:bodyPr>
          <a:lstStyle/>
          <a:p>
            <a:pPr lvl="0"/>
            <a:r>
              <a:rPr lang="en-US" sz="6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5340"/>
            <a:ext cx="10914444" cy="388077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16" y="2806140"/>
            <a:ext cx="7608536" cy="387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6720"/>
            <a:ext cx="8596668" cy="1320800"/>
          </a:xfrm>
        </p:spPr>
        <p:txBody>
          <a:bodyPr>
            <a:normAutofit fontScale="90000"/>
          </a:bodyPr>
          <a:lstStyle/>
          <a:p>
            <a:pPr lvl="0"/>
            <a:r>
              <a:rPr lang="en-US" sz="6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66166"/>
            <a:ext cx="10815971" cy="388077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Mixin là một cơ chế khá phổ biến trong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dụng của nó là mang nhiều thuộc tính mà bạn đã quy ước trong một mix nào đó rồi </a:t>
            </a:r>
            <a:r>
              <a:rPr lang="vi-V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vi-VN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</a:t>
            </a:r>
            <a:r>
              <a:rPr lang="en-US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vào một thành phần bất kỳ mà không cần phải viết lại các thuộc tính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13" y="3882683"/>
            <a:ext cx="4429743" cy="2757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94" y="3882684"/>
            <a:ext cx="4376900" cy="275726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426070" y="5023381"/>
            <a:ext cx="1016009" cy="237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6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97" y="22323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97" y="1310583"/>
            <a:ext cx="10913652" cy="388077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rguments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sẽ được viết như những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4" y="3416177"/>
            <a:ext cx="5058481" cy="3023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906" y="3416177"/>
            <a:ext cx="4733776" cy="302326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537135" y="4919730"/>
            <a:ext cx="1085430" cy="271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5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4855"/>
            <a:ext cx="8596668" cy="1078523"/>
          </a:xfrm>
        </p:spPr>
        <p:txBody>
          <a:bodyPr>
            <a:normAutofit fontScale="90000"/>
          </a:bodyPr>
          <a:lstStyle/>
          <a:p>
            <a:pPr lvl="0"/>
            <a:r>
              <a:rPr lang="en-US" sz="6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36" y="1533378"/>
            <a:ext cx="10548684" cy="388077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@extend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43" y="2869808"/>
            <a:ext cx="6826477" cy="381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3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Words>408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CSS Preprocessor </vt:lpstr>
      <vt:lpstr>SASS </vt:lpstr>
      <vt:lpstr>PowerPoint Presentation</vt:lpstr>
      <vt:lpstr>Nested Rule ( Xếp chồng ) </vt:lpstr>
      <vt:lpstr>Variables </vt:lpstr>
      <vt:lpstr>Mixins </vt:lpstr>
      <vt:lpstr>Arguments </vt:lpstr>
      <vt:lpstr>Extend </vt:lpstr>
      <vt:lpstr>Imports </vt:lpstr>
      <vt:lpstr>Operators </vt:lpstr>
      <vt:lpstr>If</vt:lpstr>
      <vt:lpstr>For</vt:lpstr>
      <vt:lpstr>While</vt:lpstr>
      <vt:lpstr>Thanks for wathching 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Quý Cao</dc:creator>
  <cp:lastModifiedBy>Quý Cao</cp:lastModifiedBy>
  <cp:revision>26</cp:revision>
  <dcterms:created xsi:type="dcterms:W3CDTF">2020-02-27T13:17:53Z</dcterms:created>
  <dcterms:modified xsi:type="dcterms:W3CDTF">2020-02-28T02:34:05Z</dcterms:modified>
</cp:coreProperties>
</file>