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1482" y="194540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0386" y="666265"/>
            <a:ext cx="1635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87520" y="2250508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89937" y="4306476"/>
            <a:ext cx="3133426" cy="171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9773" y="4778201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SMACSS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1286" y="2736328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OOCSS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0462" y="628489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Quý Cao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19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39066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endParaRPr lang="en-US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3733442"/>
            <a:ext cx="10475770" cy="2641600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vi-VN" sz="3600" i="1" dirty="0">
                <a:solidFill>
                  <a:schemeClr val="tx1"/>
                </a:solidFill>
              </a:rPr>
              <a:t>Quy ước đặt tên</a:t>
            </a:r>
            <a:endParaRPr lang="en-US" sz="3600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Block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__Element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Block—modifier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099" y="1588395"/>
            <a:ext cx="10475770" cy="22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quy ước đặt tên cho các class trong HTML và CSS</a:t>
            </a:r>
          </a:p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 là viết tắt của từ Block, Element, Modifier.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3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4" y="5357826"/>
            <a:ext cx="8596668" cy="1226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.content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734" y="1769729"/>
            <a:ext cx="8596668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.block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2997715"/>
            <a:ext cx="7366714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12" y="1824307"/>
            <a:ext cx="10385618" cy="89007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block__element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912" y="5058335"/>
            <a:ext cx="9471219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content__headline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block__element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2714380"/>
            <a:ext cx="7366714" cy="2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201"/>
            <a:ext cx="10720469" cy="13939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.block—modifier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.block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6" y="2941605"/>
            <a:ext cx="7366714" cy="2086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22033" y="5235575"/>
            <a:ext cx="9471219" cy="12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.content—alpha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block__modifier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7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OOSCC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6213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mô hình lập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hiểu cơ bản là CSS hướng đối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OOCSS tập trung tới tính linh hoạt, mô đun, các thành phần có thể thay thế.</a:t>
            </a: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OOCSS tập trung vào các nguyên tắc trách duy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bản nhất, tách biệt mối quan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nhiều hơn nữa của các khái niệm cơ bản của lập trình hướng đối tượng.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7665"/>
            <a:ext cx="8596668" cy="1320800"/>
          </a:xfrm>
        </p:spPr>
        <p:txBody>
          <a:bodyPr>
            <a:normAutofit/>
          </a:bodyPr>
          <a:lstStyle/>
          <a:p>
            <a:r>
              <a:rPr lang="vi-VN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SMACSS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3" y="1748465"/>
            <a:ext cx="11248503" cy="4884155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SMACSS là viết tắt của “Scalable and Modular Architecture for CSS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hướng dẫn về cách phân tích design, có thể hiểu SMACSS là khả năng mở rộng và kiến trúc mô đun dành cho css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50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284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BEM</vt:lpstr>
      <vt:lpstr>Block</vt:lpstr>
      <vt:lpstr>Element</vt:lpstr>
      <vt:lpstr>Modifier</vt:lpstr>
      <vt:lpstr>OOSCC</vt:lpstr>
      <vt:lpstr>SMACSS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Quý Cao</dc:creator>
  <cp:lastModifiedBy>Quý Cao</cp:lastModifiedBy>
  <cp:revision>9</cp:revision>
  <dcterms:created xsi:type="dcterms:W3CDTF">2020-03-05T15:19:28Z</dcterms:created>
  <dcterms:modified xsi:type="dcterms:W3CDTF">2020-03-06T02:53:13Z</dcterms:modified>
</cp:coreProperties>
</file>