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74" r:id="rId3"/>
    <p:sldId id="258" r:id="rId4"/>
    <p:sldId id="259" r:id="rId5"/>
    <p:sldId id="261" r:id="rId6"/>
    <p:sldId id="262" r:id="rId7"/>
    <p:sldId id="263" r:id="rId8"/>
    <p:sldId id="268" r:id="rId9"/>
    <p:sldId id="264" r:id="rId10"/>
    <p:sldId id="267" r:id="rId11"/>
    <p:sldId id="265" r:id="rId12"/>
    <p:sldId id="272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EA265-8C0F-4BCF-964D-2C118559A80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F4796-7AA5-4EDF-AAEC-248CF90D5294}">
      <dgm:prSet phldrT="[Text]"/>
      <dgm:spPr/>
      <dgm:t>
        <a:bodyPr/>
        <a:lstStyle/>
        <a:p>
          <a:r>
            <a:rPr lang="en-US" dirty="0" smtClean="0"/>
            <a:t>Nested Rule</a:t>
          </a:r>
          <a:endParaRPr lang="en-US" dirty="0"/>
        </a:p>
      </dgm:t>
    </dgm:pt>
    <dgm:pt modelId="{D9032AB2-B882-49C9-8FB3-9924C8FA750C}" type="parTrans" cxnId="{F848F1B5-7035-4EF1-B603-229C8FAA334D}">
      <dgm:prSet/>
      <dgm:spPr/>
      <dgm:t>
        <a:bodyPr/>
        <a:lstStyle/>
        <a:p>
          <a:endParaRPr lang="en-US"/>
        </a:p>
      </dgm:t>
    </dgm:pt>
    <dgm:pt modelId="{DE14C537-4FFF-4BF3-A721-DF6DB3CF0E4E}" type="sibTrans" cxnId="{F848F1B5-7035-4EF1-B603-229C8FAA334D}">
      <dgm:prSet/>
      <dgm:spPr/>
      <dgm:t>
        <a:bodyPr/>
        <a:lstStyle/>
        <a:p>
          <a:endParaRPr lang="en-US"/>
        </a:p>
      </dgm:t>
    </dgm:pt>
    <dgm:pt modelId="{463A82B8-1BB3-4EBD-8600-A8235DA64933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D14A168F-4B24-4F9D-BC53-E97C1EFE156F}" type="parTrans" cxnId="{9540A558-4629-4B8A-B3B7-36E33582A7DE}">
      <dgm:prSet/>
      <dgm:spPr/>
      <dgm:t>
        <a:bodyPr/>
        <a:lstStyle/>
        <a:p>
          <a:endParaRPr lang="en-US"/>
        </a:p>
      </dgm:t>
    </dgm:pt>
    <dgm:pt modelId="{5A64F40F-87F1-4413-9533-71DAADA00461}" type="sibTrans" cxnId="{9540A558-4629-4B8A-B3B7-36E33582A7DE}">
      <dgm:prSet/>
      <dgm:spPr/>
      <dgm:t>
        <a:bodyPr/>
        <a:lstStyle/>
        <a:p>
          <a:endParaRPr lang="en-US"/>
        </a:p>
      </dgm:t>
    </dgm:pt>
    <dgm:pt modelId="{08CE59F1-0B12-40CC-B7A0-62151120D09C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Mixins</a:t>
          </a:r>
          <a:endParaRPr lang="en-US" dirty="0"/>
        </a:p>
      </dgm:t>
    </dgm:pt>
    <dgm:pt modelId="{529FA5FB-1027-4B0A-8113-ED91CE2E56F6}" type="parTrans" cxnId="{50613E18-8437-4EBA-BC21-F2C560711E22}">
      <dgm:prSet/>
      <dgm:spPr/>
      <dgm:t>
        <a:bodyPr/>
        <a:lstStyle/>
        <a:p>
          <a:endParaRPr lang="en-US"/>
        </a:p>
      </dgm:t>
    </dgm:pt>
    <dgm:pt modelId="{B2D3BD6A-C507-4B0C-A436-67249CDC2774}" type="sibTrans" cxnId="{50613E18-8437-4EBA-BC21-F2C560711E22}">
      <dgm:prSet/>
      <dgm:spPr/>
      <dgm:t>
        <a:bodyPr/>
        <a:lstStyle/>
        <a:p>
          <a:endParaRPr lang="en-US"/>
        </a:p>
      </dgm:t>
    </dgm:pt>
    <dgm:pt modelId="{36E1C47F-489D-4960-AC25-154121EFE91B}">
      <dgm:prSet phldrT="[Text]"/>
      <dgm:spPr/>
      <dgm:t>
        <a:bodyPr/>
        <a:lstStyle/>
        <a:p>
          <a:r>
            <a:rPr lang="en-US" dirty="0" smtClean="0"/>
            <a:t>  Extend</a:t>
          </a:r>
          <a:endParaRPr lang="en-US" dirty="0"/>
        </a:p>
      </dgm:t>
    </dgm:pt>
    <dgm:pt modelId="{504F2406-9D80-4A8A-8829-5881D5C8A651}" type="parTrans" cxnId="{799F756A-2106-475B-9EC4-11BEA012466B}">
      <dgm:prSet/>
      <dgm:spPr/>
      <dgm:t>
        <a:bodyPr/>
        <a:lstStyle/>
        <a:p>
          <a:endParaRPr lang="en-US"/>
        </a:p>
      </dgm:t>
    </dgm:pt>
    <dgm:pt modelId="{07BCF5B0-9AC3-4221-BC95-54CD77A11274}" type="sibTrans" cxnId="{799F756A-2106-475B-9EC4-11BEA012466B}">
      <dgm:prSet/>
      <dgm:spPr/>
      <dgm:t>
        <a:bodyPr/>
        <a:lstStyle/>
        <a:p>
          <a:endParaRPr lang="en-US"/>
        </a:p>
      </dgm:t>
    </dgm:pt>
    <dgm:pt modelId="{5A2876BB-F268-4177-8810-8CA4317EBC67}">
      <dgm:prSet phldrT="[Text]"/>
      <dgm:spPr/>
      <dgm:t>
        <a:bodyPr/>
        <a:lstStyle/>
        <a:p>
          <a:r>
            <a:rPr lang="en-US" b="0" i="0" dirty="0" smtClean="0"/>
            <a:t> Imports</a:t>
          </a:r>
          <a:endParaRPr lang="en-US" dirty="0"/>
        </a:p>
      </dgm:t>
    </dgm:pt>
    <dgm:pt modelId="{93607556-2E56-42F8-997B-7DE7D6872C43}" type="parTrans" cxnId="{22437ACE-9855-48B8-8D4A-648DB0F488DA}">
      <dgm:prSet/>
      <dgm:spPr/>
      <dgm:t>
        <a:bodyPr/>
        <a:lstStyle/>
        <a:p>
          <a:endParaRPr lang="en-US"/>
        </a:p>
      </dgm:t>
    </dgm:pt>
    <dgm:pt modelId="{09C64C59-BD50-4974-A094-168322CAD1A8}" type="sibTrans" cxnId="{22437ACE-9855-48B8-8D4A-648DB0F488DA}">
      <dgm:prSet/>
      <dgm:spPr/>
      <dgm:t>
        <a:bodyPr/>
        <a:lstStyle/>
        <a:p>
          <a:endParaRPr lang="en-US"/>
        </a:p>
      </dgm:t>
    </dgm:pt>
    <dgm:pt modelId="{3AEAD19F-89F5-4CA9-A454-64BE8C6D18E4}">
      <dgm:prSet phldrT="[Text]"/>
      <dgm:spPr/>
      <dgm:t>
        <a:bodyPr/>
        <a:lstStyle/>
        <a:p>
          <a:r>
            <a:rPr lang="en-US" b="0" i="0" dirty="0" smtClean="0"/>
            <a:t> </a:t>
          </a:r>
          <a:r>
            <a:rPr lang="en-US" b="0" i="0" dirty="0" smtClean="0"/>
            <a:t>Operators / Maps</a:t>
          </a:r>
          <a:endParaRPr lang="en-US" dirty="0"/>
        </a:p>
      </dgm:t>
    </dgm:pt>
    <dgm:pt modelId="{69F580FD-18FA-4397-92D8-587DA38D40ED}" type="parTrans" cxnId="{E544507D-ED1D-41CB-A494-88686195A3D9}">
      <dgm:prSet/>
      <dgm:spPr/>
      <dgm:t>
        <a:bodyPr/>
        <a:lstStyle/>
        <a:p>
          <a:endParaRPr lang="en-US"/>
        </a:p>
      </dgm:t>
    </dgm:pt>
    <dgm:pt modelId="{8A236040-6923-4DF4-B03D-65CAB85B4946}" type="sibTrans" cxnId="{E544507D-ED1D-41CB-A494-88686195A3D9}">
      <dgm:prSet/>
      <dgm:spPr/>
      <dgm:t>
        <a:bodyPr/>
        <a:lstStyle/>
        <a:p>
          <a:endParaRPr lang="en-US"/>
        </a:p>
      </dgm:t>
    </dgm:pt>
    <dgm:pt modelId="{8D53D46B-980F-4AC0-BA03-19E7C4775066}">
      <dgm:prSet phldrT="[Text]" custT="1"/>
      <dgm:spPr/>
    </dgm:pt>
    <dgm:pt modelId="{6AA385A4-E17B-4E39-89D6-2171FA6CFFF5}" type="parTrans" cxnId="{2D85BA8D-78EC-4F64-91A1-3FFC57A16600}">
      <dgm:prSet/>
      <dgm:spPr/>
      <dgm:t>
        <a:bodyPr/>
        <a:lstStyle/>
        <a:p>
          <a:endParaRPr lang="en-US"/>
        </a:p>
      </dgm:t>
    </dgm:pt>
    <dgm:pt modelId="{268546E0-5C36-43EB-B30B-CD20D7CE2F01}" type="sibTrans" cxnId="{2D85BA8D-78EC-4F64-91A1-3FFC57A16600}">
      <dgm:prSet/>
      <dgm:spPr/>
      <dgm:t>
        <a:bodyPr/>
        <a:lstStyle/>
        <a:p>
          <a:endParaRPr lang="en-US"/>
        </a:p>
      </dgm:t>
    </dgm:pt>
    <dgm:pt modelId="{2CDDA639-11E2-4CED-AF51-44B0201807A9}">
      <dgm:prSet phldrT="[Text]"/>
      <dgm:spPr/>
    </dgm:pt>
    <dgm:pt modelId="{C463577F-A87D-49DC-B550-91D43460EC2F}" type="parTrans" cxnId="{3880D08B-7651-4C2E-99E4-1F490BBE495E}">
      <dgm:prSet/>
      <dgm:spPr/>
      <dgm:t>
        <a:bodyPr/>
        <a:lstStyle/>
        <a:p>
          <a:endParaRPr lang="en-US"/>
        </a:p>
      </dgm:t>
    </dgm:pt>
    <dgm:pt modelId="{F5003F55-8207-4A50-BBF2-DCFD24126F01}" type="sibTrans" cxnId="{3880D08B-7651-4C2E-99E4-1F490BBE495E}">
      <dgm:prSet/>
      <dgm:spPr/>
      <dgm:t>
        <a:bodyPr/>
        <a:lstStyle/>
        <a:p>
          <a:endParaRPr lang="en-US"/>
        </a:p>
      </dgm:t>
    </dgm:pt>
    <dgm:pt modelId="{BE1EBB0A-A79D-4C4C-A748-70E8023001EE}">
      <dgm:prSet phldrT="[Text]"/>
      <dgm:spPr/>
      <dgm:t>
        <a:bodyPr/>
        <a:lstStyle/>
        <a:p>
          <a:r>
            <a:rPr lang="en-US" b="0" i="0" dirty="0" smtClean="0"/>
            <a:t> Operators</a:t>
          </a:r>
          <a:endParaRPr lang="en-US" dirty="0"/>
        </a:p>
      </dgm:t>
    </dgm:pt>
    <dgm:pt modelId="{721519D7-22BE-4A18-A9EC-D71D1A3C0A56}" type="parTrans" cxnId="{4F0E10A2-7968-4743-91ED-D31EC7D6F45D}">
      <dgm:prSet/>
      <dgm:spPr/>
      <dgm:t>
        <a:bodyPr/>
        <a:lstStyle/>
        <a:p>
          <a:endParaRPr lang="en-US"/>
        </a:p>
      </dgm:t>
    </dgm:pt>
    <dgm:pt modelId="{C53CEA59-6E61-4022-836B-63DAFEE642F3}" type="sibTrans" cxnId="{4F0E10A2-7968-4743-91ED-D31EC7D6F45D}">
      <dgm:prSet/>
      <dgm:spPr/>
      <dgm:t>
        <a:bodyPr/>
        <a:lstStyle/>
        <a:p>
          <a:endParaRPr lang="en-US"/>
        </a:p>
      </dgm:t>
    </dgm:pt>
    <dgm:pt modelId="{939F23C2-6206-441E-BC0F-016A845D68A4}" type="pres">
      <dgm:prSet presAssocID="{F5BEA265-8C0F-4BCF-964D-2C118559A80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537B9F-DE05-4E9A-999A-593FB3579CF3}" type="pres">
      <dgm:prSet presAssocID="{F5BEA265-8C0F-4BCF-964D-2C118559A80A}" presName="Name1" presStyleCnt="0"/>
      <dgm:spPr/>
    </dgm:pt>
    <dgm:pt modelId="{D8232689-A6D8-4679-AFE8-85A45945CABD}" type="pres">
      <dgm:prSet presAssocID="{F5BEA265-8C0F-4BCF-964D-2C118559A80A}" presName="cycle" presStyleCnt="0"/>
      <dgm:spPr/>
    </dgm:pt>
    <dgm:pt modelId="{4B30C188-303A-40A7-AEA6-DD3B6226284D}" type="pres">
      <dgm:prSet presAssocID="{F5BEA265-8C0F-4BCF-964D-2C118559A80A}" presName="srcNode" presStyleLbl="node1" presStyleIdx="0" presStyleCnt="7"/>
      <dgm:spPr/>
    </dgm:pt>
    <dgm:pt modelId="{524D8F57-249C-46C1-ADFE-DC4D3EB7FB79}" type="pres">
      <dgm:prSet presAssocID="{F5BEA265-8C0F-4BCF-964D-2C118559A80A}" presName="conn" presStyleLbl="parChTrans1D2" presStyleIdx="0" presStyleCnt="1"/>
      <dgm:spPr/>
      <dgm:t>
        <a:bodyPr/>
        <a:lstStyle/>
        <a:p>
          <a:endParaRPr lang="en-US"/>
        </a:p>
      </dgm:t>
    </dgm:pt>
    <dgm:pt modelId="{D106F883-C9A9-4D18-AED8-CFADA619FFCD}" type="pres">
      <dgm:prSet presAssocID="{F5BEA265-8C0F-4BCF-964D-2C118559A80A}" presName="extraNode" presStyleLbl="node1" presStyleIdx="0" presStyleCnt="7"/>
      <dgm:spPr/>
    </dgm:pt>
    <dgm:pt modelId="{0835C189-B3E4-4AC9-B797-CA2EDAF86B43}" type="pres">
      <dgm:prSet presAssocID="{F5BEA265-8C0F-4BCF-964D-2C118559A80A}" presName="dstNode" presStyleLbl="node1" presStyleIdx="0" presStyleCnt="7"/>
      <dgm:spPr/>
    </dgm:pt>
    <dgm:pt modelId="{95596B58-8926-4091-8B3E-6E86B60DC964}" type="pres">
      <dgm:prSet presAssocID="{538F4796-7AA5-4EDF-AAEC-248CF90D529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21901-C3E6-491E-9C02-32F4C0664DB2}" type="pres">
      <dgm:prSet presAssocID="{538F4796-7AA5-4EDF-AAEC-248CF90D5294}" presName="accent_1" presStyleCnt="0"/>
      <dgm:spPr/>
    </dgm:pt>
    <dgm:pt modelId="{DD36496A-D057-4746-AE3C-7729F4286BD9}" type="pres">
      <dgm:prSet presAssocID="{538F4796-7AA5-4EDF-AAEC-248CF90D5294}" presName="accentRepeatNode" presStyleLbl="solidFgAcc1" presStyleIdx="0" presStyleCnt="7"/>
      <dgm:spPr/>
    </dgm:pt>
    <dgm:pt modelId="{8F106C55-7CCF-4CC7-80AC-9FA8A00AB89E}" type="pres">
      <dgm:prSet presAssocID="{463A82B8-1BB3-4EBD-8600-A8235DA6493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A38C-012B-462A-A4D9-BEE2C48F72A1}" type="pres">
      <dgm:prSet presAssocID="{463A82B8-1BB3-4EBD-8600-A8235DA64933}" presName="accent_2" presStyleCnt="0"/>
      <dgm:spPr/>
    </dgm:pt>
    <dgm:pt modelId="{822F0B8B-6883-4CCB-881A-763886D4AC82}" type="pres">
      <dgm:prSet presAssocID="{463A82B8-1BB3-4EBD-8600-A8235DA64933}" presName="accentRepeatNode" presStyleLbl="solidFgAcc1" presStyleIdx="1" presStyleCnt="7"/>
      <dgm:spPr/>
    </dgm:pt>
    <dgm:pt modelId="{9AF82E93-4BA3-4D23-9BF1-B66BB39C23C9}" type="pres">
      <dgm:prSet presAssocID="{08CE59F1-0B12-40CC-B7A0-62151120D09C}" presName="text_3" presStyleLbl="node1" presStyleIdx="2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8F9F7-5959-4D7A-BB37-55E9D2E511EF}" type="pres">
      <dgm:prSet presAssocID="{08CE59F1-0B12-40CC-B7A0-62151120D09C}" presName="accent_3" presStyleCnt="0"/>
      <dgm:spPr/>
    </dgm:pt>
    <dgm:pt modelId="{D75F3729-6A9B-48DA-BBBE-143C785BA27D}" type="pres">
      <dgm:prSet presAssocID="{08CE59F1-0B12-40CC-B7A0-62151120D09C}" presName="accentRepeatNode" presStyleLbl="solidFgAcc1" presStyleIdx="2" presStyleCnt="7" custLinFactNeighborX="7400" custLinFactNeighborY="-4350"/>
      <dgm:spPr/>
    </dgm:pt>
    <dgm:pt modelId="{4F34DCA5-E5CC-4E69-8252-F7A1C85E4A3E}" type="pres">
      <dgm:prSet presAssocID="{36E1C47F-489D-4960-AC25-154121EFE91B}" presName="text_4" presStyleLbl="node1" presStyleIdx="3" presStyleCnt="7" custLinFactNeighborX="-2163" custLinFactNeighborY="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2098E-E759-4C51-9DF2-8B19231658B9}" type="pres">
      <dgm:prSet presAssocID="{36E1C47F-489D-4960-AC25-154121EFE91B}" presName="accent_4" presStyleCnt="0"/>
      <dgm:spPr/>
    </dgm:pt>
    <dgm:pt modelId="{EC4447CB-F987-4F09-BB25-926D896C3AA0}" type="pres">
      <dgm:prSet presAssocID="{36E1C47F-489D-4960-AC25-154121EFE91B}" presName="accentRepeatNode" presStyleLbl="solidFgAcc1" presStyleIdx="3" presStyleCnt="7" custLinFactNeighborX="7400" custLinFactNeighborY="-4350"/>
      <dgm:spPr/>
    </dgm:pt>
    <dgm:pt modelId="{92E3A7C2-753B-419F-9415-A393E096769B}" type="pres">
      <dgm:prSet presAssocID="{5A2876BB-F268-4177-8810-8CA4317EBC67}" presName="text_5" presStyleLbl="node1" presStyleIdx="4" presStyleCnt="7" custLinFactNeighborX="1871" custLinFactNeighborY="-7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8C2A9-3DA8-463B-85FE-0DAC0D05F5E7}" type="pres">
      <dgm:prSet presAssocID="{5A2876BB-F268-4177-8810-8CA4317EBC67}" presName="accent_5" presStyleCnt="0"/>
      <dgm:spPr/>
    </dgm:pt>
    <dgm:pt modelId="{E9A6F88F-74E0-46CA-AA69-433057AC26E1}" type="pres">
      <dgm:prSet presAssocID="{5A2876BB-F268-4177-8810-8CA4317EBC67}" presName="accentRepeatNode" presStyleLbl="solidFgAcc1" presStyleIdx="4" presStyleCnt="7" custLinFactNeighborX="7400" custLinFactNeighborY="-4350"/>
      <dgm:spPr/>
    </dgm:pt>
    <dgm:pt modelId="{032A448C-D769-4F26-8F30-5053CA59B032}" type="pres">
      <dgm:prSet presAssocID="{3AEAD19F-89F5-4CA9-A454-64BE8C6D18E4}" presName="text_6" presStyleLbl="node1" presStyleIdx="5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A1E9D-F8B6-42DF-8CC3-5F31A7851E4B}" type="pres">
      <dgm:prSet presAssocID="{3AEAD19F-89F5-4CA9-A454-64BE8C6D18E4}" presName="accent_6" presStyleCnt="0"/>
      <dgm:spPr/>
    </dgm:pt>
    <dgm:pt modelId="{C00CE06B-EA27-4F2C-8D38-477FDA3E12BC}" type="pres">
      <dgm:prSet presAssocID="{3AEAD19F-89F5-4CA9-A454-64BE8C6D18E4}" presName="accentRepeatNode" presStyleLbl="solidFgAcc1" presStyleIdx="5" presStyleCnt="7" custLinFactNeighborX="7400" custLinFactNeighborY="-4350"/>
      <dgm:spPr/>
    </dgm:pt>
    <dgm:pt modelId="{B9019D3C-89BD-4A71-B0BB-BF5CB0F79341}" type="pres">
      <dgm:prSet presAssocID="{BE1EBB0A-A79D-4C4C-A748-70E8023001EE}" presName="text_7" presStyleLbl="node1" presStyleIdx="6" presStyleCnt="7" custLinFactNeighborX="-1406" custLinFactNeighborY="-5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845AC-0024-4CED-A3C8-EB5464F124F7}" type="pres">
      <dgm:prSet presAssocID="{BE1EBB0A-A79D-4C4C-A748-70E8023001EE}" presName="accent_7" presStyleCnt="0"/>
      <dgm:spPr/>
    </dgm:pt>
    <dgm:pt modelId="{B498C2D0-4057-4B27-A940-BBBCEA638006}" type="pres">
      <dgm:prSet presAssocID="{BE1EBB0A-A79D-4C4C-A748-70E8023001EE}" presName="accentRepeatNode" presStyleLbl="solidFgAcc1" presStyleIdx="6" presStyleCnt="7" custLinFactNeighborX="7400" custLinFactNeighborY="-4350"/>
      <dgm:spPr/>
    </dgm:pt>
  </dgm:ptLst>
  <dgm:cxnLst>
    <dgm:cxn modelId="{0E904769-95F8-4156-8C41-A04D2544FEFA}" type="presOf" srcId="{F5BEA265-8C0F-4BCF-964D-2C118559A80A}" destId="{939F23C2-6206-441E-BC0F-016A845D68A4}" srcOrd="0" destOrd="0" presId="urn:microsoft.com/office/officeart/2008/layout/VerticalCurvedList"/>
    <dgm:cxn modelId="{2D85BA8D-78EC-4F64-91A1-3FFC57A16600}" srcId="{F5BEA265-8C0F-4BCF-964D-2C118559A80A}" destId="{8D53D46B-980F-4AC0-BA03-19E7C4775066}" srcOrd="8" destOrd="0" parTransId="{6AA385A4-E17B-4E39-89D6-2171FA6CFFF5}" sibTransId="{268546E0-5C36-43EB-B30B-CD20D7CE2F01}"/>
    <dgm:cxn modelId="{3880D08B-7651-4C2E-99E4-1F490BBE495E}" srcId="{F5BEA265-8C0F-4BCF-964D-2C118559A80A}" destId="{2CDDA639-11E2-4CED-AF51-44B0201807A9}" srcOrd="7" destOrd="0" parTransId="{C463577F-A87D-49DC-B550-91D43460EC2F}" sibTransId="{F5003F55-8207-4A50-BBF2-DCFD24126F01}"/>
    <dgm:cxn modelId="{4F0E10A2-7968-4743-91ED-D31EC7D6F45D}" srcId="{F5BEA265-8C0F-4BCF-964D-2C118559A80A}" destId="{BE1EBB0A-A79D-4C4C-A748-70E8023001EE}" srcOrd="6" destOrd="0" parTransId="{721519D7-22BE-4A18-A9EC-D71D1A3C0A56}" sibTransId="{C53CEA59-6E61-4022-836B-63DAFEE642F3}"/>
    <dgm:cxn modelId="{7C88F2FB-2205-4F49-8EB3-046B30410459}" type="presOf" srcId="{3AEAD19F-89F5-4CA9-A454-64BE8C6D18E4}" destId="{032A448C-D769-4F26-8F30-5053CA59B032}" srcOrd="0" destOrd="0" presId="urn:microsoft.com/office/officeart/2008/layout/VerticalCurvedList"/>
    <dgm:cxn modelId="{F848F1B5-7035-4EF1-B603-229C8FAA334D}" srcId="{F5BEA265-8C0F-4BCF-964D-2C118559A80A}" destId="{538F4796-7AA5-4EDF-AAEC-248CF90D5294}" srcOrd="0" destOrd="0" parTransId="{D9032AB2-B882-49C9-8FB3-9924C8FA750C}" sibTransId="{DE14C537-4FFF-4BF3-A721-DF6DB3CF0E4E}"/>
    <dgm:cxn modelId="{F73F640B-61A8-47A4-BA42-6A2F228913F3}" type="presOf" srcId="{36E1C47F-489D-4960-AC25-154121EFE91B}" destId="{4F34DCA5-E5CC-4E69-8252-F7A1C85E4A3E}" srcOrd="0" destOrd="0" presId="urn:microsoft.com/office/officeart/2008/layout/VerticalCurvedList"/>
    <dgm:cxn modelId="{E544507D-ED1D-41CB-A494-88686195A3D9}" srcId="{F5BEA265-8C0F-4BCF-964D-2C118559A80A}" destId="{3AEAD19F-89F5-4CA9-A454-64BE8C6D18E4}" srcOrd="5" destOrd="0" parTransId="{69F580FD-18FA-4397-92D8-587DA38D40ED}" sibTransId="{8A236040-6923-4DF4-B03D-65CAB85B4946}"/>
    <dgm:cxn modelId="{50613E18-8437-4EBA-BC21-F2C560711E22}" srcId="{F5BEA265-8C0F-4BCF-964D-2C118559A80A}" destId="{08CE59F1-0B12-40CC-B7A0-62151120D09C}" srcOrd="2" destOrd="0" parTransId="{529FA5FB-1027-4B0A-8113-ED91CE2E56F6}" sibTransId="{B2D3BD6A-C507-4B0C-A436-67249CDC2774}"/>
    <dgm:cxn modelId="{46039845-220D-447F-B6F2-4338A8B82333}" type="presOf" srcId="{BE1EBB0A-A79D-4C4C-A748-70E8023001EE}" destId="{B9019D3C-89BD-4A71-B0BB-BF5CB0F79341}" srcOrd="0" destOrd="0" presId="urn:microsoft.com/office/officeart/2008/layout/VerticalCurvedList"/>
    <dgm:cxn modelId="{22437ACE-9855-48B8-8D4A-648DB0F488DA}" srcId="{F5BEA265-8C0F-4BCF-964D-2C118559A80A}" destId="{5A2876BB-F268-4177-8810-8CA4317EBC67}" srcOrd="4" destOrd="0" parTransId="{93607556-2E56-42F8-997B-7DE7D6872C43}" sibTransId="{09C64C59-BD50-4974-A094-168322CAD1A8}"/>
    <dgm:cxn modelId="{9540A558-4629-4B8A-B3B7-36E33582A7DE}" srcId="{F5BEA265-8C0F-4BCF-964D-2C118559A80A}" destId="{463A82B8-1BB3-4EBD-8600-A8235DA64933}" srcOrd="1" destOrd="0" parTransId="{D14A168F-4B24-4F9D-BC53-E97C1EFE156F}" sibTransId="{5A64F40F-87F1-4413-9533-71DAADA00461}"/>
    <dgm:cxn modelId="{49895D00-1992-4C10-9170-9A5198430B3F}" type="presOf" srcId="{08CE59F1-0B12-40CC-B7A0-62151120D09C}" destId="{9AF82E93-4BA3-4D23-9BF1-B66BB39C23C9}" srcOrd="0" destOrd="0" presId="urn:microsoft.com/office/officeart/2008/layout/VerticalCurvedList"/>
    <dgm:cxn modelId="{172C23D0-30E7-4EBD-98E1-2BE8C5518D2E}" type="presOf" srcId="{538F4796-7AA5-4EDF-AAEC-248CF90D5294}" destId="{95596B58-8926-4091-8B3E-6E86B60DC964}" srcOrd="0" destOrd="0" presId="urn:microsoft.com/office/officeart/2008/layout/VerticalCurvedList"/>
    <dgm:cxn modelId="{B7DAC6A0-8DBC-4F2A-959F-E0BC0920CECE}" type="presOf" srcId="{463A82B8-1BB3-4EBD-8600-A8235DA64933}" destId="{8F106C55-7CCF-4CC7-80AC-9FA8A00AB89E}" srcOrd="0" destOrd="0" presId="urn:microsoft.com/office/officeart/2008/layout/VerticalCurvedList"/>
    <dgm:cxn modelId="{6932C1DD-AF65-433E-8BB0-3C57601253A6}" type="presOf" srcId="{5A2876BB-F268-4177-8810-8CA4317EBC67}" destId="{92E3A7C2-753B-419F-9415-A393E096769B}" srcOrd="0" destOrd="0" presId="urn:microsoft.com/office/officeart/2008/layout/VerticalCurvedList"/>
    <dgm:cxn modelId="{86E861CD-AE63-4BC5-8C4B-9E5EAB7085A4}" type="presOf" srcId="{DE14C537-4FFF-4BF3-A721-DF6DB3CF0E4E}" destId="{524D8F57-249C-46C1-ADFE-DC4D3EB7FB79}" srcOrd="0" destOrd="0" presId="urn:microsoft.com/office/officeart/2008/layout/VerticalCurvedList"/>
    <dgm:cxn modelId="{799F756A-2106-475B-9EC4-11BEA012466B}" srcId="{F5BEA265-8C0F-4BCF-964D-2C118559A80A}" destId="{36E1C47F-489D-4960-AC25-154121EFE91B}" srcOrd="3" destOrd="0" parTransId="{504F2406-9D80-4A8A-8829-5881D5C8A651}" sibTransId="{07BCF5B0-9AC3-4221-BC95-54CD77A11274}"/>
    <dgm:cxn modelId="{742108CF-6E96-4C0E-899F-2C8FAE8D4CFF}" type="presParOf" srcId="{939F23C2-6206-441E-BC0F-016A845D68A4}" destId="{E5537B9F-DE05-4E9A-999A-593FB3579CF3}" srcOrd="0" destOrd="0" presId="urn:microsoft.com/office/officeart/2008/layout/VerticalCurvedList"/>
    <dgm:cxn modelId="{3953C861-7E63-4404-BA83-FF92F2FF9BAC}" type="presParOf" srcId="{E5537B9F-DE05-4E9A-999A-593FB3579CF3}" destId="{D8232689-A6D8-4679-AFE8-85A45945CABD}" srcOrd="0" destOrd="0" presId="urn:microsoft.com/office/officeart/2008/layout/VerticalCurvedList"/>
    <dgm:cxn modelId="{6B9C6CB4-3398-4DBE-9AE2-215C442CBCFB}" type="presParOf" srcId="{D8232689-A6D8-4679-AFE8-85A45945CABD}" destId="{4B30C188-303A-40A7-AEA6-DD3B6226284D}" srcOrd="0" destOrd="0" presId="urn:microsoft.com/office/officeart/2008/layout/VerticalCurvedList"/>
    <dgm:cxn modelId="{011D0922-F2D8-431B-A909-F7BAB65983A9}" type="presParOf" srcId="{D8232689-A6D8-4679-AFE8-85A45945CABD}" destId="{524D8F57-249C-46C1-ADFE-DC4D3EB7FB79}" srcOrd="1" destOrd="0" presId="urn:microsoft.com/office/officeart/2008/layout/VerticalCurvedList"/>
    <dgm:cxn modelId="{381DFAF8-C888-4A75-9697-5371B1357ED0}" type="presParOf" srcId="{D8232689-A6D8-4679-AFE8-85A45945CABD}" destId="{D106F883-C9A9-4D18-AED8-CFADA619FFCD}" srcOrd="2" destOrd="0" presId="urn:microsoft.com/office/officeart/2008/layout/VerticalCurvedList"/>
    <dgm:cxn modelId="{834737BC-9257-4B71-88A6-AAF9B9971B99}" type="presParOf" srcId="{D8232689-A6D8-4679-AFE8-85A45945CABD}" destId="{0835C189-B3E4-4AC9-B797-CA2EDAF86B43}" srcOrd="3" destOrd="0" presId="urn:microsoft.com/office/officeart/2008/layout/VerticalCurvedList"/>
    <dgm:cxn modelId="{D8647F62-561C-4F91-BB1C-AF725EF0ECFE}" type="presParOf" srcId="{E5537B9F-DE05-4E9A-999A-593FB3579CF3}" destId="{95596B58-8926-4091-8B3E-6E86B60DC964}" srcOrd="1" destOrd="0" presId="urn:microsoft.com/office/officeart/2008/layout/VerticalCurvedList"/>
    <dgm:cxn modelId="{D4E3041A-6CD1-42B9-8997-5C01AE4E6ACB}" type="presParOf" srcId="{E5537B9F-DE05-4E9A-999A-593FB3579CF3}" destId="{3B121901-C3E6-491E-9C02-32F4C0664DB2}" srcOrd="2" destOrd="0" presId="urn:microsoft.com/office/officeart/2008/layout/VerticalCurvedList"/>
    <dgm:cxn modelId="{E81436F1-C558-4779-AE63-49E4DA4345CB}" type="presParOf" srcId="{3B121901-C3E6-491E-9C02-32F4C0664DB2}" destId="{DD36496A-D057-4746-AE3C-7729F4286BD9}" srcOrd="0" destOrd="0" presId="urn:microsoft.com/office/officeart/2008/layout/VerticalCurvedList"/>
    <dgm:cxn modelId="{32385081-9F85-4740-B09C-7E358BEF458B}" type="presParOf" srcId="{E5537B9F-DE05-4E9A-999A-593FB3579CF3}" destId="{8F106C55-7CCF-4CC7-80AC-9FA8A00AB89E}" srcOrd="3" destOrd="0" presId="urn:microsoft.com/office/officeart/2008/layout/VerticalCurvedList"/>
    <dgm:cxn modelId="{CA4B5D92-A592-4B8B-9922-2B001CFD5963}" type="presParOf" srcId="{E5537B9F-DE05-4E9A-999A-593FB3579CF3}" destId="{2ADFA38C-012B-462A-A4D9-BEE2C48F72A1}" srcOrd="4" destOrd="0" presId="urn:microsoft.com/office/officeart/2008/layout/VerticalCurvedList"/>
    <dgm:cxn modelId="{17B1ED7B-86F8-4ACF-9045-BC0B46B9B780}" type="presParOf" srcId="{2ADFA38C-012B-462A-A4D9-BEE2C48F72A1}" destId="{822F0B8B-6883-4CCB-881A-763886D4AC82}" srcOrd="0" destOrd="0" presId="urn:microsoft.com/office/officeart/2008/layout/VerticalCurvedList"/>
    <dgm:cxn modelId="{757C6E9A-9EA1-407D-96FD-DB13347D65FD}" type="presParOf" srcId="{E5537B9F-DE05-4E9A-999A-593FB3579CF3}" destId="{9AF82E93-4BA3-4D23-9BF1-B66BB39C23C9}" srcOrd="5" destOrd="0" presId="urn:microsoft.com/office/officeart/2008/layout/VerticalCurvedList"/>
    <dgm:cxn modelId="{98F946BA-91C2-4667-B97F-0E7C72048FC5}" type="presParOf" srcId="{E5537B9F-DE05-4E9A-999A-593FB3579CF3}" destId="{BA78F9F7-5959-4D7A-BB37-55E9D2E511EF}" srcOrd="6" destOrd="0" presId="urn:microsoft.com/office/officeart/2008/layout/VerticalCurvedList"/>
    <dgm:cxn modelId="{84AB3F2F-1756-4A80-92FC-FEBB8514298A}" type="presParOf" srcId="{BA78F9F7-5959-4D7A-BB37-55E9D2E511EF}" destId="{D75F3729-6A9B-48DA-BBBE-143C785BA27D}" srcOrd="0" destOrd="0" presId="urn:microsoft.com/office/officeart/2008/layout/VerticalCurvedList"/>
    <dgm:cxn modelId="{0A19398A-2539-4C39-AEBA-BE8E5421E158}" type="presParOf" srcId="{E5537B9F-DE05-4E9A-999A-593FB3579CF3}" destId="{4F34DCA5-E5CC-4E69-8252-F7A1C85E4A3E}" srcOrd="7" destOrd="0" presId="urn:microsoft.com/office/officeart/2008/layout/VerticalCurvedList"/>
    <dgm:cxn modelId="{2D2CB5D1-4AF5-4BA8-B703-93157726C636}" type="presParOf" srcId="{E5537B9F-DE05-4E9A-999A-593FB3579CF3}" destId="{9FB2098E-E759-4C51-9DF2-8B19231658B9}" srcOrd="8" destOrd="0" presId="urn:microsoft.com/office/officeart/2008/layout/VerticalCurvedList"/>
    <dgm:cxn modelId="{5149A42C-72B3-4F03-8D27-54DD353CB35B}" type="presParOf" srcId="{9FB2098E-E759-4C51-9DF2-8B19231658B9}" destId="{EC4447CB-F987-4F09-BB25-926D896C3AA0}" srcOrd="0" destOrd="0" presId="urn:microsoft.com/office/officeart/2008/layout/VerticalCurvedList"/>
    <dgm:cxn modelId="{ABB99C9F-BC53-4233-A6FA-E835D75775A0}" type="presParOf" srcId="{E5537B9F-DE05-4E9A-999A-593FB3579CF3}" destId="{92E3A7C2-753B-419F-9415-A393E096769B}" srcOrd="9" destOrd="0" presId="urn:microsoft.com/office/officeart/2008/layout/VerticalCurvedList"/>
    <dgm:cxn modelId="{989025EA-575E-4BEC-B974-A14366EA3647}" type="presParOf" srcId="{E5537B9F-DE05-4E9A-999A-593FB3579CF3}" destId="{BF38C2A9-3DA8-463B-85FE-0DAC0D05F5E7}" srcOrd="10" destOrd="0" presId="urn:microsoft.com/office/officeart/2008/layout/VerticalCurvedList"/>
    <dgm:cxn modelId="{CE45AC9D-EF45-4794-B180-3EDD8C324C79}" type="presParOf" srcId="{BF38C2A9-3DA8-463B-85FE-0DAC0D05F5E7}" destId="{E9A6F88F-74E0-46CA-AA69-433057AC26E1}" srcOrd="0" destOrd="0" presId="urn:microsoft.com/office/officeart/2008/layout/VerticalCurvedList"/>
    <dgm:cxn modelId="{F601BFAD-8DE4-4FDB-A45A-838396AA29C2}" type="presParOf" srcId="{E5537B9F-DE05-4E9A-999A-593FB3579CF3}" destId="{032A448C-D769-4F26-8F30-5053CA59B032}" srcOrd="11" destOrd="0" presId="urn:microsoft.com/office/officeart/2008/layout/VerticalCurvedList"/>
    <dgm:cxn modelId="{E68A9047-15A2-4D5F-86DF-651D2840567D}" type="presParOf" srcId="{E5537B9F-DE05-4E9A-999A-593FB3579CF3}" destId="{A66A1E9D-F8B6-42DF-8CC3-5F31A7851E4B}" srcOrd="12" destOrd="0" presId="urn:microsoft.com/office/officeart/2008/layout/VerticalCurvedList"/>
    <dgm:cxn modelId="{779E5661-96B3-4997-8B0B-AD56EFD5EC3E}" type="presParOf" srcId="{A66A1E9D-F8B6-42DF-8CC3-5F31A7851E4B}" destId="{C00CE06B-EA27-4F2C-8D38-477FDA3E12BC}" srcOrd="0" destOrd="0" presId="urn:microsoft.com/office/officeart/2008/layout/VerticalCurvedList"/>
    <dgm:cxn modelId="{D5D88229-CE55-4B19-B101-4C19F82A044D}" type="presParOf" srcId="{E5537B9F-DE05-4E9A-999A-593FB3579CF3}" destId="{B9019D3C-89BD-4A71-B0BB-BF5CB0F79341}" srcOrd="13" destOrd="0" presId="urn:microsoft.com/office/officeart/2008/layout/VerticalCurvedList"/>
    <dgm:cxn modelId="{DD438D2A-9641-4440-AAB3-53C194E1B3E5}" type="presParOf" srcId="{E5537B9F-DE05-4E9A-999A-593FB3579CF3}" destId="{016845AC-0024-4CED-A3C8-EB5464F124F7}" srcOrd="14" destOrd="0" presId="urn:microsoft.com/office/officeart/2008/layout/VerticalCurvedList"/>
    <dgm:cxn modelId="{BFD138DD-BC3E-4F8E-AA48-46F7C272E4CF}" type="presParOf" srcId="{016845AC-0024-4CED-A3C8-EB5464F124F7}" destId="{B498C2D0-4057-4B27-A940-BBBCEA6380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D8F57-249C-46C1-ADFE-DC4D3EB7FB79}">
      <dsp:nvSpPr>
        <dsp:cNvPr id="0" name=""/>
        <dsp:cNvSpPr/>
      </dsp:nvSpPr>
      <dsp:spPr>
        <a:xfrm>
          <a:off x="-7435057" y="-1137349"/>
          <a:ext cx="8855803" cy="8855803"/>
        </a:xfrm>
        <a:prstGeom prst="blockArc">
          <a:avLst>
            <a:gd name="adj1" fmla="val 18900000"/>
            <a:gd name="adj2" fmla="val 2700000"/>
            <a:gd name="adj3" fmla="val 24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96B58-8926-4091-8B3E-6E86B60DC964}">
      <dsp:nvSpPr>
        <dsp:cNvPr id="0" name=""/>
        <dsp:cNvSpPr/>
      </dsp:nvSpPr>
      <dsp:spPr>
        <a:xfrm>
          <a:off x="461664" y="299176"/>
          <a:ext cx="8047145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Nested Rule</a:t>
          </a:r>
          <a:endParaRPr lang="en-US" sz="3200" kern="1200" dirty="0"/>
        </a:p>
      </dsp:txBody>
      <dsp:txXfrm>
        <a:off x="461664" y="299176"/>
        <a:ext cx="8047145" cy="598090"/>
      </dsp:txXfrm>
    </dsp:sp>
    <dsp:sp modelId="{DD36496A-D057-4746-AE3C-7729F4286BD9}">
      <dsp:nvSpPr>
        <dsp:cNvPr id="0" name=""/>
        <dsp:cNvSpPr/>
      </dsp:nvSpPr>
      <dsp:spPr>
        <a:xfrm>
          <a:off x="87857" y="224415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6C55-7CCF-4CC7-80AC-9FA8A00AB89E}">
      <dsp:nvSpPr>
        <dsp:cNvPr id="0" name=""/>
        <dsp:cNvSpPr/>
      </dsp:nvSpPr>
      <dsp:spPr>
        <a:xfrm>
          <a:off x="1003289" y="1196839"/>
          <a:ext cx="7505520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Variables</a:t>
          </a:r>
          <a:endParaRPr lang="en-US" sz="3200" kern="1200" dirty="0"/>
        </a:p>
      </dsp:txBody>
      <dsp:txXfrm>
        <a:off x="1003289" y="1196839"/>
        <a:ext cx="7505520" cy="598090"/>
      </dsp:txXfrm>
    </dsp:sp>
    <dsp:sp modelId="{822F0B8B-6883-4CCB-881A-763886D4AC82}">
      <dsp:nvSpPr>
        <dsp:cNvPr id="0" name=""/>
        <dsp:cNvSpPr/>
      </dsp:nvSpPr>
      <dsp:spPr>
        <a:xfrm>
          <a:off x="629482" y="1122078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82E93-4BA3-4D23-9BF1-B66BB39C23C9}">
      <dsp:nvSpPr>
        <dsp:cNvPr id="0" name=""/>
        <dsp:cNvSpPr/>
      </dsp:nvSpPr>
      <dsp:spPr>
        <a:xfrm>
          <a:off x="1198742" y="2061325"/>
          <a:ext cx="7208713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r>
            <a:rPr lang="en-US" sz="3200" kern="1200" dirty="0" err="1" smtClean="0"/>
            <a:t>Mixins</a:t>
          </a:r>
          <a:endParaRPr lang="en-US" sz="3200" kern="1200" dirty="0"/>
        </a:p>
      </dsp:txBody>
      <dsp:txXfrm>
        <a:off x="1198742" y="2061325"/>
        <a:ext cx="7208713" cy="598090"/>
      </dsp:txXfrm>
    </dsp:sp>
    <dsp:sp modelId="{D75F3729-6A9B-48DA-BBBE-143C785BA27D}">
      <dsp:nvSpPr>
        <dsp:cNvPr id="0" name=""/>
        <dsp:cNvSpPr/>
      </dsp:nvSpPr>
      <dsp:spPr>
        <a:xfrm>
          <a:off x="981613" y="1986561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DCA5-E5CC-4E69-8252-F7A1C85E4A3E}">
      <dsp:nvSpPr>
        <dsp:cNvPr id="0" name=""/>
        <dsp:cNvSpPr/>
      </dsp:nvSpPr>
      <dsp:spPr>
        <a:xfrm>
          <a:off x="1240990" y="2993480"/>
          <a:ext cx="7113945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 Extend</a:t>
          </a:r>
          <a:endParaRPr lang="en-US" sz="3200" kern="1200" dirty="0"/>
        </a:p>
      </dsp:txBody>
      <dsp:txXfrm>
        <a:off x="1240990" y="2993480"/>
        <a:ext cx="7113945" cy="598090"/>
      </dsp:txXfrm>
    </dsp:sp>
    <dsp:sp modelId="{EC4447CB-F987-4F09-BB25-926D896C3AA0}">
      <dsp:nvSpPr>
        <dsp:cNvPr id="0" name=""/>
        <dsp:cNvSpPr/>
      </dsp:nvSpPr>
      <dsp:spPr>
        <a:xfrm>
          <a:off x="1076381" y="2884224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3A7C2-753B-419F-9415-A393E096769B}">
      <dsp:nvSpPr>
        <dsp:cNvPr id="0" name=""/>
        <dsp:cNvSpPr/>
      </dsp:nvSpPr>
      <dsp:spPr>
        <a:xfrm>
          <a:off x="1387954" y="3842643"/>
          <a:ext cx="7208713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 Imports</a:t>
          </a:r>
          <a:endParaRPr lang="en-US" sz="3200" kern="1200" dirty="0"/>
        </a:p>
      </dsp:txBody>
      <dsp:txXfrm>
        <a:off x="1387954" y="3842643"/>
        <a:ext cx="7208713" cy="598090"/>
      </dsp:txXfrm>
    </dsp:sp>
    <dsp:sp modelId="{E9A6F88F-74E0-46CA-AA69-433057AC26E1}">
      <dsp:nvSpPr>
        <dsp:cNvPr id="0" name=""/>
        <dsp:cNvSpPr/>
      </dsp:nvSpPr>
      <dsp:spPr>
        <a:xfrm>
          <a:off x="981613" y="3781886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448C-D769-4F26-8F30-5053CA59B032}">
      <dsp:nvSpPr>
        <dsp:cNvPr id="0" name=""/>
        <dsp:cNvSpPr/>
      </dsp:nvSpPr>
      <dsp:spPr>
        <a:xfrm>
          <a:off x="897761" y="4753655"/>
          <a:ext cx="7505520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 </a:t>
          </a:r>
          <a:r>
            <a:rPr lang="en-US" sz="3200" b="0" i="0" kern="1200" dirty="0" smtClean="0"/>
            <a:t>Operators / Maps</a:t>
          </a:r>
          <a:endParaRPr lang="en-US" sz="3200" kern="1200" dirty="0"/>
        </a:p>
      </dsp:txBody>
      <dsp:txXfrm>
        <a:off x="897761" y="4753655"/>
        <a:ext cx="7505520" cy="598090"/>
      </dsp:txXfrm>
    </dsp:sp>
    <dsp:sp modelId="{C00CE06B-EA27-4F2C-8D38-477FDA3E12BC}">
      <dsp:nvSpPr>
        <dsp:cNvPr id="0" name=""/>
        <dsp:cNvSpPr/>
      </dsp:nvSpPr>
      <dsp:spPr>
        <a:xfrm>
          <a:off x="684805" y="4678891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19D3C-89BD-4A71-B0BB-BF5CB0F79341}">
      <dsp:nvSpPr>
        <dsp:cNvPr id="0" name=""/>
        <dsp:cNvSpPr/>
      </dsp:nvSpPr>
      <dsp:spPr>
        <a:xfrm>
          <a:off x="348521" y="5651318"/>
          <a:ext cx="8047145" cy="59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73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 Operators</a:t>
          </a:r>
          <a:endParaRPr lang="en-US" sz="3200" kern="1200" dirty="0"/>
        </a:p>
      </dsp:txBody>
      <dsp:txXfrm>
        <a:off x="348521" y="5651318"/>
        <a:ext cx="8047145" cy="598090"/>
      </dsp:txXfrm>
    </dsp:sp>
    <dsp:sp modelId="{B498C2D0-4057-4B27-A940-BBBCEA638006}">
      <dsp:nvSpPr>
        <dsp:cNvPr id="0" name=""/>
        <dsp:cNvSpPr/>
      </dsp:nvSpPr>
      <dsp:spPr>
        <a:xfrm>
          <a:off x="143181" y="5576553"/>
          <a:ext cx="747613" cy="747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67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01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0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E37-2FFC-4AE8-81E7-66F5220727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A3E04D-AB57-41AF-8876-B9BB1F75C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7" y="685751"/>
            <a:ext cx="9087729" cy="4811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5161" y="628489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Quý Cao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836379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ùng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nơi khác mà không cần lặp đi lặp lại đoạn code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cấu trúc các tập tin CSS được tốt hơn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@import.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369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24490"/>
            <a:ext cx="1104105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+, -, *, /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30659"/>
            <a:ext cx="4668389" cy="374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7" y="2630659"/>
            <a:ext cx="4716885" cy="3742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416061" y="4403188"/>
            <a:ext cx="1237957" cy="19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9913"/>
            <a:ext cx="10836379" cy="13424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chứa các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bạn dễ dàng tìm kiếm một giá trị bằng khóa tương ứng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32" y="3080713"/>
            <a:ext cx="7241970" cy="35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1"/>
            <a:ext cx="10810621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 của chúng thì cũng tương tự như các ngôn ngữ khác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0" y="3004870"/>
            <a:ext cx="4448796" cy="3434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44" y="4082449"/>
            <a:ext cx="2951253" cy="97879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84322" y="4571848"/>
            <a:ext cx="1840726" cy="17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507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857"/>
            <a:ext cx="8596668" cy="388077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@for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" y="2559019"/>
            <a:ext cx="3885034" cy="1454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4" y="2717574"/>
            <a:ext cx="3105583" cy="11372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8" y="4813649"/>
            <a:ext cx="3885034" cy="1615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04" y="5037063"/>
            <a:ext cx="3105583" cy="11683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8938" y="2062326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@for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&lt;start&gt; through &lt;end&gt;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8938" y="416809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@for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&lt;start&gt; to &lt;end&gt;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018197" y="3127628"/>
            <a:ext cx="1107583" cy="15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18196" y="5589464"/>
            <a:ext cx="1107583" cy="15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13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4938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5738"/>
            <a:ext cx="1100380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@While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6" y="3326950"/>
            <a:ext cx="4426827" cy="2558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72" y="3766124"/>
            <a:ext cx="3338847" cy="157122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559545" y="4494657"/>
            <a:ext cx="1073075" cy="22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19" y="2565009"/>
            <a:ext cx="8596668" cy="1320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wathching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840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191381"/>
              </p:ext>
            </p:extLst>
          </p:nvPr>
        </p:nvGraphicFramePr>
        <p:xfrm>
          <a:off x="2815624" y="103031"/>
          <a:ext cx="8596668" cy="658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689316" y="1800665"/>
            <a:ext cx="2349305" cy="33340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621" y="298244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7261" y="1217268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5976" y="2118332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0411" y="3010550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8855" y="3895569"/>
            <a:ext cx="54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8777" y="485017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0137" y="5736675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247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Preprocessor</a:t>
            </a:r>
            <a:r>
              <a:rPr lang="en-US" sz="4800" b="1" dirty="0">
                <a:solidFill>
                  <a:srgbClr val="0070C0"/>
                </a:solidFill>
              </a:rPr>
              <a:t/>
            </a:r>
            <a:br>
              <a:rPr lang="en-US" sz="4800" b="1" dirty="0">
                <a:solidFill>
                  <a:srgbClr val="0070C0"/>
                </a:solidFill>
              </a:rPr>
            </a:b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904" y="2076182"/>
            <a:ext cx="10876536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iên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nhanh hơn và có cấu trúc rõ ràng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CSS,...</a:t>
            </a:r>
          </a:p>
        </p:txBody>
      </p:sp>
    </p:spTree>
    <p:extLst>
      <p:ext uri="{BB962C8B-B14F-4D97-AF65-F5344CB8AC3E}">
        <p14:creationId xmlns:p14="http://schemas.microsoft.com/office/powerpoint/2010/main" val="19579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b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32454"/>
            <a:ext cx="10815971" cy="3880773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 tương thích với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tiện ích vô cùng mạnh mẽ như variables, nesting, mixins,...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viết CSS theo thứ tự rõ ràng, quản lý các biến đã được định nghĩa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CSS.</a:t>
            </a:r>
          </a:p>
        </p:txBody>
      </p:sp>
    </p:spTree>
    <p:extLst>
      <p:ext uri="{BB962C8B-B14F-4D97-AF65-F5344CB8AC3E}">
        <p14:creationId xmlns:p14="http://schemas.microsoft.com/office/powerpoint/2010/main" val="27972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7"/>
            <a:ext cx="8596668" cy="109259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( </a:t>
            </a:r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0837"/>
            <a:ext cx="10886309" cy="291201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 </a:t>
            </a:r>
            <a:r>
              <a:rPr lang="vi-VN" sz="3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cho nó dễ đọc hơn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8789"/>
            <a:ext cx="4372968" cy="3338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96" y="3488789"/>
            <a:ext cx="4759654" cy="333810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19980" y="5329988"/>
            <a:ext cx="984738" cy="24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2356" y="3133856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1125" y="3133856"/>
            <a:ext cx="108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114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449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340"/>
            <a:ext cx="1091444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16" y="2806140"/>
            <a:ext cx="7608536" cy="38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6166"/>
            <a:ext cx="10815971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 là một cơ chế khá phổ biến trong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dụng của nó là mang nhiều thuộc tính mà bạn đã quy ước trong một mix nào đó rồi </a:t>
            </a:r>
            <a:r>
              <a:rPr lang="vi-V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vi-VN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vào một thành phần bất kỳ mà không cần phải viết lại các thuộc tính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3" y="3882683"/>
            <a:ext cx="4429743" cy="2757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94" y="3882684"/>
            <a:ext cx="4376900" cy="275726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26070" y="5023381"/>
            <a:ext cx="1016009" cy="23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22323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7" y="1310583"/>
            <a:ext cx="10913652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rguments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được viết như những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4" y="3416177"/>
            <a:ext cx="5058481" cy="302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6" y="3416177"/>
            <a:ext cx="4733776" cy="30232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37135" y="4919730"/>
            <a:ext cx="1085430" cy="27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4855"/>
            <a:ext cx="8596668" cy="1078523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36" y="1533378"/>
            <a:ext cx="10548684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@extend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2869808"/>
            <a:ext cx="6826477" cy="3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428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CSS Preprocessor </vt:lpstr>
      <vt:lpstr>SASS </vt:lpstr>
      <vt:lpstr>Nested Rule ( Xếp chồng ) </vt:lpstr>
      <vt:lpstr>Variables </vt:lpstr>
      <vt:lpstr>Mixins </vt:lpstr>
      <vt:lpstr>Arguments </vt:lpstr>
      <vt:lpstr>Extend </vt:lpstr>
      <vt:lpstr>Imports </vt:lpstr>
      <vt:lpstr>Operators </vt:lpstr>
      <vt:lpstr>Maps </vt:lpstr>
      <vt:lpstr>If</vt:lpstr>
      <vt:lpstr>For</vt:lpstr>
      <vt:lpstr>While</vt:lpstr>
      <vt:lpstr>Thanks for wathching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Quý Cao</dc:creator>
  <cp:lastModifiedBy>Quý Cao</cp:lastModifiedBy>
  <cp:revision>30</cp:revision>
  <dcterms:created xsi:type="dcterms:W3CDTF">2020-02-27T13:17:53Z</dcterms:created>
  <dcterms:modified xsi:type="dcterms:W3CDTF">2020-03-06T05:51:03Z</dcterms:modified>
</cp:coreProperties>
</file>