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56" r:id="rId6"/>
    <p:sldId id="257" r:id="rId7"/>
    <p:sldId id="258" r:id="rId8"/>
    <p:sldId id="259" r:id="rId9"/>
    <p:sldId id="260" r:id="rId10"/>
    <p:sldId id="261" r:id="rId11"/>
    <p:sldId id="268" r:id="rId12"/>
    <p:sldId id="263" r:id="rId13"/>
    <p:sldId id="264" r:id="rId14"/>
    <p:sldId id="271" r:id="rId15"/>
    <p:sldId id="272" r:id="rId16"/>
    <p:sldId id="274" r:id="rId17"/>
    <p:sldId id="273" r:id="rId18"/>
    <p:sldId id="275" r:id="rId19"/>
    <p:sldId id="265" r:id="rId20"/>
    <p:sldId id="266" r:id="rId21"/>
    <p:sldId id="269" r:id="rId22"/>
    <p:sldId id="27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BCBC-56AE-1321-9A34-ACC28174C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CADCD-14A4-2158-2546-3E0DC0100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496E-D174-FEA2-8C4F-11DE529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8668-59BC-7C06-9F6A-7620147D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723D-4B1B-C8F7-9275-791FC72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D40-6EB4-F8B3-C042-30CCF891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15A3-F7DA-2DC6-D96F-7EB70ECF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0B32-8232-549C-F6C5-484DFD3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AD6A-80BA-5016-DF43-D25790E8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571C-8FFF-2A41-0B0B-FB5F25DE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05E9C-B867-8D8D-68B7-BCDEA3792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4EE6-A5B6-0746-4275-6E0FD28B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69B0-84ED-C448-9851-D97B2206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E0EC-8C70-85EF-C1A4-CD8CA899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BE07-C8EA-A5C1-4197-B7C3365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425-E148-D933-16FB-72CABD06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7D11-C4DE-28F4-9E52-9C49463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F5BA-2178-612D-3F90-E781D36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55C0-D026-455E-A8CD-1AE92D8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A965-A0AF-2B47-4B16-7B755646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CF0-418D-1B0E-F7EC-4D3734B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BCF1-8904-5E48-C157-6865061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0271-AA34-997F-2E0A-AFB8DAE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4B30-8B20-E34F-F030-E20064E3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8524-E4D6-42AB-BEB1-BD6EC82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7066-2608-52E0-8793-D093884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47C7-E9A5-097A-ACA1-A2638DD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53FA-4611-25EA-FF9D-9298161C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CFDB-47BD-FE6E-274E-36D825B4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EEC5-CD67-D1A1-7E54-977DD51E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73568-A33A-9F24-808F-6E4FE2EE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439A-7249-54FC-5B61-AD817085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7A3B-0826-F4C2-9975-6B3A7F70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93E2-56F5-A427-A5DD-C87D86187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D0E3B-4F57-0155-A740-1338A4DF0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7B81B-3289-873B-2026-968CAC3C1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9BD07-BA8A-01A6-C625-C4C17E4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2E83D-7988-8AAE-7392-5CA26CE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0B959-6B37-9672-2FD0-85A8073E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430E-36D8-E8B8-9CF2-223A1507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FE46-E493-E2C1-5BE3-A4E46E06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1F44-2C73-644B-EBA4-02EF6EBF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E7776-A259-F091-9BB9-DD4ADDB0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6BD19-DC3A-F79F-38C9-FE12DBDF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CEF3-873C-2BBD-43F6-131E64A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8B0-2D5B-D6C1-F167-1B67EDE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A766-65BE-D08C-EA20-98A043A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E80A-5D89-31F7-EDD7-4B990657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31574-78FB-AE96-7C34-F02D2C03F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C10D-C3A4-4828-8778-79FEA7F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A819-C203-4059-EDBB-2D5D779F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D60F-4293-58A2-8EF0-9B45B6B8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9F86-A279-69A2-DCD5-E59290BF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A40A0-795D-5AAE-79CE-AB54020A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D2C9B-86B8-0ABD-5643-2EFBD3A8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C801D-F104-890C-AAB0-A419A17F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F143-7DE9-DAC2-C137-28AFAEEB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37259-C603-59DF-BC39-E2019734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E5582-B2C2-EE59-8C59-2981FEC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72D4A-9EB7-F4AB-A54D-2F5A8211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A368-91B5-C064-DE9C-F7D86E58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049-D21F-484B-9F96-82A3E0FC563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2D81-DDD7-BBE9-913E-C0E3C5AF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259B-98B2-7049-7528-F9B7020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5AB-B3CA-4C19-9CB7-58E2EC33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039456-07C3-FE48-6FBD-8BC2E63B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28" y="1536179"/>
            <a:ext cx="4987793" cy="213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Horse race dashboard</a:t>
            </a:r>
          </a:p>
        </p:txBody>
      </p:sp>
      <p:pic>
        <p:nvPicPr>
          <p:cNvPr id="5" name="Picture 4" descr="Legs of a horse running">
            <a:extLst>
              <a:ext uri="{FF2B5EF4-FFF2-40B4-BE49-F238E27FC236}">
                <a16:creationId xmlns:a16="http://schemas.microsoft.com/office/drawing/2014/main" id="{20364695-4F78-D42C-3289-E0B751DB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r="52422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D41A2-9E74-CC56-83B9-B760E473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" y="0"/>
            <a:ext cx="1212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0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BC650-58F9-46E3-196F-F638AC29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Banking marketing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9FEA53E6-AC65-A14F-5857-5570328C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8511" y="461527"/>
            <a:ext cx="3894978" cy="38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9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120AD-E714-45CD-7E4F-BE6501A3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36" y="0"/>
            <a:ext cx="6922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D4F7DA-1AB6-8EC3-5F6D-D76570D0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276049"/>
            <a:ext cx="110314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1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1FC7D-F61F-6900-80AD-012037D2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309127"/>
            <a:ext cx="11021963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21736-098A-3866-E3C7-1F4C8D74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309127"/>
            <a:ext cx="1110770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0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CCABBB-405B-B04A-6459-B497A7E0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4"/>
            <a:ext cx="3310215" cy="3136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Product </a:t>
            </a:r>
            <a:r>
              <a:rPr lang="en-US" sz="3200" b="0" i="0">
                <a:solidFill>
                  <a:srgbClr val="FFFFFF"/>
                </a:solidFill>
                <a:effectLst/>
              </a:rPr>
              <a:t>management</a:t>
            </a:r>
            <a:r>
              <a:rPr lang="en-US" sz="3200">
                <a:solidFill>
                  <a:srgbClr val="FFFFFF"/>
                </a:solidFill>
              </a:rPr>
              <a:t> dashboard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D5A5345-391A-C749-D87C-9C6097712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7" r="17614" b="-1"/>
          <a:stretch/>
        </p:blipFill>
        <p:spPr>
          <a:xfrm>
            <a:off x="1" y="-7623"/>
            <a:ext cx="7760508" cy="6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ld coloured compass">
            <a:extLst>
              <a:ext uri="{FF2B5EF4-FFF2-40B4-BE49-F238E27FC236}">
                <a16:creationId xmlns:a16="http://schemas.microsoft.com/office/drawing/2014/main" id="{D1B5AEFC-599B-954E-47B1-A6286E926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70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D2E49-F9DE-69E0-6C3F-10332A0C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Merchant tracking dashboard</a:t>
            </a:r>
          </a:p>
        </p:txBody>
      </p:sp>
    </p:spTree>
    <p:extLst>
      <p:ext uri="{BB962C8B-B14F-4D97-AF65-F5344CB8AC3E}">
        <p14:creationId xmlns:p14="http://schemas.microsoft.com/office/powerpoint/2010/main" val="35576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827C-D3E7-4ED9-485D-51D93B8F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E4C87-A6FE-FCFC-1DE7-4B067046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5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BDD4D-C907-F101-E1B8-8C17318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27858-AB7D-675C-9F12-BA03C52BE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976" y="516109"/>
            <a:ext cx="6634639" cy="5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E2CF7-D7AD-0634-67B7-6A1F4B48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3" y="1138988"/>
            <a:ext cx="11985974" cy="57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3CDA9-67A0-C411-0757-049DFEC1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OSCAR ceremony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BDF08-8306-0567-3149-AC395D269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03" y="1112108"/>
            <a:ext cx="8616927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6A142-01EB-F062-4EBE-705F6323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 layoff 2022-2023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2F3EC7-12BA-8F46-45C0-EAA8D6E0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AD5A3-5B27-BE96-1338-63E2A0EE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23" y="0"/>
            <a:ext cx="582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BB476-33A6-9D0E-CE29-C6D3323E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" y="1026694"/>
            <a:ext cx="12172052" cy="58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9A5D4-D798-7EFF-333A-78C64501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" y="962526"/>
            <a:ext cx="12081451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0111A-B1BD-9E79-5E91-A9702C8E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28" y="1536179"/>
            <a:ext cx="4987793" cy="213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Jobs data analyst in US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FD5E9BB-B003-308B-2BB4-F7B24DA75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7" r="40141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F487C-D4D8-6B50-A338-8A801A2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0" y="0"/>
            <a:ext cx="11477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6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BF4C2-69AD-DD85-6879-2C0B0EF0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6" y="0"/>
            <a:ext cx="1152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7B82F-CD34-481B-C9C8-2E66F4C4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28" y="1536179"/>
            <a:ext cx="4987793" cy="213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Employees Dashboard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516CBA42-BBC2-6E61-4B88-43CAED55E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8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B56CB6-AA0F-0504-82B3-058946A0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2" y="586154"/>
            <a:ext cx="9884335" cy="62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73DF96024544FA79FDC867D1BABB3" ma:contentTypeVersion="13" ma:contentTypeDescription="Create a new document." ma:contentTypeScope="" ma:versionID="49e2fd3d8921d9d73eba95b8f3f7256c">
  <xsd:schema xmlns:xsd="http://www.w3.org/2001/XMLSchema" xmlns:xs="http://www.w3.org/2001/XMLSchema" xmlns:p="http://schemas.microsoft.com/office/2006/metadata/properties" xmlns:ns3="c2789afe-e671-4f33-b609-81accfcf5258" xmlns:ns4="7871b3a2-fa86-447a-b485-a037d6092110" targetNamespace="http://schemas.microsoft.com/office/2006/metadata/properties" ma:root="true" ma:fieldsID="b18fa22d912935f9b646881cc32fad5a" ns3:_="" ns4:_="">
    <xsd:import namespace="c2789afe-e671-4f33-b609-81accfcf5258"/>
    <xsd:import namespace="7871b3a2-fa86-447a-b485-a037d60921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9afe-e671-4f33-b609-81accfcf5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1b3a2-fa86-447a-b485-a037d60921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AED8D-A713-4805-A40F-04FB6363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89afe-e671-4f33-b609-81accfcf5258"/>
    <ds:schemaRef ds:uri="7871b3a2-fa86-447a-b485-a037d60921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3EC391-461F-4274-A089-1370CE8B1B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292EFE-9571-4865-B3CC-093FEDA08F2A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871b3a2-fa86-447a-b485-a037d6092110"/>
    <ds:schemaRef ds:uri="c2789afe-e671-4f33-b609-81accfcf525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Widescreen</PresentationFormat>
  <Paragraphs>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Horse race dashboard</vt:lpstr>
      <vt:lpstr>PowerPoint Presentation</vt:lpstr>
      <vt:lpstr>PowerPoint Presentation</vt:lpstr>
      <vt:lpstr>PowerPoint Presentation</vt:lpstr>
      <vt:lpstr>Jobs data analyst in US</vt:lpstr>
      <vt:lpstr>PowerPoint Presentation</vt:lpstr>
      <vt:lpstr>PowerPoint Presentation</vt:lpstr>
      <vt:lpstr>Employees Dashboard</vt:lpstr>
      <vt:lpstr>PowerPoint Presentation</vt:lpstr>
      <vt:lpstr>PowerPoint Presentation</vt:lpstr>
      <vt:lpstr>Banking marketing</vt:lpstr>
      <vt:lpstr>PowerPoint Presentation</vt:lpstr>
      <vt:lpstr>PowerPoint Presentation</vt:lpstr>
      <vt:lpstr>PowerPoint Presentation</vt:lpstr>
      <vt:lpstr>PowerPoint Presentation</vt:lpstr>
      <vt:lpstr>Product management dashboard</vt:lpstr>
      <vt:lpstr>Merchant tracking dashboard</vt:lpstr>
      <vt:lpstr>Sale pipeline</vt:lpstr>
      <vt:lpstr>Survey sentiment</vt:lpstr>
      <vt:lpstr>OSCAR ceremony</vt:lpstr>
      <vt:lpstr>Tech layoff 2022-2023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race dashboard</dc:title>
  <dc:creator>Quý Đào</dc:creator>
  <cp:lastModifiedBy>Quý Đào</cp:lastModifiedBy>
  <cp:revision>3</cp:revision>
  <dcterms:created xsi:type="dcterms:W3CDTF">2023-08-28T15:33:43Z</dcterms:created>
  <dcterms:modified xsi:type="dcterms:W3CDTF">2023-08-28T16:01:46Z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0x0101007CD73DF96024544FA79FDC867D1BABB3</vt:lpwstr>
  </property>
</Properties>
</file>