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0" r:id="rId2"/>
    <p:sldId id="256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5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765604" cy="63011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SPRINT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95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1859" y="224042"/>
            <a:ext cx="4155179" cy="734320"/>
          </a:xfrm>
        </p:spPr>
        <p:txBody>
          <a:bodyPr/>
          <a:lstStyle/>
          <a:p>
            <a:r>
              <a:rPr lang="en-US" dirty="0" smtClean="0"/>
              <a:t>SPRINT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958362"/>
            <a:ext cx="12192000" cy="589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965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1859" y="224042"/>
            <a:ext cx="4155179" cy="734320"/>
          </a:xfrm>
        </p:spPr>
        <p:txBody>
          <a:bodyPr/>
          <a:lstStyle/>
          <a:p>
            <a:r>
              <a:rPr lang="en-US" dirty="0" smtClean="0"/>
              <a:t>SPRINT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8362"/>
            <a:ext cx="12192000" cy="589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244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1859" y="224042"/>
            <a:ext cx="4155179" cy="734320"/>
          </a:xfrm>
        </p:spPr>
        <p:txBody>
          <a:bodyPr/>
          <a:lstStyle/>
          <a:p>
            <a:r>
              <a:rPr lang="en-US" dirty="0" smtClean="0"/>
              <a:t>SPRINT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8653"/>
            <a:ext cx="12192000" cy="605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8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1859" y="224042"/>
            <a:ext cx="4155179" cy="734320"/>
          </a:xfrm>
        </p:spPr>
        <p:txBody>
          <a:bodyPr/>
          <a:lstStyle/>
          <a:p>
            <a:r>
              <a:rPr lang="en-US" dirty="0" smtClean="0"/>
              <a:t>SPRINT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8362"/>
            <a:ext cx="12192000" cy="589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9724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186</TotalTime>
  <Words>10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SPRINT 1</vt:lpstr>
      <vt:lpstr>SPRINT 1</vt:lpstr>
      <vt:lpstr>SPRINT 1</vt:lpstr>
      <vt:lpstr>SPRINT 1</vt:lpstr>
      <vt:lpstr>SPRINT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</dc:title>
  <dc:creator>ACER</dc:creator>
  <cp:lastModifiedBy>ACER</cp:lastModifiedBy>
  <cp:revision>3</cp:revision>
  <dcterms:created xsi:type="dcterms:W3CDTF">2024-04-06T03:06:37Z</dcterms:created>
  <dcterms:modified xsi:type="dcterms:W3CDTF">2024-04-06T06:13:13Z</dcterms:modified>
</cp:coreProperties>
</file>