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CEC9-00A8-4E27-9369-E783E07C8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3963-F1B7-427B-B3B4-2D90A5B9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r="1322"/>
          <a:stretch/>
        </p:blipFill>
        <p:spPr>
          <a:xfrm>
            <a:off x="0" y="1629539"/>
            <a:ext cx="7772400" cy="5457061"/>
          </a:xfrm>
          <a:prstGeom prst="rect">
            <a:avLst/>
          </a:pr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08000" y="508000"/>
            <a:ext cx="6807200" cy="899160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364" y="0"/>
            <a:ext cx="5007836" cy="10071100"/>
          </a:xfrm>
          <a:prstGeom prst="rect">
            <a:avLst/>
          </a:prstGeom>
          <a:solidFill>
            <a:schemeClr val="accent1">
              <a:lumMod val="75000"/>
              <a:alpha val="78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870200" y="2400300"/>
            <a:ext cx="0" cy="2616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3550" y="2277239"/>
            <a:ext cx="3467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</a:t>
            </a:r>
          </a:p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</a:t>
            </a:r>
          </a:p>
          <a:p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6400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2999" y="6314585"/>
            <a:ext cx="46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Nguyen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000" y="6861945"/>
            <a:ext cx="28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HE160533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700" y="7368732"/>
            <a:ext cx="29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PRJ 301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5700" y="7914944"/>
            <a:ext cx="4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Phan Dang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</a:t>
            </a:r>
            <a:endParaRPr lang="en-US" sz="28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3000" y="5239183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3000" y="5786543"/>
            <a:ext cx="28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HE1636061</a:t>
            </a:r>
          </a:p>
        </p:txBody>
      </p:sp>
    </p:spTree>
    <p:extLst>
      <p:ext uri="{BB962C8B-B14F-4D97-AF65-F5344CB8AC3E}">
        <p14:creationId xmlns:p14="http://schemas.microsoft.com/office/powerpoint/2010/main" val="11645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2022-11-01T12:30:45Z</dcterms:created>
  <dcterms:modified xsi:type="dcterms:W3CDTF">2022-11-02T05:43:36Z</dcterms:modified>
</cp:coreProperties>
</file>