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256000" cy="9144000"/>
  <p:notesSz cx="9144000" cy="6858000"/>
  <p:defaultTextStyle>
    <a:defPPr>
      <a:defRPr lang="en-US"/>
    </a:defPPr>
    <a:lvl1pPr marL="0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C0D2-5739-43EA-9F19-04964F1A21B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0F4D-034A-45E4-BB33-ED32105C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29505" y="1427017"/>
            <a:ext cx="296757" cy="602552"/>
            <a:chOff x="829505" y="1427017"/>
            <a:chExt cx="296757" cy="602552"/>
          </a:xfrm>
        </p:grpSpPr>
        <p:sp>
          <p:nvSpPr>
            <p:cNvPr id="4" name="Oval 3"/>
            <p:cNvSpPr/>
            <p:nvPr/>
          </p:nvSpPr>
          <p:spPr>
            <a:xfrm>
              <a:off x="908871" y="1427017"/>
              <a:ext cx="141477" cy="14147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958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77884" y="1568494"/>
              <a:ext cx="0" cy="24154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29505" y="1637507"/>
              <a:ext cx="296757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90304" y="1805277"/>
              <a:ext cx="82816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8296" y="1808727"/>
              <a:ext cx="74190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91398" y="2037781"/>
            <a:ext cx="772969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</a:t>
            </a:r>
          </a:p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216724" y="597209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home page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216724" y="2237978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type rooms, </a:t>
            </a:r>
            <a:r>
              <a:rPr lang="en-US" sz="1400" dirty="0" err="1" smtClean="0"/>
              <a:t>img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112813" y="1441921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rating, comment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2216724" y="3024419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status rooms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9505" y="5403932"/>
            <a:ext cx="296757" cy="607315"/>
            <a:chOff x="166254" y="3990109"/>
            <a:chExt cx="397164" cy="812798"/>
          </a:xfrm>
        </p:grpSpPr>
        <p:sp>
          <p:nvSpPr>
            <p:cNvPr id="22" name="Oval 21"/>
            <p:cNvSpPr/>
            <p:nvPr/>
          </p:nvSpPr>
          <p:spPr>
            <a:xfrm>
              <a:off x="272473" y="3990109"/>
              <a:ext cx="189345" cy="18934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958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64836" y="4179454"/>
              <a:ext cx="0" cy="32327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66254" y="4271818"/>
              <a:ext cx="397164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3999" y="4502727"/>
              <a:ext cx="110837" cy="29556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1762" y="4507344"/>
              <a:ext cx="99292" cy="29556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9951" y="6014696"/>
            <a:ext cx="1035861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  <a:p>
            <a:endParaRPr lang="en-US" dirty="0"/>
          </a:p>
        </p:txBody>
      </p:sp>
      <p:cxnSp>
        <p:nvCxnSpPr>
          <p:cNvPr id="32" name="Straight Connector 31"/>
          <p:cNvCxnSpPr>
            <a:endCxn id="17" idx="2"/>
          </p:cNvCxnSpPr>
          <p:nvPr/>
        </p:nvCxnSpPr>
        <p:spPr>
          <a:xfrm flipV="1">
            <a:off x="1434374" y="851066"/>
            <a:ext cx="782350" cy="935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9" idx="2"/>
          </p:cNvCxnSpPr>
          <p:nvPr/>
        </p:nvCxnSpPr>
        <p:spPr>
          <a:xfrm flipV="1">
            <a:off x="1405650" y="1695778"/>
            <a:ext cx="707163" cy="8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8" idx="2"/>
          </p:cNvCxnSpPr>
          <p:nvPr/>
        </p:nvCxnSpPr>
        <p:spPr>
          <a:xfrm>
            <a:off x="1405650" y="1779135"/>
            <a:ext cx="811074" cy="7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2"/>
          </p:cNvCxnSpPr>
          <p:nvPr/>
        </p:nvCxnSpPr>
        <p:spPr>
          <a:xfrm>
            <a:off x="1400885" y="1805277"/>
            <a:ext cx="815839" cy="147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153079" y="4921246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rating, comment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>
            <a:off x="1345325" y="5175103"/>
            <a:ext cx="807754" cy="373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0" idx="2"/>
          </p:cNvCxnSpPr>
          <p:nvPr/>
        </p:nvCxnSpPr>
        <p:spPr>
          <a:xfrm flipH="1">
            <a:off x="1329323" y="3278276"/>
            <a:ext cx="887401" cy="2267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7" idx="2"/>
          </p:cNvCxnSpPr>
          <p:nvPr/>
        </p:nvCxnSpPr>
        <p:spPr>
          <a:xfrm flipH="1">
            <a:off x="1364367" y="4611840"/>
            <a:ext cx="776843" cy="951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141210" y="4357983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status room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4613601" y="4006360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status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4600300" y="4667806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Need roommate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897095" y="4260217"/>
            <a:ext cx="727404" cy="2538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875676" y="4540489"/>
            <a:ext cx="737925" cy="3939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20444657">
            <a:off x="3721571" y="410823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</a:p>
          <a:p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 rot="1805305">
            <a:off x="3692049" y="468719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</a:p>
          <a:p>
            <a:endParaRPr lang="en-US" sz="1200" dirty="0"/>
          </a:p>
        </p:txBody>
      </p:sp>
      <p:sp>
        <p:nvSpPr>
          <p:cNvPr id="79" name="Oval 78"/>
          <p:cNvSpPr/>
          <p:nvPr/>
        </p:nvSpPr>
        <p:spPr>
          <a:xfrm>
            <a:off x="2166024" y="6188071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room request</a:t>
            </a:r>
            <a:endParaRPr lang="en-US" sz="1400" dirty="0"/>
          </a:p>
        </p:txBody>
      </p:sp>
      <p:cxnSp>
        <p:nvCxnSpPr>
          <p:cNvPr id="84" name="Straight Connector 83"/>
          <p:cNvCxnSpPr>
            <a:stCxn id="79" idx="2"/>
          </p:cNvCxnSpPr>
          <p:nvPr/>
        </p:nvCxnSpPr>
        <p:spPr>
          <a:xfrm flipH="1" flipV="1">
            <a:off x="1347703" y="5564278"/>
            <a:ext cx="818321" cy="877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209794" y="6846883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info staff</a:t>
            </a:r>
            <a:endParaRPr lang="en-US" sz="1400" dirty="0"/>
          </a:p>
        </p:txBody>
      </p:sp>
      <p:cxnSp>
        <p:nvCxnSpPr>
          <p:cNvPr id="88" name="Straight Connector 87"/>
          <p:cNvCxnSpPr>
            <a:stCxn id="87" idx="2"/>
          </p:cNvCxnSpPr>
          <p:nvPr/>
        </p:nvCxnSpPr>
        <p:spPr>
          <a:xfrm flipH="1" flipV="1">
            <a:off x="1342270" y="5566747"/>
            <a:ext cx="867524" cy="1533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8" idx="2"/>
          </p:cNvCxnSpPr>
          <p:nvPr/>
        </p:nvCxnSpPr>
        <p:spPr>
          <a:xfrm flipH="1">
            <a:off x="1329323" y="2491835"/>
            <a:ext cx="887401" cy="303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7" idx="2"/>
          </p:cNvCxnSpPr>
          <p:nvPr/>
        </p:nvCxnSpPr>
        <p:spPr>
          <a:xfrm flipH="1">
            <a:off x="1345324" y="851066"/>
            <a:ext cx="871400" cy="4672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606203" y="89496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Img</a:t>
            </a:r>
            <a:r>
              <a:rPr lang="en-US" sz="1400" dirty="0" smtClean="0"/>
              <a:t> motel</a:t>
            </a:r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633912" y="743207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00" name="Oval 99"/>
          <p:cNvSpPr/>
          <p:nvPr/>
        </p:nvSpPr>
        <p:spPr>
          <a:xfrm>
            <a:off x="4679162" y="1433476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 (map)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4592348" y="2095143"/>
            <a:ext cx="1697656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employment information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 rot="19537506">
            <a:off x="3626551" y="344746"/>
            <a:ext cx="95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  <a:p>
            <a:endParaRPr lang="en-US" sz="1200" dirty="0"/>
          </a:p>
        </p:txBody>
      </p:sp>
      <p:cxnSp>
        <p:nvCxnSpPr>
          <p:cNvPr id="103" name="Straight Arrow Connector 102"/>
          <p:cNvCxnSpPr>
            <a:stCxn id="102" idx="1"/>
            <a:endCxn id="100" idx="2"/>
          </p:cNvCxnSpPr>
          <p:nvPr/>
        </p:nvCxnSpPr>
        <p:spPr>
          <a:xfrm>
            <a:off x="3710115" y="845741"/>
            <a:ext cx="969047" cy="841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98" idx="2"/>
          </p:cNvCxnSpPr>
          <p:nvPr/>
        </p:nvCxnSpPr>
        <p:spPr>
          <a:xfrm flipV="1">
            <a:off x="3685306" y="343353"/>
            <a:ext cx="920897" cy="5077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7" idx="6"/>
            <a:endCxn id="99" idx="2"/>
          </p:cNvCxnSpPr>
          <p:nvPr/>
        </p:nvCxnSpPr>
        <p:spPr>
          <a:xfrm>
            <a:off x="3685306" y="851066"/>
            <a:ext cx="948606" cy="1459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6"/>
            <a:endCxn id="101" idx="2"/>
          </p:cNvCxnSpPr>
          <p:nvPr/>
        </p:nvCxnSpPr>
        <p:spPr>
          <a:xfrm>
            <a:off x="3685306" y="851066"/>
            <a:ext cx="907042" cy="14979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407703">
            <a:off x="3836321" y="699092"/>
            <a:ext cx="95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  <a:p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 rot="2396479">
            <a:off x="3878494" y="1105525"/>
            <a:ext cx="92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</p:txBody>
      </p:sp>
      <p:sp>
        <p:nvSpPr>
          <p:cNvPr id="123" name="TextBox 122"/>
          <p:cNvSpPr txBox="1"/>
          <p:nvPr/>
        </p:nvSpPr>
        <p:spPr>
          <a:xfrm rot="3544335">
            <a:off x="3968000" y="1695790"/>
            <a:ext cx="92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</p:txBody>
      </p:sp>
      <p:sp>
        <p:nvSpPr>
          <p:cNvPr id="126" name="Oval 125"/>
          <p:cNvSpPr/>
          <p:nvPr/>
        </p:nvSpPr>
        <p:spPr>
          <a:xfrm>
            <a:off x="2146930" y="5521953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room info</a:t>
            </a:r>
            <a:endParaRPr lang="en-US" sz="1400" dirty="0"/>
          </a:p>
        </p:txBody>
      </p:sp>
      <p:cxnSp>
        <p:nvCxnSpPr>
          <p:cNvPr id="128" name="Straight Connector 127"/>
          <p:cNvCxnSpPr>
            <a:stCxn id="126" idx="2"/>
          </p:cNvCxnSpPr>
          <p:nvPr/>
        </p:nvCxnSpPr>
        <p:spPr>
          <a:xfrm flipH="1" flipV="1">
            <a:off x="1342283" y="5559207"/>
            <a:ext cx="804647" cy="216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563415" y="5221179"/>
            <a:ext cx="1926630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Water, electric index history</a:t>
            </a:r>
            <a:endParaRPr lang="en-US" sz="1400" dirty="0"/>
          </a:p>
        </p:txBody>
      </p:sp>
      <p:cxnSp>
        <p:nvCxnSpPr>
          <p:cNvPr id="133" name="Straight Arrow Connector 132"/>
          <p:cNvCxnSpPr>
            <a:endCxn id="131" idx="2"/>
          </p:cNvCxnSpPr>
          <p:nvPr/>
        </p:nvCxnSpPr>
        <p:spPr>
          <a:xfrm flipV="1">
            <a:off x="3836011" y="5475036"/>
            <a:ext cx="727404" cy="2538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42" idx="2"/>
          </p:cNvCxnSpPr>
          <p:nvPr/>
        </p:nvCxnSpPr>
        <p:spPr>
          <a:xfrm>
            <a:off x="3825490" y="5728892"/>
            <a:ext cx="1010961" cy="3804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20444657">
            <a:off x="3725173" y="5335915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</a:p>
          <a:p>
            <a:endParaRPr lang="en-US" sz="1200" dirty="0"/>
          </a:p>
        </p:txBody>
      </p:sp>
      <p:sp>
        <p:nvSpPr>
          <p:cNvPr id="137" name="Oval 136"/>
          <p:cNvSpPr/>
          <p:nvPr/>
        </p:nvSpPr>
        <p:spPr>
          <a:xfrm>
            <a:off x="2215214" y="7452783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incident</a:t>
            </a:r>
            <a:endParaRPr lang="en-US" sz="1400" dirty="0"/>
          </a:p>
        </p:txBody>
      </p:sp>
      <p:cxnSp>
        <p:nvCxnSpPr>
          <p:cNvPr id="138" name="Straight Connector 137"/>
          <p:cNvCxnSpPr>
            <a:stCxn id="137" idx="2"/>
          </p:cNvCxnSpPr>
          <p:nvPr/>
        </p:nvCxnSpPr>
        <p:spPr>
          <a:xfrm flipH="1" flipV="1">
            <a:off x="1322295" y="5566747"/>
            <a:ext cx="892919" cy="2139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307683">
            <a:off x="3950308" y="5746594"/>
            <a:ext cx="1051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</a:p>
          <a:p>
            <a:endParaRPr lang="en-US" sz="1100" dirty="0"/>
          </a:p>
        </p:txBody>
      </p:sp>
      <p:sp>
        <p:nvSpPr>
          <p:cNvPr id="142" name="Oval 141"/>
          <p:cNvSpPr/>
          <p:nvPr/>
        </p:nvSpPr>
        <p:spPr>
          <a:xfrm>
            <a:off x="4836451" y="5855507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Room member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5005749" y="6434358"/>
            <a:ext cx="1337806" cy="393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vehicle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 rot="2097927">
            <a:off x="4061998" y="6153516"/>
            <a:ext cx="1051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</a:p>
          <a:p>
            <a:endParaRPr lang="en-US" sz="1100" dirty="0"/>
          </a:p>
        </p:txBody>
      </p:sp>
      <p:cxnSp>
        <p:nvCxnSpPr>
          <p:cNvPr id="146" name="Straight Arrow Connector 145"/>
          <p:cNvCxnSpPr>
            <a:endCxn id="144" idx="2"/>
          </p:cNvCxnSpPr>
          <p:nvPr/>
        </p:nvCxnSpPr>
        <p:spPr>
          <a:xfrm>
            <a:off x="3875676" y="5752403"/>
            <a:ext cx="1130073" cy="8786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2231503" y="8021245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cxnSp>
        <p:nvCxnSpPr>
          <p:cNvPr id="155" name="Straight Connector 154"/>
          <p:cNvCxnSpPr>
            <a:stCxn id="154" idx="2"/>
          </p:cNvCxnSpPr>
          <p:nvPr/>
        </p:nvCxnSpPr>
        <p:spPr>
          <a:xfrm flipH="1" flipV="1">
            <a:off x="1329090" y="5557732"/>
            <a:ext cx="902413" cy="2717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3" idx="2"/>
          </p:cNvCxnSpPr>
          <p:nvPr/>
        </p:nvCxnSpPr>
        <p:spPr>
          <a:xfrm flipH="1">
            <a:off x="1364367" y="3919835"/>
            <a:ext cx="756853" cy="1608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2121220" y="3665978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</a:p>
          <a:p>
            <a:pPr algn="ctr"/>
            <a:r>
              <a:rPr lang="en-US" sz="1400" dirty="0" smtClean="0"/>
              <a:t>Services</a:t>
            </a:r>
            <a:endParaRPr lang="en-US" sz="1400" dirty="0"/>
          </a:p>
        </p:txBody>
      </p:sp>
      <p:cxnSp>
        <p:nvCxnSpPr>
          <p:cNvPr id="166" name="Straight Connector 165"/>
          <p:cNvCxnSpPr>
            <a:endCxn id="163" idx="2"/>
          </p:cNvCxnSpPr>
          <p:nvPr/>
        </p:nvCxnSpPr>
        <p:spPr>
          <a:xfrm>
            <a:off x="1400885" y="1843308"/>
            <a:ext cx="720335" cy="2076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11787565" y="6526532"/>
            <a:ext cx="296757" cy="602552"/>
            <a:chOff x="829505" y="1427017"/>
            <a:chExt cx="296757" cy="602552"/>
          </a:xfrm>
        </p:grpSpPr>
        <p:sp>
          <p:nvSpPr>
            <p:cNvPr id="171" name="Oval 170"/>
            <p:cNvSpPr/>
            <p:nvPr/>
          </p:nvSpPr>
          <p:spPr>
            <a:xfrm>
              <a:off x="908871" y="1427017"/>
              <a:ext cx="141477" cy="14147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958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977884" y="1568494"/>
              <a:ext cx="0" cy="24154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829505" y="1637507"/>
              <a:ext cx="296757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890304" y="1805277"/>
              <a:ext cx="82816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978296" y="1808727"/>
              <a:ext cx="74190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11616076" y="7217379"/>
            <a:ext cx="633187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78" name="Oval 177"/>
          <p:cNvSpPr/>
          <p:nvPr/>
        </p:nvSpPr>
        <p:spPr>
          <a:xfrm>
            <a:off x="8610808" y="6072778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vehicle</a:t>
            </a:r>
            <a:endParaRPr lang="en-US" sz="1400" dirty="0"/>
          </a:p>
        </p:txBody>
      </p:sp>
      <p:sp>
        <p:nvSpPr>
          <p:cNvPr id="179" name="Oval 178"/>
          <p:cNvSpPr/>
          <p:nvPr/>
        </p:nvSpPr>
        <p:spPr>
          <a:xfrm>
            <a:off x="8613057" y="6679610"/>
            <a:ext cx="1468582" cy="658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 account member</a:t>
            </a:r>
            <a:endParaRPr lang="en-US" sz="1400" dirty="0"/>
          </a:p>
        </p:txBody>
      </p:sp>
      <p:sp>
        <p:nvSpPr>
          <p:cNvPr id="180" name="Oval 179"/>
          <p:cNvSpPr/>
          <p:nvPr/>
        </p:nvSpPr>
        <p:spPr>
          <a:xfrm>
            <a:off x="8613057" y="7452783"/>
            <a:ext cx="1468582" cy="4194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in, check out </a:t>
            </a:r>
            <a:endParaRPr lang="en-US" sz="1400" dirty="0"/>
          </a:p>
        </p:txBody>
      </p:sp>
      <p:sp>
        <p:nvSpPr>
          <p:cNvPr id="184" name="Oval 183"/>
          <p:cNvSpPr/>
          <p:nvPr/>
        </p:nvSpPr>
        <p:spPr>
          <a:xfrm>
            <a:off x="2244683" y="8583666"/>
            <a:ext cx="1676403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out request</a:t>
            </a:r>
            <a:endParaRPr lang="en-US" sz="1400" dirty="0"/>
          </a:p>
        </p:txBody>
      </p:sp>
      <p:cxnSp>
        <p:nvCxnSpPr>
          <p:cNvPr id="185" name="Straight Connector 184"/>
          <p:cNvCxnSpPr>
            <a:stCxn id="184" idx="2"/>
          </p:cNvCxnSpPr>
          <p:nvPr/>
        </p:nvCxnSpPr>
        <p:spPr>
          <a:xfrm flipH="1" flipV="1">
            <a:off x="1329090" y="5614422"/>
            <a:ext cx="915593" cy="3223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6136045" y="7618027"/>
            <a:ext cx="1468582" cy="658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furniture</a:t>
            </a:r>
            <a:endParaRPr lang="en-US" sz="1400" dirty="0"/>
          </a:p>
        </p:txBody>
      </p:sp>
      <p:sp>
        <p:nvSpPr>
          <p:cNvPr id="189" name="TextBox 188"/>
          <p:cNvSpPr txBox="1"/>
          <p:nvPr/>
        </p:nvSpPr>
        <p:spPr>
          <a:xfrm rot="20495396">
            <a:off x="7795420" y="772509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</a:p>
          <a:p>
            <a:endParaRPr lang="en-US" sz="1200" dirty="0"/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7604627" y="7649460"/>
            <a:ext cx="995367" cy="311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8613057" y="7986624"/>
            <a:ext cx="1468582" cy="658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water, electric index</a:t>
            </a:r>
            <a:endParaRPr lang="en-US" sz="1400" dirty="0"/>
          </a:p>
        </p:txBody>
      </p:sp>
      <p:sp>
        <p:nvSpPr>
          <p:cNvPr id="201" name="Oval 200"/>
          <p:cNvSpPr/>
          <p:nvPr/>
        </p:nvSpPr>
        <p:spPr>
          <a:xfrm>
            <a:off x="8547378" y="5485734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report incident</a:t>
            </a:r>
            <a:endParaRPr lang="en-US" sz="1400" dirty="0"/>
          </a:p>
        </p:txBody>
      </p:sp>
      <p:cxnSp>
        <p:nvCxnSpPr>
          <p:cNvPr id="202" name="Straight Connector 201"/>
          <p:cNvCxnSpPr>
            <a:stCxn id="201" idx="6"/>
          </p:cNvCxnSpPr>
          <p:nvPr/>
        </p:nvCxnSpPr>
        <p:spPr>
          <a:xfrm>
            <a:off x="10212926" y="5739591"/>
            <a:ext cx="1335351" cy="1331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9" idx="6"/>
          </p:cNvCxnSpPr>
          <p:nvPr/>
        </p:nvCxnSpPr>
        <p:spPr>
          <a:xfrm>
            <a:off x="10081639" y="7009016"/>
            <a:ext cx="1439804" cy="9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8" idx="6"/>
          </p:cNvCxnSpPr>
          <p:nvPr/>
        </p:nvCxnSpPr>
        <p:spPr>
          <a:xfrm>
            <a:off x="10079390" y="6326635"/>
            <a:ext cx="1427360" cy="728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0" idx="6"/>
          </p:cNvCxnSpPr>
          <p:nvPr/>
        </p:nvCxnSpPr>
        <p:spPr>
          <a:xfrm flipV="1">
            <a:off x="10081639" y="7220312"/>
            <a:ext cx="1425111" cy="442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7" idx="6"/>
          </p:cNvCxnSpPr>
          <p:nvPr/>
        </p:nvCxnSpPr>
        <p:spPr>
          <a:xfrm flipV="1">
            <a:off x="10081639" y="7272520"/>
            <a:ext cx="1425111" cy="10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8512325" y="4858946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home page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22" idx="6"/>
          </p:cNvCxnSpPr>
          <p:nvPr/>
        </p:nvCxnSpPr>
        <p:spPr>
          <a:xfrm>
            <a:off x="10177873" y="5112803"/>
            <a:ext cx="1367850" cy="177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1800454" y="1423567"/>
            <a:ext cx="296757" cy="602552"/>
            <a:chOff x="829505" y="1427017"/>
            <a:chExt cx="296757" cy="602552"/>
          </a:xfrm>
        </p:grpSpPr>
        <p:sp>
          <p:nvSpPr>
            <p:cNvPr id="227" name="Oval 226"/>
            <p:cNvSpPr/>
            <p:nvPr/>
          </p:nvSpPr>
          <p:spPr>
            <a:xfrm>
              <a:off x="908871" y="1427017"/>
              <a:ext cx="141477" cy="14147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958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977884" y="1568494"/>
              <a:ext cx="0" cy="24154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829505" y="1637507"/>
              <a:ext cx="296757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890304" y="1805277"/>
              <a:ext cx="82816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978296" y="1808727"/>
              <a:ext cx="74190" cy="22084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1628965" y="2114414"/>
            <a:ext cx="825867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</p:txBody>
      </p:sp>
      <p:sp>
        <p:nvSpPr>
          <p:cNvPr id="234" name="Oval 233"/>
          <p:cNvSpPr/>
          <p:nvPr/>
        </p:nvSpPr>
        <p:spPr>
          <a:xfrm>
            <a:off x="8610808" y="154111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room</a:t>
            </a:r>
            <a:endParaRPr lang="en-US" sz="1400" dirty="0"/>
          </a:p>
        </p:txBody>
      </p:sp>
      <p:sp>
        <p:nvSpPr>
          <p:cNvPr id="235" name="Oval 234"/>
          <p:cNvSpPr/>
          <p:nvPr/>
        </p:nvSpPr>
        <p:spPr>
          <a:xfrm>
            <a:off x="8609152" y="1326576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Update service</a:t>
            </a:r>
            <a:endParaRPr lang="en-US" sz="1400" dirty="0"/>
          </a:p>
        </p:txBody>
      </p:sp>
      <p:sp>
        <p:nvSpPr>
          <p:cNvPr id="236" name="Oval 235"/>
          <p:cNvSpPr/>
          <p:nvPr/>
        </p:nvSpPr>
        <p:spPr>
          <a:xfrm>
            <a:off x="8610808" y="758824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room type</a:t>
            </a:r>
            <a:endParaRPr lang="en-US" sz="1400" dirty="0"/>
          </a:p>
        </p:txBody>
      </p:sp>
      <p:sp>
        <p:nvSpPr>
          <p:cNvPr id="237" name="Oval 236"/>
          <p:cNvSpPr/>
          <p:nvPr/>
        </p:nvSpPr>
        <p:spPr>
          <a:xfrm>
            <a:off x="8609152" y="3164577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</a:t>
            </a:r>
          </a:p>
          <a:p>
            <a:pPr algn="ctr"/>
            <a:r>
              <a:rPr lang="en-US" sz="1400" dirty="0" smtClean="0"/>
              <a:t>contracts </a:t>
            </a:r>
            <a:endParaRPr lang="en-US" sz="1400" dirty="0"/>
          </a:p>
        </p:txBody>
      </p:sp>
      <p:sp>
        <p:nvSpPr>
          <p:cNvPr id="238" name="Oval 237"/>
          <p:cNvSpPr/>
          <p:nvPr/>
        </p:nvSpPr>
        <p:spPr>
          <a:xfrm>
            <a:off x="4854653" y="6963522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</a:t>
            </a:r>
          </a:p>
          <a:p>
            <a:pPr algn="ctr"/>
            <a:r>
              <a:rPr lang="en-US" sz="1400" dirty="0" smtClean="0"/>
              <a:t>contract </a:t>
            </a:r>
            <a:endParaRPr lang="en-US" sz="1400" dirty="0"/>
          </a:p>
        </p:txBody>
      </p:sp>
      <p:cxnSp>
        <p:nvCxnSpPr>
          <p:cNvPr id="240" name="Straight Connector 239"/>
          <p:cNvCxnSpPr>
            <a:stCxn id="238" idx="2"/>
            <a:endCxn id="126" idx="5"/>
          </p:cNvCxnSpPr>
          <p:nvPr/>
        </p:nvCxnSpPr>
        <p:spPr>
          <a:xfrm flipH="1" flipV="1">
            <a:off x="3577829" y="5955313"/>
            <a:ext cx="1276824" cy="1262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 rot="2764595">
            <a:off x="3968537" y="6477594"/>
            <a:ext cx="92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</p:txBody>
      </p:sp>
      <p:sp>
        <p:nvSpPr>
          <p:cNvPr id="246" name="Oval 245"/>
          <p:cNvSpPr/>
          <p:nvPr/>
        </p:nvSpPr>
        <p:spPr>
          <a:xfrm>
            <a:off x="8599518" y="4229734"/>
            <a:ext cx="1468582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member</a:t>
            </a:r>
            <a:endParaRPr lang="en-US" sz="1400" dirty="0"/>
          </a:p>
        </p:txBody>
      </p:sp>
      <p:cxnSp>
        <p:nvCxnSpPr>
          <p:cNvPr id="247" name="Straight Connector 246"/>
          <p:cNvCxnSpPr>
            <a:stCxn id="246" idx="6"/>
          </p:cNvCxnSpPr>
          <p:nvPr/>
        </p:nvCxnSpPr>
        <p:spPr>
          <a:xfrm>
            <a:off x="10068100" y="4483591"/>
            <a:ext cx="1477623" cy="212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8609152" y="2555095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</a:t>
            </a:r>
          </a:p>
          <a:p>
            <a:pPr algn="ctr"/>
            <a:r>
              <a:rPr lang="en-US" sz="1400" dirty="0" smtClean="0"/>
              <a:t>staff </a:t>
            </a:r>
            <a:endParaRPr lang="en-US" sz="1400" dirty="0"/>
          </a:p>
        </p:txBody>
      </p:sp>
      <p:sp>
        <p:nvSpPr>
          <p:cNvPr id="252" name="Oval 251"/>
          <p:cNvSpPr/>
          <p:nvPr/>
        </p:nvSpPr>
        <p:spPr>
          <a:xfrm>
            <a:off x="8663069" y="1928143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dashboard</a:t>
            </a:r>
            <a:endParaRPr lang="en-US" sz="1400" dirty="0"/>
          </a:p>
        </p:txBody>
      </p:sp>
      <p:sp>
        <p:nvSpPr>
          <p:cNvPr id="253" name="Oval 252"/>
          <p:cNvSpPr/>
          <p:nvPr/>
        </p:nvSpPr>
        <p:spPr>
          <a:xfrm>
            <a:off x="6370578" y="2917716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Income chart</a:t>
            </a:r>
            <a:endParaRPr lang="en-US" sz="1400" dirty="0"/>
          </a:p>
        </p:txBody>
      </p:sp>
      <p:cxnSp>
        <p:nvCxnSpPr>
          <p:cNvPr id="254" name="Straight Arrow Connector 253"/>
          <p:cNvCxnSpPr>
            <a:stCxn id="252" idx="2"/>
            <a:endCxn id="263" idx="6"/>
          </p:cNvCxnSpPr>
          <p:nvPr/>
        </p:nvCxnSpPr>
        <p:spPr>
          <a:xfrm flipH="1">
            <a:off x="8002866" y="2182000"/>
            <a:ext cx="660203" cy="3876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 rot="18340617">
            <a:off x="7996177" y="2623750"/>
            <a:ext cx="95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&lt;&lt;extend&gt;&gt;</a:t>
            </a:r>
          </a:p>
          <a:p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6337318" y="2315773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view Room status</a:t>
            </a:r>
            <a:endParaRPr lang="en-US" sz="1400" dirty="0"/>
          </a:p>
        </p:txBody>
      </p:sp>
      <p:cxnSp>
        <p:nvCxnSpPr>
          <p:cNvPr id="265" name="Straight Arrow Connector 264"/>
          <p:cNvCxnSpPr>
            <a:stCxn id="252" idx="2"/>
            <a:endCxn id="253" idx="6"/>
          </p:cNvCxnSpPr>
          <p:nvPr/>
        </p:nvCxnSpPr>
        <p:spPr>
          <a:xfrm flipH="1">
            <a:off x="8036126" y="2182000"/>
            <a:ext cx="626943" cy="9895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 rot="19680810">
            <a:off x="7956922" y="2139854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&lt;&lt;extend&gt;&gt;</a:t>
            </a:r>
          </a:p>
          <a:p>
            <a:endParaRPr lang="en-US" sz="1000" dirty="0"/>
          </a:p>
        </p:txBody>
      </p:sp>
      <p:cxnSp>
        <p:nvCxnSpPr>
          <p:cNvPr id="271" name="Straight Connector 270"/>
          <p:cNvCxnSpPr>
            <a:stCxn id="234" idx="6"/>
          </p:cNvCxnSpPr>
          <p:nvPr/>
        </p:nvCxnSpPr>
        <p:spPr>
          <a:xfrm>
            <a:off x="10276356" y="407968"/>
            <a:ext cx="1366124" cy="1460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36" idx="6"/>
          </p:cNvCxnSpPr>
          <p:nvPr/>
        </p:nvCxnSpPr>
        <p:spPr>
          <a:xfrm>
            <a:off x="10276356" y="1012681"/>
            <a:ext cx="1350953" cy="83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35" idx="6"/>
          </p:cNvCxnSpPr>
          <p:nvPr/>
        </p:nvCxnSpPr>
        <p:spPr>
          <a:xfrm>
            <a:off x="10274700" y="1580433"/>
            <a:ext cx="1367779" cy="26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252" idx="6"/>
          </p:cNvCxnSpPr>
          <p:nvPr/>
        </p:nvCxnSpPr>
        <p:spPr>
          <a:xfrm flipV="1">
            <a:off x="10328617" y="1843308"/>
            <a:ext cx="1287459" cy="33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50" idx="6"/>
          </p:cNvCxnSpPr>
          <p:nvPr/>
        </p:nvCxnSpPr>
        <p:spPr>
          <a:xfrm flipV="1">
            <a:off x="10274700" y="1853581"/>
            <a:ext cx="1341376" cy="955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37" idx="6"/>
          </p:cNvCxnSpPr>
          <p:nvPr/>
        </p:nvCxnSpPr>
        <p:spPr>
          <a:xfrm flipV="1">
            <a:off x="10274700" y="1841576"/>
            <a:ext cx="1367779" cy="1576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10047827" y="8551458"/>
            <a:ext cx="1665548" cy="5077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</a:t>
            </a:r>
          </a:p>
          <a:p>
            <a:pPr algn="ctr"/>
            <a:r>
              <a:rPr lang="en-US" sz="1400" dirty="0" smtClean="0"/>
              <a:t>contract </a:t>
            </a:r>
            <a:endParaRPr lang="en-US" sz="1400" dirty="0"/>
          </a:p>
        </p:txBody>
      </p:sp>
      <p:cxnSp>
        <p:nvCxnSpPr>
          <p:cNvPr id="293" name="Straight Connector 292"/>
          <p:cNvCxnSpPr>
            <a:stCxn id="291" idx="0"/>
            <a:endCxn id="176" idx="1"/>
          </p:cNvCxnSpPr>
          <p:nvPr/>
        </p:nvCxnSpPr>
        <p:spPr>
          <a:xfrm flipV="1">
            <a:off x="10880601" y="7408585"/>
            <a:ext cx="735475" cy="1142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10772459" y="3242940"/>
            <a:ext cx="1468582" cy="658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 account staff</a:t>
            </a:r>
            <a:endParaRPr lang="en-US" sz="1400" dirty="0"/>
          </a:p>
        </p:txBody>
      </p:sp>
      <p:sp>
        <p:nvSpPr>
          <p:cNvPr id="298" name="Oval 297"/>
          <p:cNvSpPr/>
          <p:nvPr/>
        </p:nvSpPr>
        <p:spPr>
          <a:xfrm>
            <a:off x="10434079" y="4226617"/>
            <a:ext cx="1468582" cy="7651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personal info</a:t>
            </a:r>
            <a:endParaRPr lang="en-US" sz="1400" dirty="0"/>
          </a:p>
        </p:txBody>
      </p:sp>
      <p:cxnSp>
        <p:nvCxnSpPr>
          <p:cNvPr id="299" name="Straight Connector 298"/>
          <p:cNvCxnSpPr>
            <a:stCxn id="298" idx="4"/>
          </p:cNvCxnSpPr>
          <p:nvPr/>
        </p:nvCxnSpPr>
        <p:spPr>
          <a:xfrm>
            <a:off x="11168370" y="4991760"/>
            <a:ext cx="484360" cy="1413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6841226" y="511275"/>
            <a:ext cx="1139886" cy="29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 </a:t>
            </a:r>
            <a:endParaRPr lang="en-US" sz="1400" dirty="0"/>
          </a:p>
        </p:txBody>
      </p:sp>
      <p:sp>
        <p:nvSpPr>
          <p:cNvPr id="305" name="Oval 304"/>
          <p:cNvSpPr/>
          <p:nvPr/>
        </p:nvSpPr>
        <p:spPr>
          <a:xfrm>
            <a:off x="6841226" y="849094"/>
            <a:ext cx="1139886" cy="29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area</a:t>
            </a:r>
            <a:endParaRPr lang="en-US" sz="1400" dirty="0"/>
          </a:p>
        </p:txBody>
      </p:sp>
      <p:sp>
        <p:nvSpPr>
          <p:cNvPr id="306" name="Oval 305"/>
          <p:cNvSpPr/>
          <p:nvPr/>
        </p:nvSpPr>
        <p:spPr>
          <a:xfrm>
            <a:off x="6807966" y="1218190"/>
            <a:ext cx="1194900" cy="299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furniture</a:t>
            </a:r>
            <a:endParaRPr lang="en-US" sz="1400" dirty="0"/>
          </a:p>
        </p:txBody>
      </p:sp>
      <p:sp>
        <p:nvSpPr>
          <p:cNvPr id="307" name="Oval 306"/>
          <p:cNvSpPr/>
          <p:nvPr/>
        </p:nvSpPr>
        <p:spPr>
          <a:xfrm>
            <a:off x="6337318" y="1583640"/>
            <a:ext cx="1651334" cy="305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 member</a:t>
            </a:r>
            <a:endParaRPr lang="en-US" sz="1400" dirty="0"/>
          </a:p>
        </p:txBody>
      </p:sp>
      <p:cxnSp>
        <p:nvCxnSpPr>
          <p:cNvPr id="308" name="Straight Arrow Connector 307"/>
          <p:cNvCxnSpPr>
            <a:stCxn id="236" idx="2"/>
            <a:endCxn id="305" idx="6"/>
          </p:cNvCxnSpPr>
          <p:nvPr/>
        </p:nvCxnSpPr>
        <p:spPr>
          <a:xfrm flipH="1" flipV="1">
            <a:off x="7981112" y="997063"/>
            <a:ext cx="629696" cy="156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36" idx="2"/>
            <a:endCxn id="304" idx="6"/>
          </p:cNvCxnSpPr>
          <p:nvPr/>
        </p:nvCxnSpPr>
        <p:spPr>
          <a:xfrm flipH="1" flipV="1">
            <a:off x="7981112" y="659244"/>
            <a:ext cx="629696" cy="3534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36" idx="2"/>
            <a:endCxn id="306" idx="6"/>
          </p:cNvCxnSpPr>
          <p:nvPr/>
        </p:nvCxnSpPr>
        <p:spPr>
          <a:xfrm flipH="1">
            <a:off x="8002866" y="1012681"/>
            <a:ext cx="607942" cy="355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236" idx="2"/>
            <a:endCxn id="307" idx="6"/>
          </p:cNvCxnSpPr>
          <p:nvPr/>
        </p:nvCxnSpPr>
        <p:spPr>
          <a:xfrm flipH="1">
            <a:off x="7988652" y="1012681"/>
            <a:ext cx="622156" cy="7237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0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162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2022-12-21T08:39:52Z</dcterms:created>
  <dcterms:modified xsi:type="dcterms:W3CDTF">2022-12-21T11:40:53Z</dcterms:modified>
</cp:coreProperties>
</file>