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5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0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8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8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2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C7ACB-8000-4A0F-941D-A95252C0C82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4F71F-8DDA-4ECD-9815-259C8D15B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91" y="0"/>
            <a:ext cx="1155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3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47" y="1825625"/>
            <a:ext cx="8734705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812"/>
            <a:ext cx="12192000" cy="61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Minh Long PC</dc:creator>
  <cp:lastModifiedBy>Minh Long PC</cp:lastModifiedBy>
  <cp:revision>1</cp:revision>
  <dcterms:created xsi:type="dcterms:W3CDTF">2024-12-05T23:17:52Z</dcterms:created>
  <dcterms:modified xsi:type="dcterms:W3CDTF">2024-12-05T23:17:59Z</dcterms:modified>
</cp:coreProperties>
</file>