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57" r:id="rId5"/>
  </p:sldIdLst>
  <p:sldSz cx="12801600" cy="9601200" type="A3"/>
  <p:notesSz cx="6858000" cy="9144000"/>
  <p:defaultTextStyle>
    <a:defPPr>
      <a:defRPr lang="en-US"/>
    </a:defPPr>
    <a:lvl1pPr marL="0" algn="l" defTabSz="1075334" rtl="0" eaLnBrk="1" latinLnBrk="0" hangingPunct="1">
      <a:defRPr sz="2117" kern="1200">
        <a:solidFill>
          <a:schemeClr val="tx1"/>
        </a:solidFill>
        <a:latin typeface="+mn-lt"/>
        <a:ea typeface="+mn-ea"/>
        <a:cs typeface="+mn-cs"/>
      </a:defRPr>
    </a:lvl1pPr>
    <a:lvl2pPr marL="537667" algn="l" defTabSz="1075334" rtl="0" eaLnBrk="1" latinLnBrk="0" hangingPunct="1">
      <a:defRPr sz="2117" kern="1200">
        <a:solidFill>
          <a:schemeClr val="tx1"/>
        </a:solidFill>
        <a:latin typeface="+mn-lt"/>
        <a:ea typeface="+mn-ea"/>
        <a:cs typeface="+mn-cs"/>
      </a:defRPr>
    </a:lvl2pPr>
    <a:lvl3pPr marL="1075334" algn="l" defTabSz="1075334" rtl="0" eaLnBrk="1" latinLnBrk="0" hangingPunct="1">
      <a:defRPr sz="2117" kern="1200">
        <a:solidFill>
          <a:schemeClr val="tx1"/>
        </a:solidFill>
        <a:latin typeface="+mn-lt"/>
        <a:ea typeface="+mn-ea"/>
        <a:cs typeface="+mn-cs"/>
      </a:defRPr>
    </a:lvl3pPr>
    <a:lvl4pPr marL="1613002" algn="l" defTabSz="1075334" rtl="0" eaLnBrk="1" latinLnBrk="0" hangingPunct="1">
      <a:defRPr sz="2117" kern="1200">
        <a:solidFill>
          <a:schemeClr val="tx1"/>
        </a:solidFill>
        <a:latin typeface="+mn-lt"/>
        <a:ea typeface="+mn-ea"/>
        <a:cs typeface="+mn-cs"/>
      </a:defRPr>
    </a:lvl4pPr>
    <a:lvl5pPr marL="2150669" algn="l" defTabSz="1075334" rtl="0" eaLnBrk="1" latinLnBrk="0" hangingPunct="1">
      <a:defRPr sz="2117" kern="1200">
        <a:solidFill>
          <a:schemeClr val="tx1"/>
        </a:solidFill>
        <a:latin typeface="+mn-lt"/>
        <a:ea typeface="+mn-ea"/>
        <a:cs typeface="+mn-cs"/>
      </a:defRPr>
    </a:lvl5pPr>
    <a:lvl6pPr marL="2688336" algn="l" defTabSz="1075334" rtl="0" eaLnBrk="1" latinLnBrk="0" hangingPunct="1">
      <a:defRPr sz="2117" kern="1200">
        <a:solidFill>
          <a:schemeClr val="tx1"/>
        </a:solidFill>
        <a:latin typeface="+mn-lt"/>
        <a:ea typeface="+mn-ea"/>
        <a:cs typeface="+mn-cs"/>
      </a:defRPr>
    </a:lvl6pPr>
    <a:lvl7pPr marL="3226003" algn="l" defTabSz="1075334" rtl="0" eaLnBrk="1" latinLnBrk="0" hangingPunct="1">
      <a:defRPr sz="2117" kern="1200">
        <a:solidFill>
          <a:schemeClr val="tx1"/>
        </a:solidFill>
        <a:latin typeface="+mn-lt"/>
        <a:ea typeface="+mn-ea"/>
        <a:cs typeface="+mn-cs"/>
      </a:defRPr>
    </a:lvl7pPr>
    <a:lvl8pPr marL="3763670" algn="l" defTabSz="1075334" rtl="0" eaLnBrk="1" latinLnBrk="0" hangingPunct="1">
      <a:defRPr sz="2117" kern="1200">
        <a:solidFill>
          <a:schemeClr val="tx1"/>
        </a:solidFill>
        <a:latin typeface="+mn-lt"/>
        <a:ea typeface="+mn-ea"/>
        <a:cs typeface="+mn-cs"/>
      </a:defRPr>
    </a:lvl8pPr>
    <a:lvl9pPr marL="4301338" algn="l" defTabSz="1075334" rtl="0" eaLnBrk="1" latinLnBrk="0" hangingPunct="1">
      <a:defRPr sz="2117"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9" d="100"/>
          <a:sy n="79" d="100"/>
        </p:scale>
        <p:origin x="100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smtClean="0"/>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6CE53A-20B2-4B8E-A67F-0179AE165EFA}"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1052955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6CE53A-20B2-4B8E-A67F-0179AE165EFA}"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1993585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6CE53A-20B2-4B8E-A67F-0179AE165EFA}"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115476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6CE53A-20B2-4B8E-A67F-0179AE165EFA}"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587608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smtClean="0"/>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6CE53A-20B2-4B8E-A67F-0179AE165EFA}"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187200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6CE53A-20B2-4B8E-A67F-0179AE165EFA}"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2819385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smtClean="0"/>
              <a:t>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smtClean="0"/>
              <a:t>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6CE53A-20B2-4B8E-A67F-0179AE165EFA}" type="datetimeFigureOut">
              <a:rPr lang="en-US" smtClean="0"/>
              <a:t>5/13/2023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1595256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6CE53A-20B2-4B8E-A67F-0179AE165EFA}" type="datetimeFigureOut">
              <a:rPr lang="en-US" smtClean="0"/>
              <a:t>5/13/2023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3660673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6CE53A-20B2-4B8E-A67F-0179AE165EFA}" type="datetimeFigureOut">
              <a:rPr lang="en-US" smtClean="0"/>
              <a:t>5/13/2023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1069100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smtClean="0"/>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smtClean="0"/>
              <a:t>Edit Master text styles</a:t>
            </a:r>
          </a:p>
        </p:txBody>
      </p:sp>
      <p:sp>
        <p:nvSpPr>
          <p:cNvPr id="5" name="Date Placeholder 4"/>
          <p:cNvSpPr>
            <a:spLocks noGrp="1"/>
          </p:cNvSpPr>
          <p:nvPr>
            <p:ph type="dt" sz="half" idx="10"/>
          </p:nvPr>
        </p:nvSpPr>
        <p:spPr/>
        <p:txBody>
          <a:bodyPr/>
          <a:lstStyle/>
          <a:p>
            <a:fld id="{9F6CE53A-20B2-4B8E-A67F-0179AE165EFA}"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161057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smtClean="0"/>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smtClean="0"/>
              <a:t>Edit Master text styles</a:t>
            </a:r>
          </a:p>
        </p:txBody>
      </p:sp>
      <p:sp>
        <p:nvSpPr>
          <p:cNvPr id="5" name="Date Placeholder 4"/>
          <p:cNvSpPr>
            <a:spLocks noGrp="1"/>
          </p:cNvSpPr>
          <p:nvPr>
            <p:ph type="dt" sz="half" idx="10"/>
          </p:nvPr>
        </p:nvSpPr>
        <p:spPr/>
        <p:txBody>
          <a:bodyPr/>
          <a:lstStyle/>
          <a:p>
            <a:fld id="{9F6CE53A-20B2-4B8E-A67F-0179AE165EFA}"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774447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9F6CE53A-20B2-4B8E-A67F-0179AE165EFA}" type="datetimeFigureOut">
              <a:rPr lang="en-US" smtClean="0"/>
              <a:t>5/13/2023</a:t>
            </a:fld>
            <a:endParaRPr lang="en-US"/>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8C5EDFC7-C2DC-4BDE-8F8D-FB2872080F19}" type="slidenum">
              <a:rPr lang="en-US" smtClean="0"/>
              <a:t>‹#›</a:t>
            </a:fld>
            <a:endParaRPr lang="en-US"/>
          </a:p>
        </p:txBody>
      </p:sp>
    </p:spTree>
    <p:extLst>
      <p:ext uri="{BB962C8B-B14F-4D97-AF65-F5344CB8AC3E}">
        <p14:creationId xmlns:p14="http://schemas.microsoft.com/office/powerpoint/2010/main" val="160108458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64864" y="66612"/>
            <a:ext cx="4747895" cy="2292935"/>
          </a:xfrm>
          <a:prstGeom prst="rect">
            <a:avLst/>
          </a:prstGeom>
          <a:solidFill>
            <a:schemeClr val="accent4">
              <a:lumMod val="20000"/>
              <a:lumOff val="80000"/>
            </a:schemeClr>
          </a:solidFill>
        </p:spPr>
        <p:txBody>
          <a:bodyPr wrap="square" rtlCol="0">
            <a:spAutoFit/>
          </a:bodyPr>
          <a:lstStyle/>
          <a:p>
            <a:r>
              <a:rPr lang="en-US" sz="1100" dirty="0" smtClean="0"/>
              <a:t>Xin chao.</a:t>
            </a:r>
          </a:p>
          <a:p>
            <a:r>
              <a:rPr lang="en-US" sz="1100" dirty="0" smtClean="0"/>
              <a:t>Firstly, i want to say thanks for all of you to arrange time to interview me today</a:t>
            </a:r>
          </a:p>
          <a:p>
            <a:r>
              <a:rPr lang="en-US" sz="1100" dirty="0" smtClean="0"/>
              <a:t>My name is Nguyen Van Quy from QV PAE dept.</a:t>
            </a:r>
          </a:p>
          <a:p>
            <a:r>
              <a:rPr lang="en-US" sz="1100" dirty="0" smtClean="0"/>
              <a:t>I have worked at canon for 7 years.</a:t>
            </a:r>
          </a:p>
          <a:p>
            <a:r>
              <a:rPr lang="en-US" sz="1100" dirty="0" smtClean="0"/>
              <a:t>Currently, I have 3 main jobs.</a:t>
            </a:r>
          </a:p>
          <a:p>
            <a:pPr marL="228600" indent="-228600">
              <a:buAutoNum type="arabicPeriod"/>
            </a:pPr>
            <a:r>
              <a:rPr lang="en-US" sz="1100" dirty="0" smtClean="0"/>
              <a:t>Leader build up “Die management system” to monitoring and controll all progress of dies.</a:t>
            </a:r>
          </a:p>
          <a:p>
            <a:pPr marL="228600" indent="-228600">
              <a:buAutoNum type="arabicPeriod"/>
            </a:pPr>
            <a:r>
              <a:rPr lang="en-US" sz="1100" dirty="0" smtClean="0"/>
              <a:t>Leadder of MP cost reduction activities such as optimize renewal and adtional die making, reduce cycle time, reduce material</a:t>
            </a:r>
          </a:p>
          <a:p>
            <a:pPr marL="228600" indent="-228600">
              <a:buAutoNum type="arabicPeriod"/>
            </a:pPr>
            <a:r>
              <a:rPr lang="en-US" sz="1100" dirty="0" smtClean="0"/>
              <a:t>Leader take care solving and prevent troubles in Mass production</a:t>
            </a:r>
          </a:p>
          <a:p>
            <a:endParaRPr lang="en-US" sz="1100" dirty="0"/>
          </a:p>
          <a:p>
            <a:r>
              <a:rPr lang="en-US" sz="1100" dirty="0" smtClean="0"/>
              <a:t>This is a litle about myself.</a:t>
            </a:r>
          </a:p>
          <a:p>
            <a:r>
              <a:rPr lang="en-US" sz="1100" dirty="0" smtClean="0"/>
              <a:t>Thank you!</a:t>
            </a:r>
          </a:p>
        </p:txBody>
      </p:sp>
      <p:sp>
        <p:nvSpPr>
          <p:cNvPr id="5" name="TextBox 4"/>
          <p:cNvSpPr txBox="1"/>
          <p:nvPr/>
        </p:nvSpPr>
        <p:spPr>
          <a:xfrm>
            <a:off x="8805863" y="41690"/>
            <a:ext cx="3995737" cy="1015663"/>
          </a:xfrm>
          <a:prstGeom prst="rect">
            <a:avLst/>
          </a:prstGeom>
          <a:noFill/>
        </p:spPr>
        <p:txBody>
          <a:bodyPr wrap="square" rtlCol="0">
            <a:spAutoFit/>
          </a:bodyPr>
          <a:lstStyle/>
          <a:p>
            <a:pPr marL="228600" indent="-228600">
              <a:buAutoNum type="arabicPeriod"/>
            </a:pPr>
            <a:r>
              <a:rPr lang="en-US" sz="1000" b="1" dirty="0" smtClean="0"/>
              <a:t>What is die managent system?</a:t>
            </a:r>
          </a:p>
          <a:p>
            <a:r>
              <a:rPr lang="en-US" sz="1000" dirty="0" smtClean="0"/>
              <a:t>To say what is Die mangement system. I want to tell you 2 things about it.</a:t>
            </a:r>
          </a:p>
          <a:p>
            <a:r>
              <a:rPr lang="en-US" sz="1000" dirty="0" smtClean="0"/>
              <a:t>First: this is web system was made by PAE to manage and monitoring progress of die include new die making, die trouble, PO dies, ...</a:t>
            </a:r>
          </a:p>
          <a:p>
            <a:r>
              <a:rPr lang="en-US" sz="1000" dirty="0" smtClean="0"/>
              <a:t>Second: This system is operation not only for PAE but also other dept such us PUR, PE, MQA,PDC, ACC and not only QV but also TS factory.</a:t>
            </a:r>
          </a:p>
        </p:txBody>
      </p:sp>
      <p:sp>
        <p:nvSpPr>
          <p:cNvPr id="6" name="TextBox 5"/>
          <p:cNvSpPr txBox="1"/>
          <p:nvPr/>
        </p:nvSpPr>
        <p:spPr>
          <a:xfrm>
            <a:off x="8805862" y="1199159"/>
            <a:ext cx="3995737" cy="1785104"/>
          </a:xfrm>
          <a:prstGeom prst="rect">
            <a:avLst/>
          </a:prstGeom>
          <a:noFill/>
        </p:spPr>
        <p:txBody>
          <a:bodyPr wrap="square" rtlCol="0">
            <a:spAutoFit/>
          </a:bodyPr>
          <a:lstStyle/>
          <a:p>
            <a:r>
              <a:rPr lang="en-US" sz="1000" b="1" dirty="0" smtClean="0"/>
              <a:t>2.Why you made DMS?</a:t>
            </a:r>
          </a:p>
          <a:p>
            <a:r>
              <a:rPr lang="en-US" sz="1000" dirty="0" smtClean="0"/>
              <a:t>The paint. In 2017 after 1 year working, my leader asign me take care solving trouble. And solving i need to confirm and gether many information like, how many dies we have, how was trouble history, how about die infomtion. To confirm and gether it, i need to l find it in some controllist of some PIC before, i need find old doccument it some forder. Some time it lack of. It very hard for new comer like me that time.</a:t>
            </a:r>
          </a:p>
          <a:p>
            <a:r>
              <a:rPr lang="en-US" sz="1000" dirty="0" smtClean="0"/>
              <a:t>So I image why dont have any sytem to control and just only 1 or 2 click we can see all.</a:t>
            </a:r>
          </a:p>
          <a:p>
            <a:endParaRPr lang="en-US" sz="1000" dirty="0"/>
          </a:p>
          <a:p>
            <a:r>
              <a:rPr lang="en-US" sz="1000" dirty="0" smtClean="0"/>
              <a:t>So that why  from 2020 DMS created by PAE.</a:t>
            </a:r>
          </a:p>
        </p:txBody>
      </p:sp>
      <p:sp>
        <p:nvSpPr>
          <p:cNvPr id="7" name="TextBox 6"/>
          <p:cNvSpPr txBox="1"/>
          <p:nvPr/>
        </p:nvSpPr>
        <p:spPr>
          <a:xfrm>
            <a:off x="8805863" y="3013553"/>
            <a:ext cx="3995737" cy="707886"/>
          </a:xfrm>
          <a:prstGeom prst="rect">
            <a:avLst/>
          </a:prstGeom>
          <a:noFill/>
        </p:spPr>
        <p:txBody>
          <a:bodyPr wrap="square" rtlCol="0">
            <a:spAutoFit/>
          </a:bodyPr>
          <a:lstStyle/>
          <a:p>
            <a:r>
              <a:rPr lang="en-US" sz="1000" dirty="0" smtClean="0"/>
              <a:t>3. What/ which DMS function?</a:t>
            </a:r>
          </a:p>
          <a:p>
            <a:r>
              <a:rPr lang="en-US" sz="1000" dirty="0" smtClean="0"/>
              <a:t>DMS have many function like issue MR, issue PO die, issue trouble, die transfer, new die control,... I working to make it become more bigger</a:t>
            </a:r>
          </a:p>
          <a:p>
            <a:endParaRPr lang="en-US" sz="1000" dirty="0"/>
          </a:p>
        </p:txBody>
      </p:sp>
      <p:sp>
        <p:nvSpPr>
          <p:cNvPr id="8" name="TextBox 7"/>
          <p:cNvSpPr txBox="1"/>
          <p:nvPr/>
        </p:nvSpPr>
        <p:spPr>
          <a:xfrm>
            <a:off x="8805863" y="3584986"/>
            <a:ext cx="3995737" cy="2708434"/>
          </a:xfrm>
          <a:prstGeom prst="rect">
            <a:avLst/>
          </a:prstGeom>
          <a:noFill/>
        </p:spPr>
        <p:txBody>
          <a:bodyPr wrap="square" rtlCol="0">
            <a:spAutoFit/>
          </a:bodyPr>
          <a:lstStyle/>
          <a:p>
            <a:r>
              <a:rPr lang="en-US" sz="1000" b="1" dirty="0" smtClean="0"/>
              <a:t>4. What is benifit/ output of DMS?</a:t>
            </a:r>
          </a:p>
          <a:p>
            <a:r>
              <a:rPr lang="en-US" sz="1000" dirty="0" smtClean="0"/>
              <a:t>To say what is output for easy, i will tell you some example before and after we use DMS.</a:t>
            </a:r>
          </a:p>
          <a:p>
            <a:pPr marL="228600" indent="-228600">
              <a:buAutoNum type="arabicPeriod"/>
            </a:pPr>
            <a:r>
              <a:rPr lang="en-US" sz="1000" dirty="0" smtClean="0"/>
              <a:t>To issue MR (mean Mold requision), PUR member will input some information in form and send email to STD members of ENG div -&gt; Std menber check email and input some imforamtion and print out transfer to some dept as PAE, PE1, Plan to get signture. Each time transfer thay need update control list, Call PIC each dept to push up,..</a:t>
            </a:r>
            <a:endParaRPr lang="en-US" sz="1000" dirty="0"/>
          </a:p>
          <a:p>
            <a:pPr marL="228600" indent="-228600">
              <a:buAutoNum type="arabicPeriod"/>
            </a:pPr>
            <a:r>
              <a:rPr lang="en-US" sz="1000" dirty="0" smtClean="0"/>
              <a:t>But with DMS, PUR just input a litle infomation and just 1 click. It will be send to related dept.</a:t>
            </a:r>
            <a:endParaRPr lang="en-US" sz="1000" dirty="0"/>
          </a:p>
          <a:p>
            <a:r>
              <a:rPr lang="en-US" sz="1000" dirty="0" smtClean="0"/>
              <a:t>So no need print out -&gt; CD</a:t>
            </a:r>
          </a:p>
          <a:p>
            <a:r>
              <a:rPr lang="en-US" sz="1000" dirty="0" smtClean="0"/>
              <a:t>So no need transfer -&gt; reduce wast time</a:t>
            </a:r>
          </a:p>
          <a:p>
            <a:r>
              <a:rPr lang="en-US" sz="1000" dirty="0" smtClean="0"/>
              <a:t>So no need oppen control list to update for each progress =&gt; reduce boring job</a:t>
            </a:r>
          </a:p>
          <a:p>
            <a:r>
              <a:rPr lang="en-US" sz="1000" dirty="0" smtClean="0"/>
              <a:t>So no need call to each dept to push up and checking progress because sysstem alread visaual line and end email waning to each dept if bending.</a:t>
            </a:r>
          </a:p>
          <a:p>
            <a:endParaRPr lang="en-US" sz="1000" dirty="0" smtClean="0"/>
          </a:p>
        </p:txBody>
      </p:sp>
      <p:sp>
        <p:nvSpPr>
          <p:cNvPr id="9" name="TextBox 8"/>
          <p:cNvSpPr txBox="1"/>
          <p:nvPr/>
        </p:nvSpPr>
        <p:spPr>
          <a:xfrm>
            <a:off x="8805856" y="6071024"/>
            <a:ext cx="3995737" cy="2092881"/>
          </a:xfrm>
          <a:prstGeom prst="rect">
            <a:avLst/>
          </a:prstGeom>
          <a:noFill/>
        </p:spPr>
        <p:txBody>
          <a:bodyPr wrap="square" rtlCol="0">
            <a:spAutoFit/>
          </a:bodyPr>
          <a:lstStyle/>
          <a:p>
            <a:r>
              <a:rPr lang="en-US" sz="1000" b="1" dirty="0" smtClean="0"/>
              <a:t>5. What is diffucult when build up DMS?</a:t>
            </a:r>
          </a:p>
          <a:p>
            <a:r>
              <a:rPr lang="en-US" sz="1000" dirty="0" smtClean="0"/>
              <a:t>3 or 4 years ago , When i start to buid DMS, At that time as G4, i belive in myself about Engineer job and our PAE procudure. But I do not clear and do not understand well others dept operation flow related to die, for example I dont know when die PO, when die payment...So to make DMS as throuhg all dept is difficult</a:t>
            </a:r>
          </a:p>
          <a:p>
            <a:endParaRPr lang="en-US" sz="1000" dirty="0"/>
          </a:p>
          <a:p>
            <a:r>
              <a:rPr lang="en-US" sz="1000" dirty="0" smtClean="0"/>
              <a:t>So to sovle it. I hold meeting all dept, gether all flow, procuduce, understand the pain of other dept. From that i tell them about die managemt system will give what benefit for them and get support and co-operation.</a:t>
            </a:r>
          </a:p>
          <a:p>
            <a:r>
              <a:rPr lang="en-US" sz="1000" dirty="0" smtClean="0"/>
              <a:t>And the result, QV we have DMS as current</a:t>
            </a:r>
          </a:p>
          <a:p>
            <a:r>
              <a:rPr lang="en-US" sz="1000" dirty="0" smtClean="0"/>
              <a:t>  </a:t>
            </a:r>
            <a:endParaRPr lang="en-US" sz="1000" dirty="0"/>
          </a:p>
        </p:txBody>
      </p:sp>
      <p:sp>
        <p:nvSpPr>
          <p:cNvPr id="10" name="TextBox 9"/>
          <p:cNvSpPr txBox="1"/>
          <p:nvPr/>
        </p:nvSpPr>
        <p:spPr>
          <a:xfrm>
            <a:off x="8805863" y="7997934"/>
            <a:ext cx="3995737" cy="1785104"/>
          </a:xfrm>
          <a:prstGeom prst="rect">
            <a:avLst/>
          </a:prstGeom>
          <a:noFill/>
        </p:spPr>
        <p:txBody>
          <a:bodyPr wrap="square" rtlCol="0">
            <a:spAutoFit/>
          </a:bodyPr>
          <a:lstStyle/>
          <a:p>
            <a:r>
              <a:rPr lang="en-US" sz="1000" b="1" dirty="0"/>
              <a:t>6</a:t>
            </a:r>
            <a:r>
              <a:rPr lang="en-US" sz="1000" b="1" dirty="0" smtClean="0"/>
              <a:t>. What is diffirent about TL &amp; QV DMS, Which is tronger, why not combine</a:t>
            </a:r>
          </a:p>
          <a:p>
            <a:r>
              <a:rPr lang="en-US" sz="1000" dirty="0" smtClean="0"/>
              <a:t>The diffirent is opearion flow of LBP &amp; IJP.</a:t>
            </a:r>
          </a:p>
          <a:p>
            <a:endParaRPr lang="en-US" sz="1000" dirty="0"/>
          </a:p>
          <a:p>
            <a:r>
              <a:rPr lang="en-US" sz="1000" dirty="0" smtClean="0"/>
              <a:t>In 2019 we already try to convert TL DMS to use for QV but i so many diffirent flow so we cannot. So we build QV DMS by QV PAE</a:t>
            </a:r>
          </a:p>
          <a:p>
            <a:r>
              <a:rPr lang="en-US" sz="1000" dirty="0" smtClean="0"/>
              <a:t>I think QV and TL also strong.</a:t>
            </a:r>
          </a:p>
          <a:p>
            <a:r>
              <a:rPr lang="en-US" sz="1000" dirty="0" smtClean="0"/>
              <a:t>TL: has TIM dept make system as IT dept. </a:t>
            </a:r>
            <a:endParaRPr lang="en-US" sz="1000" dirty="0"/>
          </a:p>
          <a:p>
            <a:r>
              <a:rPr lang="en-US" sz="1000" dirty="0" smtClean="0"/>
              <a:t>QV: at that time we dont have TIM detp so I made opearion flow and system only by me</a:t>
            </a:r>
          </a:p>
          <a:p>
            <a:r>
              <a:rPr lang="en-US" sz="1000" dirty="0" smtClean="0"/>
              <a:t>  </a:t>
            </a:r>
            <a:endParaRPr lang="en-US" sz="1000" dirty="0"/>
          </a:p>
        </p:txBody>
      </p:sp>
      <p:sp>
        <p:nvSpPr>
          <p:cNvPr id="3" name="TextBox 2"/>
          <p:cNvSpPr txBox="1"/>
          <p:nvPr/>
        </p:nvSpPr>
        <p:spPr>
          <a:xfrm>
            <a:off x="146304" y="41690"/>
            <a:ext cx="3525456" cy="1477328"/>
          </a:xfrm>
          <a:prstGeom prst="rect">
            <a:avLst/>
          </a:prstGeom>
          <a:noFill/>
        </p:spPr>
        <p:txBody>
          <a:bodyPr wrap="square" rtlCol="0">
            <a:spAutoFit/>
          </a:bodyPr>
          <a:lstStyle/>
          <a:p>
            <a:pPr marL="228600" indent="-228600">
              <a:buAutoNum type="arabicPeriod"/>
            </a:pPr>
            <a:r>
              <a:rPr lang="en-US" sz="1000" b="1" dirty="0" smtClean="0"/>
              <a:t>What did you do to get CD?</a:t>
            </a:r>
          </a:p>
          <a:p>
            <a:r>
              <a:rPr lang="en-US" sz="1000" dirty="0" smtClean="0"/>
              <a:t>To get cost down we do main 5 projects like</a:t>
            </a:r>
          </a:p>
          <a:p>
            <a:r>
              <a:rPr lang="en-US" sz="1000" dirty="0" smtClean="0"/>
              <a:t> - overhaul to reduce amount of renewal die =&gt; Reduce Die Cost</a:t>
            </a:r>
          </a:p>
          <a:p>
            <a:pPr marL="171450" indent="-171450">
              <a:buFontTx/>
              <a:buChar char="-"/>
            </a:pPr>
            <a:r>
              <a:rPr lang="en-US" sz="1000" dirty="0" smtClean="0"/>
              <a:t>Optimize making renewal and adtional die by change cheaper die material, up cavity amount, from that we reduce not only die cost but also part cost</a:t>
            </a:r>
          </a:p>
          <a:p>
            <a:pPr marL="171450" indent="-171450">
              <a:buFontTx/>
              <a:buChar char="-"/>
            </a:pPr>
            <a:r>
              <a:rPr lang="en-US" sz="1000" dirty="0" smtClean="0"/>
              <a:t>Reduce CT</a:t>
            </a:r>
          </a:p>
          <a:p>
            <a:pPr marL="171450" indent="-171450">
              <a:buFontTx/>
              <a:buChar char="-"/>
            </a:pPr>
            <a:r>
              <a:rPr lang="en-US" sz="1000" dirty="0" smtClean="0"/>
              <a:t>Reduce Material by </a:t>
            </a:r>
          </a:p>
          <a:p>
            <a:pPr marL="171450" indent="-171450">
              <a:buFontTx/>
              <a:buChar char="-"/>
            </a:pPr>
            <a:r>
              <a:rPr lang="en-US" sz="1000" dirty="0" smtClean="0"/>
              <a:t>Kaizen Job to reduce wast time </a:t>
            </a:r>
            <a:endParaRPr lang="en-US" sz="1000" dirty="0"/>
          </a:p>
        </p:txBody>
      </p:sp>
      <p:sp>
        <p:nvSpPr>
          <p:cNvPr id="11" name="TextBox 10"/>
          <p:cNvSpPr txBox="1"/>
          <p:nvPr/>
        </p:nvSpPr>
        <p:spPr>
          <a:xfrm>
            <a:off x="146304" y="1519018"/>
            <a:ext cx="3525456" cy="1785104"/>
          </a:xfrm>
          <a:prstGeom prst="rect">
            <a:avLst/>
          </a:prstGeom>
          <a:noFill/>
        </p:spPr>
        <p:txBody>
          <a:bodyPr wrap="square" rtlCol="0">
            <a:spAutoFit/>
          </a:bodyPr>
          <a:lstStyle/>
          <a:p>
            <a:r>
              <a:rPr lang="en-US" sz="1000" b="1" dirty="0" smtClean="0"/>
              <a:t>2. What is difficulty?</a:t>
            </a:r>
          </a:p>
          <a:p>
            <a:r>
              <a:rPr lang="en-US" sz="1000" dirty="0" smtClean="0"/>
              <a:t>To do CD activitis. There are 2 things we need to do techincal field and biz field</a:t>
            </a:r>
          </a:p>
          <a:p>
            <a:r>
              <a:rPr lang="en-US" sz="1000" dirty="0" smtClean="0"/>
              <a:t>Technical: we got quite good co-opearation from supplier Engineer</a:t>
            </a:r>
          </a:p>
          <a:p>
            <a:r>
              <a:rPr lang="en-US" sz="1000" dirty="0" smtClean="0"/>
              <a:t>However biz field is difficult for us to get actual cost reduce from suppliers.</a:t>
            </a:r>
          </a:p>
          <a:p>
            <a:r>
              <a:rPr lang="en-US" sz="1000" dirty="0" smtClean="0"/>
              <a:t>To overcome it. We co-operation with CVN PUS to sharing our ideas and get support from PUS to negociate with supplier CD value</a:t>
            </a:r>
          </a:p>
          <a:p>
            <a:endParaRPr lang="en-US" sz="1000" dirty="0"/>
          </a:p>
        </p:txBody>
      </p:sp>
      <p:sp>
        <p:nvSpPr>
          <p:cNvPr id="12" name="TextBox 11"/>
          <p:cNvSpPr txBox="1"/>
          <p:nvPr/>
        </p:nvSpPr>
        <p:spPr>
          <a:xfrm>
            <a:off x="146304" y="3168795"/>
            <a:ext cx="3525456" cy="1323439"/>
          </a:xfrm>
          <a:prstGeom prst="rect">
            <a:avLst/>
          </a:prstGeom>
          <a:noFill/>
        </p:spPr>
        <p:txBody>
          <a:bodyPr wrap="square" rtlCol="0">
            <a:spAutoFit/>
          </a:bodyPr>
          <a:lstStyle/>
          <a:p>
            <a:r>
              <a:rPr lang="en-US" sz="1000" b="1" dirty="0" smtClean="0"/>
              <a:t>3. How do you reduce COST</a:t>
            </a:r>
            <a:r>
              <a:rPr lang="en-US" sz="1000" dirty="0" smtClean="0"/>
              <a:t>?</a:t>
            </a:r>
          </a:p>
          <a:p>
            <a:r>
              <a:rPr lang="en-US" sz="1000" dirty="0" smtClean="0"/>
              <a:t>To reduce cost We PAE focus 3 things</a:t>
            </a:r>
          </a:p>
          <a:p>
            <a:pPr marL="228600" indent="-228600">
              <a:buAutoNum type="arabicPeriod"/>
            </a:pPr>
            <a:r>
              <a:rPr lang="en-US" sz="1000" dirty="0" smtClean="0"/>
              <a:t>Focuss reduce Part cost by reduce CT or Reduce material. To get max benafit we focuss on model with high production</a:t>
            </a:r>
          </a:p>
          <a:p>
            <a:pPr marL="228600" indent="-228600">
              <a:buAutoNum type="arabicPeriod"/>
            </a:pPr>
            <a:r>
              <a:rPr lang="en-US" sz="1000" dirty="0" smtClean="0"/>
              <a:t>Focuss reduce die cost by reduce or optimize die making. For example. We reduce amout of renewal die by Overhaul die to extend die life, </a:t>
            </a:r>
          </a:p>
          <a:p>
            <a:pPr marL="228600" indent="-228600">
              <a:buAutoNum type="arabicPeriod"/>
            </a:pPr>
            <a:r>
              <a:rPr lang="en-US" sz="1000" dirty="0" smtClean="0"/>
              <a:t>Focuss on new ideas or feedback to extend our CD activities</a:t>
            </a:r>
          </a:p>
        </p:txBody>
      </p:sp>
      <p:sp>
        <p:nvSpPr>
          <p:cNvPr id="13" name="TextBox 12"/>
          <p:cNvSpPr txBox="1"/>
          <p:nvPr/>
        </p:nvSpPr>
        <p:spPr>
          <a:xfrm>
            <a:off x="3988402" y="2426085"/>
            <a:ext cx="4436269" cy="1323439"/>
          </a:xfrm>
          <a:prstGeom prst="rect">
            <a:avLst/>
          </a:prstGeom>
          <a:noFill/>
        </p:spPr>
        <p:txBody>
          <a:bodyPr wrap="square" rtlCol="0">
            <a:spAutoFit/>
          </a:bodyPr>
          <a:lstStyle/>
          <a:p>
            <a:pPr marL="228600" indent="-228600">
              <a:buAutoNum type="arabicPeriod"/>
            </a:pPr>
            <a:r>
              <a:rPr lang="en-US" sz="1000" b="1" dirty="0" smtClean="0"/>
              <a:t>What/ How solving trouble and prevent trouble? </a:t>
            </a:r>
          </a:p>
          <a:p>
            <a:pPr marL="171450" indent="-171450">
              <a:buFontTx/>
              <a:buChar char="-"/>
            </a:pPr>
            <a:r>
              <a:rPr lang="en-US" sz="1000" dirty="0" smtClean="0"/>
              <a:t>Team members will reciept trouble from supplier, MQA, PE,</a:t>
            </a:r>
          </a:p>
          <a:p>
            <a:pPr marL="171450" indent="-171450">
              <a:buFontTx/>
              <a:buChar char="-"/>
            </a:pPr>
            <a:r>
              <a:rPr lang="en-US" sz="1000" dirty="0" smtClean="0"/>
              <a:t>Investigate and found real cause of trouble and give solutions</a:t>
            </a:r>
          </a:p>
          <a:p>
            <a:pPr marL="171450" indent="-171450">
              <a:buFontTx/>
              <a:buChar char="-"/>
            </a:pPr>
            <a:r>
              <a:rPr lang="en-US" sz="1000" dirty="0" smtClean="0"/>
              <a:t>Review similar shape or similar structure to prevent trouble for other dies.</a:t>
            </a:r>
          </a:p>
          <a:p>
            <a:pPr marL="171450" indent="-171450">
              <a:buFontTx/>
              <a:buChar char="-"/>
            </a:pPr>
            <a:r>
              <a:rPr lang="en-US" sz="1000" dirty="0" smtClean="0"/>
              <a:t>With me, as a leader. I have review my menbers investigate correct or not. Solution they give is suable with Q C D or not?. I have to give suggestion and push up menbers to archiver target on time &amp; exaclly. Summarize and feedback for MT, for die spec</a:t>
            </a:r>
          </a:p>
        </p:txBody>
      </p:sp>
      <p:sp>
        <p:nvSpPr>
          <p:cNvPr id="14" name="TextBox 13"/>
          <p:cNvSpPr txBox="1"/>
          <p:nvPr/>
        </p:nvSpPr>
        <p:spPr>
          <a:xfrm>
            <a:off x="3988401" y="3749524"/>
            <a:ext cx="4436269" cy="1015663"/>
          </a:xfrm>
          <a:prstGeom prst="rect">
            <a:avLst/>
          </a:prstGeom>
          <a:noFill/>
        </p:spPr>
        <p:txBody>
          <a:bodyPr wrap="square" rtlCol="0">
            <a:spAutoFit/>
          </a:bodyPr>
          <a:lstStyle/>
          <a:p>
            <a:pPr marL="228600" indent="-228600">
              <a:buAutoNum type="arabicPeriod"/>
            </a:pPr>
            <a:r>
              <a:rPr lang="en-US" sz="1000" b="1" dirty="0" smtClean="0"/>
              <a:t>How did you prevent trouble?</a:t>
            </a:r>
          </a:p>
          <a:p>
            <a:r>
              <a:rPr lang="en-US" sz="1000" dirty="0" smtClean="0"/>
              <a:t>We dont know when trouble happen but we can prevent trouble by some action</a:t>
            </a:r>
          </a:p>
          <a:p>
            <a:pPr marL="171450" indent="-171450">
              <a:buFontTx/>
              <a:buChar char="-"/>
            </a:pPr>
            <a:r>
              <a:rPr lang="en-US" sz="1000" dirty="0" smtClean="0"/>
              <a:t>1. Each trouble happen we will review it has same. Similar shape, structure with other dies or not. If same we will check and consider make spare part </a:t>
            </a:r>
          </a:p>
          <a:p>
            <a:pPr marL="171450" indent="-171450">
              <a:buFontTx/>
              <a:buChar char="-"/>
            </a:pPr>
            <a:r>
              <a:rPr lang="en-US" sz="1000" dirty="0" smtClean="0"/>
              <a:t>2. PAE has activity review all die over warranty with model big production. We will jude die need OH, repair or Renewal</a:t>
            </a:r>
          </a:p>
        </p:txBody>
      </p:sp>
    </p:spTree>
    <p:extLst>
      <p:ext uri="{BB962C8B-B14F-4D97-AF65-F5344CB8AC3E}">
        <p14:creationId xmlns:p14="http://schemas.microsoft.com/office/powerpoint/2010/main" val="1101235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689" y="164148"/>
            <a:ext cx="3852671" cy="2800767"/>
          </a:xfrm>
          <a:prstGeom prst="rect">
            <a:avLst/>
          </a:prstGeom>
          <a:solidFill>
            <a:schemeClr val="accent4">
              <a:lumMod val="20000"/>
              <a:lumOff val="80000"/>
            </a:schemeClr>
          </a:solidFill>
        </p:spPr>
        <p:txBody>
          <a:bodyPr wrap="square" rtlCol="0">
            <a:spAutoFit/>
          </a:bodyPr>
          <a:lstStyle/>
          <a:p>
            <a:r>
              <a:rPr lang="en-US" sz="1100" dirty="0" smtClean="0"/>
              <a:t>Xin chao.</a:t>
            </a:r>
          </a:p>
          <a:p>
            <a:r>
              <a:rPr lang="en-US" sz="1100" dirty="0" smtClean="0"/>
              <a:t>Firstly, i want to say thanks for all of you to arrange time to interview me today</a:t>
            </a:r>
          </a:p>
          <a:p>
            <a:r>
              <a:rPr lang="en-US" sz="1100" dirty="0" smtClean="0"/>
              <a:t>My name is Nguyen Van Quy from QV PAE dept.</a:t>
            </a:r>
          </a:p>
          <a:p>
            <a:r>
              <a:rPr lang="en-US" sz="1100" dirty="0" smtClean="0"/>
              <a:t>I have worked at canon for 7 years.</a:t>
            </a:r>
          </a:p>
          <a:p>
            <a:r>
              <a:rPr lang="en-US" sz="1100" dirty="0" smtClean="0"/>
              <a:t>Currently, I have 3 main jobs.</a:t>
            </a:r>
          </a:p>
          <a:p>
            <a:pPr marL="228600" indent="-228600">
              <a:buAutoNum type="arabicPeriod"/>
            </a:pPr>
            <a:r>
              <a:rPr lang="en-US" sz="1100" dirty="0" smtClean="0"/>
              <a:t>Leader build up “Die management system” </a:t>
            </a:r>
            <a:r>
              <a:rPr lang="en-US" sz="1100" dirty="0" smtClean="0"/>
              <a:t>to manage all LBP dies</a:t>
            </a:r>
            <a:endParaRPr lang="en-US" sz="1100" dirty="0" smtClean="0"/>
          </a:p>
          <a:p>
            <a:pPr marL="228600" indent="-228600">
              <a:buAutoNum type="arabicPeriod"/>
            </a:pPr>
            <a:r>
              <a:rPr lang="en-US" sz="1100" dirty="0" smtClean="0"/>
              <a:t>Leadder of MP cost reduction activities such as optimize renewal and adtional die making, reduce cycle time, reduce material</a:t>
            </a:r>
          </a:p>
          <a:p>
            <a:pPr marL="228600" indent="-228600">
              <a:buAutoNum type="arabicPeriod"/>
            </a:pPr>
            <a:r>
              <a:rPr lang="en-US" sz="1100" dirty="0" smtClean="0"/>
              <a:t>Leader take care solving and prevent troubles in Mass production</a:t>
            </a:r>
          </a:p>
          <a:p>
            <a:endParaRPr lang="en-US" sz="1100" dirty="0"/>
          </a:p>
          <a:p>
            <a:r>
              <a:rPr lang="en-US" sz="1100" dirty="0" smtClean="0"/>
              <a:t>This is a litle about myself.</a:t>
            </a:r>
          </a:p>
          <a:p>
            <a:r>
              <a:rPr lang="en-US" sz="1100" dirty="0" smtClean="0"/>
              <a:t>Thank you!</a:t>
            </a:r>
          </a:p>
        </p:txBody>
      </p:sp>
      <p:sp>
        <p:nvSpPr>
          <p:cNvPr id="3" name="TextBox 2"/>
          <p:cNvSpPr txBox="1"/>
          <p:nvPr/>
        </p:nvSpPr>
        <p:spPr>
          <a:xfrm>
            <a:off x="4108704" y="164147"/>
            <a:ext cx="4194048" cy="600164"/>
          </a:xfrm>
          <a:prstGeom prst="rect">
            <a:avLst/>
          </a:prstGeom>
          <a:noFill/>
        </p:spPr>
        <p:txBody>
          <a:bodyPr wrap="square" rtlCol="0">
            <a:spAutoFit/>
          </a:bodyPr>
          <a:lstStyle/>
          <a:p>
            <a:r>
              <a:rPr lang="en-US" sz="1100" b="1" dirty="0" smtClean="0"/>
              <a:t>What is die management system?</a:t>
            </a:r>
          </a:p>
          <a:p>
            <a:r>
              <a:rPr lang="en-US" sz="1100" dirty="0" smtClean="0"/>
              <a:t>This system we manage all of LBP dies from budgit until die dispose.</a:t>
            </a:r>
          </a:p>
          <a:p>
            <a:r>
              <a:rPr lang="en-US" sz="1100" dirty="0" smtClean="0"/>
              <a:t>It will visalize die status, die heath so we can take action QCD quickly</a:t>
            </a:r>
            <a:endParaRPr lang="en-US" sz="1100" dirty="0" smtClean="0"/>
          </a:p>
        </p:txBody>
      </p:sp>
      <p:sp>
        <p:nvSpPr>
          <p:cNvPr id="7" name="TextBox 6"/>
          <p:cNvSpPr txBox="1"/>
          <p:nvPr/>
        </p:nvSpPr>
        <p:spPr>
          <a:xfrm>
            <a:off x="170687" y="3053651"/>
            <a:ext cx="3852671" cy="769441"/>
          </a:xfrm>
          <a:prstGeom prst="rect">
            <a:avLst/>
          </a:prstGeom>
          <a:noFill/>
        </p:spPr>
        <p:txBody>
          <a:bodyPr wrap="square" rtlCol="0">
            <a:spAutoFit/>
          </a:bodyPr>
          <a:lstStyle/>
          <a:p>
            <a:r>
              <a:rPr lang="en-US" sz="1100" b="1" dirty="0" smtClean="0"/>
              <a:t>What is biggist result / achivement?</a:t>
            </a:r>
          </a:p>
          <a:p>
            <a:r>
              <a:rPr lang="en-US" sz="1100" dirty="0" smtClean="0"/>
              <a:t>I am success build up Die management system to manage all LBP die to visualize die status, die trouble, all process of die from budget until die dispose.</a:t>
            </a:r>
            <a:endParaRPr lang="en-US" sz="1100" dirty="0" smtClean="0"/>
          </a:p>
        </p:txBody>
      </p:sp>
      <p:sp>
        <p:nvSpPr>
          <p:cNvPr id="8" name="TextBox 7"/>
          <p:cNvSpPr txBox="1"/>
          <p:nvPr/>
        </p:nvSpPr>
        <p:spPr>
          <a:xfrm>
            <a:off x="170686" y="3911828"/>
            <a:ext cx="3852671" cy="1615827"/>
          </a:xfrm>
          <a:prstGeom prst="rect">
            <a:avLst/>
          </a:prstGeom>
          <a:noFill/>
        </p:spPr>
        <p:txBody>
          <a:bodyPr wrap="square" rtlCol="0">
            <a:spAutoFit/>
          </a:bodyPr>
          <a:lstStyle/>
          <a:p>
            <a:r>
              <a:rPr lang="en-US" sz="1100" b="1" dirty="0" smtClean="0"/>
              <a:t>What did you do to archived it?</a:t>
            </a:r>
          </a:p>
          <a:p>
            <a:r>
              <a:rPr lang="en-US" sz="1100" dirty="0" smtClean="0"/>
              <a:t>There are 2 main things i need to do.</a:t>
            </a:r>
          </a:p>
          <a:p>
            <a:pPr marL="228600" indent="-228600">
              <a:buAutoNum type="arabicPeriod"/>
            </a:pPr>
            <a:r>
              <a:rPr lang="en-US" sz="1100" dirty="0" smtClean="0"/>
              <a:t>Make operation </a:t>
            </a:r>
            <a:r>
              <a:rPr lang="en-US" sz="1100" dirty="0"/>
              <a:t>flow: </a:t>
            </a:r>
            <a:r>
              <a:rPr lang="en-US" sz="1100" dirty="0" smtClean="0"/>
              <a:t> </a:t>
            </a:r>
            <a:r>
              <a:rPr lang="en-US" sz="1100" dirty="0"/>
              <a:t>to make it i need unsderstand deeply  about engineer job and understand work flow not only PAE but also others </a:t>
            </a:r>
            <a:r>
              <a:rPr lang="en-US" sz="1100" dirty="0" smtClean="0"/>
              <a:t>department.</a:t>
            </a:r>
          </a:p>
          <a:p>
            <a:pPr marL="228600" indent="-228600">
              <a:buAutoNum type="arabicPeriod"/>
            </a:pPr>
            <a:r>
              <a:rPr lang="en-US" sz="1100" dirty="0" smtClean="0"/>
              <a:t>Make a web: normally This is IT job. But this system was made by engineer, by myself. Because just only PAE undersand deeply about die opeartion and proactive to kaizen if any not suiable?</a:t>
            </a:r>
          </a:p>
        </p:txBody>
      </p:sp>
      <p:sp>
        <p:nvSpPr>
          <p:cNvPr id="9" name="TextBox 8"/>
          <p:cNvSpPr txBox="1"/>
          <p:nvPr/>
        </p:nvSpPr>
        <p:spPr>
          <a:xfrm>
            <a:off x="170686" y="5527655"/>
            <a:ext cx="3852671" cy="1785104"/>
          </a:xfrm>
          <a:prstGeom prst="rect">
            <a:avLst/>
          </a:prstGeom>
          <a:noFill/>
        </p:spPr>
        <p:txBody>
          <a:bodyPr wrap="square" rtlCol="0">
            <a:spAutoFit/>
          </a:bodyPr>
          <a:lstStyle/>
          <a:p>
            <a:r>
              <a:rPr lang="en-US" sz="1100" b="1" dirty="0" smtClean="0"/>
              <a:t>Why you/PAE make this system / mission?</a:t>
            </a:r>
          </a:p>
          <a:p>
            <a:r>
              <a:rPr lang="en-US" sz="1100" dirty="0" smtClean="0"/>
              <a:t>There are 2 main reason.</a:t>
            </a:r>
          </a:p>
          <a:p>
            <a:pPr marL="228600" indent="-228600">
              <a:buAutoNum type="arabicPeriod"/>
            </a:pPr>
            <a:r>
              <a:rPr lang="en-US" sz="1100" dirty="0" smtClean="0"/>
              <a:t>Our mission is manage all LBP die about </a:t>
            </a:r>
            <a:r>
              <a:rPr lang="en-US" sz="1100" dirty="0" smtClean="0"/>
              <a:t>5000 dies and it increase each years. We need to know die status, progress to take quickly neccesssy action for QCD. But with big die amount will be difficult for me, for PAE to manual collect data, manual manage, manaual verify by exel, by each controlist of each group.</a:t>
            </a:r>
          </a:p>
          <a:p>
            <a:pPr marL="228600" indent="-228600">
              <a:buAutoNum type="arabicPeriod"/>
            </a:pPr>
            <a:r>
              <a:rPr lang="en-US" sz="1100" dirty="0" smtClean="0"/>
              <a:t>Only PAE can overall and we need understand die heaths for each die and take action to make good parts</a:t>
            </a:r>
          </a:p>
        </p:txBody>
      </p:sp>
      <p:sp>
        <p:nvSpPr>
          <p:cNvPr id="10" name="TextBox 9"/>
          <p:cNvSpPr txBox="1"/>
          <p:nvPr/>
        </p:nvSpPr>
        <p:spPr>
          <a:xfrm>
            <a:off x="170685" y="7312759"/>
            <a:ext cx="3852671" cy="1785104"/>
          </a:xfrm>
          <a:prstGeom prst="rect">
            <a:avLst/>
          </a:prstGeom>
          <a:noFill/>
        </p:spPr>
        <p:txBody>
          <a:bodyPr wrap="square" rtlCol="0">
            <a:spAutoFit/>
          </a:bodyPr>
          <a:lstStyle/>
          <a:p>
            <a:r>
              <a:rPr lang="en-US" sz="1100" b="1" dirty="0" smtClean="0"/>
              <a:t>What is dificulty when buid DMS?</a:t>
            </a:r>
          </a:p>
          <a:p>
            <a:r>
              <a:rPr lang="en-US" sz="1100" dirty="0" smtClean="0"/>
              <a:t>To make DMS, i have to do 2 things</a:t>
            </a:r>
            <a:r>
              <a:rPr lang="en-US" sz="1100" dirty="0"/>
              <a:t> </a:t>
            </a:r>
            <a:r>
              <a:rPr lang="en-US" sz="1100" dirty="0" smtClean="0"/>
              <a:t>and i got difficult on to think</a:t>
            </a:r>
          </a:p>
          <a:p>
            <a:pPr marL="228600" indent="-228600">
              <a:buAutoNum type="arabicPeriod"/>
            </a:pPr>
            <a:r>
              <a:rPr lang="en-US" sz="1100" dirty="0" smtClean="0"/>
              <a:t>Make opeation flow for system. That time i belive in myself about Engingeer job and PAE work flow. But this not enoung, i need undestand other department work flow related to dies. So i hold meeting all related Dept in Engneer DIV, PUR div, QA, ACC to get support and gether their flow.</a:t>
            </a:r>
          </a:p>
          <a:p>
            <a:pPr marL="228600" indent="-228600">
              <a:buAutoNum type="arabicPeriod" startAt="2"/>
            </a:pPr>
            <a:r>
              <a:rPr lang="en-US" sz="1100" dirty="0" smtClean="0"/>
              <a:t>Make a web. We meeting with IT TL,QV but they also have other project so not enough manpower so i was studied and made by myself – no waiting</a:t>
            </a:r>
          </a:p>
        </p:txBody>
      </p:sp>
      <p:sp>
        <p:nvSpPr>
          <p:cNvPr id="11" name="TextBox 10"/>
          <p:cNvSpPr txBox="1"/>
          <p:nvPr/>
        </p:nvSpPr>
        <p:spPr>
          <a:xfrm>
            <a:off x="4108704" y="795089"/>
            <a:ext cx="4194048" cy="600164"/>
          </a:xfrm>
          <a:prstGeom prst="rect">
            <a:avLst/>
          </a:prstGeom>
          <a:noFill/>
        </p:spPr>
        <p:txBody>
          <a:bodyPr wrap="square" rtlCol="0">
            <a:spAutoFit/>
          </a:bodyPr>
          <a:lstStyle/>
          <a:p>
            <a:r>
              <a:rPr lang="en-US" sz="1100" b="1" dirty="0" smtClean="0"/>
              <a:t>What is die management system?</a:t>
            </a:r>
          </a:p>
          <a:p>
            <a:r>
              <a:rPr lang="en-US" sz="1100" dirty="0" smtClean="0"/>
              <a:t>This system we manage all of LBP dies from budgit until die dispose.</a:t>
            </a:r>
          </a:p>
          <a:p>
            <a:r>
              <a:rPr lang="en-US" sz="1100" dirty="0" smtClean="0"/>
              <a:t>It will visalize die status, die heath so we can take action QCD quickly</a:t>
            </a:r>
            <a:endParaRPr lang="en-US" sz="1100" dirty="0" smtClean="0"/>
          </a:p>
        </p:txBody>
      </p:sp>
      <p:sp>
        <p:nvSpPr>
          <p:cNvPr id="12" name="TextBox 11"/>
          <p:cNvSpPr txBox="1"/>
          <p:nvPr/>
        </p:nvSpPr>
        <p:spPr>
          <a:xfrm>
            <a:off x="4108704" y="1421512"/>
            <a:ext cx="4133088" cy="600164"/>
          </a:xfrm>
          <a:prstGeom prst="rect">
            <a:avLst/>
          </a:prstGeom>
          <a:noFill/>
        </p:spPr>
        <p:txBody>
          <a:bodyPr wrap="square" rtlCol="0">
            <a:spAutoFit/>
          </a:bodyPr>
          <a:lstStyle/>
          <a:p>
            <a:r>
              <a:rPr lang="en-US" sz="1100" b="1" dirty="0" smtClean="0"/>
              <a:t>What this system mangage?</a:t>
            </a:r>
          </a:p>
          <a:p>
            <a:r>
              <a:rPr lang="en-US" sz="1100" dirty="0" smtClean="0"/>
              <a:t>We manage all procee of die like, issue MR, PO, control new die launching, die transfer, die trouble, die dispose</a:t>
            </a:r>
          </a:p>
        </p:txBody>
      </p:sp>
      <p:sp>
        <p:nvSpPr>
          <p:cNvPr id="13" name="TextBox 12"/>
          <p:cNvSpPr txBox="1"/>
          <p:nvPr/>
        </p:nvSpPr>
        <p:spPr>
          <a:xfrm>
            <a:off x="4108704" y="2068304"/>
            <a:ext cx="4133088" cy="938719"/>
          </a:xfrm>
          <a:prstGeom prst="rect">
            <a:avLst/>
          </a:prstGeom>
          <a:noFill/>
        </p:spPr>
        <p:txBody>
          <a:bodyPr wrap="square" rtlCol="0">
            <a:spAutoFit/>
          </a:bodyPr>
          <a:lstStyle/>
          <a:p>
            <a:r>
              <a:rPr lang="en-US" sz="1100" b="1" dirty="0" smtClean="0"/>
              <a:t>What/how is system viasulize?</a:t>
            </a:r>
          </a:p>
          <a:p>
            <a:r>
              <a:rPr lang="en-US" sz="1100" dirty="0" smtClean="0"/>
              <a:t>System will visualize die status.</a:t>
            </a:r>
          </a:p>
          <a:p>
            <a:r>
              <a:rPr lang="en-US" sz="1100" dirty="0" smtClean="0"/>
              <a:t>Die in MP, I will show us die is under wanrranty or overlife</a:t>
            </a:r>
          </a:p>
          <a:p>
            <a:r>
              <a:rPr lang="en-US" sz="1100" dirty="0" smtClean="0"/>
              <a:t>Die under making will show progress</a:t>
            </a:r>
          </a:p>
          <a:p>
            <a:r>
              <a:rPr lang="en-US" sz="1100" dirty="0" smtClean="0"/>
              <a:t>Die trouble will show what kind of trouble, history of trouble</a:t>
            </a:r>
          </a:p>
        </p:txBody>
      </p:sp>
      <p:sp>
        <p:nvSpPr>
          <p:cNvPr id="14" name="TextBox 13"/>
          <p:cNvSpPr txBox="1"/>
          <p:nvPr/>
        </p:nvSpPr>
        <p:spPr>
          <a:xfrm>
            <a:off x="4108704" y="3053651"/>
            <a:ext cx="4133088" cy="1277273"/>
          </a:xfrm>
          <a:prstGeom prst="rect">
            <a:avLst/>
          </a:prstGeom>
          <a:noFill/>
        </p:spPr>
        <p:txBody>
          <a:bodyPr wrap="square" rtlCol="0">
            <a:spAutoFit/>
          </a:bodyPr>
          <a:lstStyle/>
          <a:p>
            <a:r>
              <a:rPr lang="en-US" sz="1100" b="1" dirty="0" smtClean="0"/>
              <a:t>What is system output/ benefit?</a:t>
            </a:r>
          </a:p>
          <a:p>
            <a:r>
              <a:rPr lang="en-US" sz="1100" dirty="0" smtClean="0"/>
              <a:t>At first, i think every system will give use out put like remove wasting time, remove print paper, remove boring job like input control list,... Beside that DMS will give us out put about manage Quality, Cost, Dilivery.</a:t>
            </a:r>
          </a:p>
          <a:p>
            <a:r>
              <a:rPr lang="en-US" sz="1100" dirty="0" smtClean="0"/>
              <a:t>Ex: system manage die shot so we can take soon action to extend die life and also reduce cost for repair or renew</a:t>
            </a:r>
          </a:p>
        </p:txBody>
      </p:sp>
      <p:sp>
        <p:nvSpPr>
          <p:cNvPr id="15" name="TextBox 14"/>
          <p:cNvSpPr txBox="1"/>
          <p:nvPr/>
        </p:nvSpPr>
        <p:spPr>
          <a:xfrm>
            <a:off x="4108704" y="4377552"/>
            <a:ext cx="4133088" cy="4662815"/>
          </a:xfrm>
          <a:prstGeom prst="rect">
            <a:avLst/>
          </a:prstGeom>
          <a:noFill/>
        </p:spPr>
        <p:txBody>
          <a:bodyPr wrap="square" rtlCol="0">
            <a:spAutoFit/>
          </a:bodyPr>
          <a:lstStyle/>
          <a:p>
            <a:r>
              <a:rPr lang="en-US" sz="1100" b="1" dirty="0" smtClean="0"/>
              <a:t>TL has DMS or not?</a:t>
            </a:r>
          </a:p>
          <a:p>
            <a:r>
              <a:rPr lang="en-US" sz="1100" dirty="0" smtClean="0"/>
              <a:t>Yes, TL factory has DMS like QV</a:t>
            </a:r>
          </a:p>
          <a:p>
            <a:endParaRPr lang="en-US" sz="1100" dirty="0" smtClean="0"/>
          </a:p>
          <a:p>
            <a:r>
              <a:rPr lang="en-US" sz="1100" b="1" dirty="0" smtClean="0"/>
              <a:t>Is it same?</a:t>
            </a:r>
            <a:endParaRPr lang="en-US" sz="1100" b="1" dirty="0"/>
          </a:p>
          <a:p>
            <a:r>
              <a:rPr lang="en-US" sz="1100" dirty="0" smtClean="0"/>
              <a:t>Before it not same but now We TL &amp; QV try to make it same as one CVN</a:t>
            </a:r>
          </a:p>
          <a:p>
            <a:endParaRPr lang="en-US" sz="1100" dirty="0"/>
          </a:p>
          <a:p>
            <a:r>
              <a:rPr lang="en-US" sz="1100" b="1" dirty="0" smtClean="0"/>
              <a:t>Why not combie TL &amp; QV?</a:t>
            </a:r>
          </a:p>
          <a:p>
            <a:r>
              <a:rPr lang="en-US" sz="1100" dirty="0" smtClean="0"/>
              <a:t>With the goal “One CVN” combie TL and QV is best way.</a:t>
            </a:r>
          </a:p>
          <a:p>
            <a:r>
              <a:rPr lang="en-US" sz="1100" dirty="0" smtClean="0"/>
              <a:t>Follow this policy, in 2019 we go to TL to meeting about this system and combie for QV, We tried test at QV but many trouble happen, the opearation of QV &amp; TL is diffirent. To combie we need need revise all procude or TL need revise system. All will effect many thing many dept so the best way is QV make DMS to manage LBP dies.</a:t>
            </a:r>
          </a:p>
          <a:p>
            <a:endParaRPr lang="en-US" sz="1100" dirty="0" smtClean="0"/>
          </a:p>
          <a:p>
            <a:r>
              <a:rPr lang="en-US" sz="1100" b="1" dirty="0" smtClean="0"/>
              <a:t>Example diffirent?</a:t>
            </a:r>
          </a:p>
          <a:p>
            <a:r>
              <a:rPr lang="en-US" sz="1100" dirty="0" smtClean="0"/>
              <a:t>To issue MR:</a:t>
            </a:r>
          </a:p>
          <a:p>
            <a:r>
              <a:rPr lang="en-US" sz="1100" dirty="0" smtClean="0"/>
              <a:t>QV: PUR issue request issue after they got QTN</a:t>
            </a:r>
          </a:p>
          <a:p>
            <a:r>
              <a:rPr lang="en-US" sz="1100" dirty="0" smtClean="0"/>
              <a:t>TL: Enginner div issue, when issue they dont know </a:t>
            </a:r>
            <a:r>
              <a:rPr lang="en-US" sz="1100" dirty="0" smtClean="0"/>
              <a:t>QTN</a:t>
            </a:r>
          </a:p>
          <a:p>
            <a:endParaRPr lang="en-US" sz="1100" dirty="0"/>
          </a:p>
          <a:p>
            <a:r>
              <a:rPr lang="en-US" sz="1100" b="1" dirty="0" smtClean="0"/>
              <a:t>Which is better?</a:t>
            </a:r>
          </a:p>
          <a:p>
            <a:r>
              <a:rPr lang="en-US" sz="1100" dirty="0" smtClean="0"/>
              <a:t>I think all is good, We want to make it like a master die database.</a:t>
            </a:r>
          </a:p>
          <a:p>
            <a:r>
              <a:rPr lang="en-US" sz="1100" dirty="0" smtClean="0"/>
              <a:t>How ever there are some diffirent:</a:t>
            </a:r>
          </a:p>
          <a:p>
            <a:r>
              <a:rPr lang="en-US" sz="1100" dirty="0" smtClean="0"/>
              <a:t>TL: Opereation made by PAE and transfer to TIM members to make web</a:t>
            </a:r>
          </a:p>
          <a:p>
            <a:r>
              <a:rPr lang="en-US" sz="1100" dirty="0" smtClean="0"/>
              <a:t>QV:  all Made by PAE engineer so even thouhg QV make after TL but some good function we go first and now TL is refer us</a:t>
            </a:r>
            <a:endParaRPr lang="en-US" sz="1100" dirty="0" smtClean="0"/>
          </a:p>
        </p:txBody>
      </p:sp>
      <p:sp>
        <p:nvSpPr>
          <p:cNvPr id="16" name="TextBox 15"/>
          <p:cNvSpPr txBox="1"/>
          <p:nvPr/>
        </p:nvSpPr>
        <p:spPr>
          <a:xfrm>
            <a:off x="8497824" y="164147"/>
            <a:ext cx="4194048" cy="1277273"/>
          </a:xfrm>
          <a:prstGeom prst="rect">
            <a:avLst/>
          </a:prstGeom>
          <a:noFill/>
        </p:spPr>
        <p:txBody>
          <a:bodyPr wrap="square" rtlCol="0">
            <a:spAutoFit/>
          </a:bodyPr>
          <a:lstStyle/>
          <a:p>
            <a:r>
              <a:rPr lang="en-US" sz="1100" b="1" dirty="0" smtClean="0"/>
              <a:t>What is your next plan?/ DMS goal?</a:t>
            </a:r>
          </a:p>
          <a:p>
            <a:r>
              <a:rPr lang="en-US" sz="1100" b="1" dirty="0" smtClean="0"/>
              <a:t>There are 2 thing i plan do more:</a:t>
            </a:r>
          </a:p>
          <a:p>
            <a:pPr marL="228600" indent="-228600">
              <a:buAutoNum type="arabicPeriod"/>
            </a:pPr>
            <a:r>
              <a:rPr lang="en-US" sz="1100" dirty="0" smtClean="0"/>
              <a:t>Connect other CVN system to unify data and remove 100% boring jobs.</a:t>
            </a:r>
          </a:p>
          <a:p>
            <a:pPr marL="228600" indent="-228600">
              <a:buAutoNum type="arabicPeriod"/>
            </a:pPr>
            <a:r>
              <a:rPr lang="en-US" sz="1100" dirty="0" smtClean="0"/>
              <a:t>This system very useful at CVN and i want to extend to other factory. </a:t>
            </a:r>
            <a:r>
              <a:rPr lang="en-US" sz="1100" dirty="0" smtClean="0"/>
              <a:t>I plan end of this year will sumarize all benefit and share it to Toride, from Toride will introduce to other factory ovesea</a:t>
            </a:r>
            <a:endParaRPr lang="en-US" sz="1100" dirty="0" smtClean="0"/>
          </a:p>
        </p:txBody>
      </p:sp>
      <p:sp>
        <p:nvSpPr>
          <p:cNvPr id="17" name="TextBox 16"/>
          <p:cNvSpPr txBox="1"/>
          <p:nvPr/>
        </p:nvSpPr>
        <p:spPr>
          <a:xfrm>
            <a:off x="8497824" y="1564531"/>
            <a:ext cx="4194048" cy="938719"/>
          </a:xfrm>
          <a:prstGeom prst="rect">
            <a:avLst/>
          </a:prstGeom>
          <a:noFill/>
        </p:spPr>
        <p:txBody>
          <a:bodyPr wrap="square" rtlCol="0">
            <a:spAutoFit/>
          </a:bodyPr>
          <a:lstStyle/>
          <a:p>
            <a:r>
              <a:rPr lang="en-US" sz="1100" b="1" dirty="0" smtClean="0"/>
              <a:t>What is boring jobd/ wast time you remove or reduce?</a:t>
            </a:r>
          </a:p>
          <a:p>
            <a:pPr marL="228600" indent="-228600">
              <a:buAutoNum type="arabicPeriod"/>
            </a:pPr>
            <a:r>
              <a:rPr lang="en-US" sz="1100" dirty="0" smtClean="0"/>
              <a:t>Remove print out and transfer hard copy paper.</a:t>
            </a:r>
          </a:p>
          <a:p>
            <a:pPr marL="228600" indent="-228600">
              <a:buAutoNum type="arabicPeriod"/>
            </a:pPr>
            <a:r>
              <a:rPr lang="en-US" sz="1100" dirty="0" smtClean="0"/>
              <a:t>Remove manual update control list and progress.</a:t>
            </a:r>
          </a:p>
          <a:p>
            <a:pPr marL="228600" indent="-228600">
              <a:buAutoNum type="arabicPeriod"/>
            </a:pPr>
            <a:r>
              <a:rPr lang="en-US" sz="1100" dirty="0" smtClean="0"/>
              <a:t>Remove asking data from other dept</a:t>
            </a:r>
          </a:p>
          <a:p>
            <a:pPr marL="228600" indent="-228600">
              <a:buAutoNum type="arabicPeriod"/>
            </a:pPr>
            <a:r>
              <a:rPr lang="en-US" sz="1100" dirty="0" smtClean="0"/>
              <a:t>No need to collect data of each control list of each team.</a:t>
            </a:r>
          </a:p>
        </p:txBody>
      </p:sp>
      <p:sp>
        <p:nvSpPr>
          <p:cNvPr id="18" name="TextBox 17"/>
          <p:cNvSpPr txBox="1"/>
          <p:nvPr/>
        </p:nvSpPr>
        <p:spPr>
          <a:xfrm>
            <a:off x="8497824" y="2626361"/>
            <a:ext cx="4194048" cy="938719"/>
          </a:xfrm>
          <a:prstGeom prst="rect">
            <a:avLst/>
          </a:prstGeom>
          <a:noFill/>
        </p:spPr>
        <p:txBody>
          <a:bodyPr wrap="square" rtlCol="0">
            <a:spAutoFit/>
          </a:bodyPr>
          <a:lstStyle/>
          <a:p>
            <a:r>
              <a:rPr lang="en-US" sz="1100" b="1" dirty="0" smtClean="0"/>
              <a:t>How to control bugdit</a:t>
            </a:r>
          </a:p>
          <a:p>
            <a:r>
              <a:rPr lang="en-US" sz="1100" dirty="0" smtClean="0"/>
              <a:t>1.  When issue MR, We know QTN for repair, new die so we will know it is espense or capital budget.</a:t>
            </a:r>
          </a:p>
          <a:p>
            <a:r>
              <a:rPr lang="en-US" sz="1100" dirty="0" smtClean="0"/>
              <a:t>2. We set Part due data, mean the date we payement. So each month we review which is ontime, which delay need to take action</a:t>
            </a:r>
          </a:p>
        </p:txBody>
      </p:sp>
    </p:spTree>
    <p:extLst>
      <p:ext uri="{BB962C8B-B14F-4D97-AF65-F5344CB8AC3E}">
        <p14:creationId xmlns:p14="http://schemas.microsoft.com/office/powerpoint/2010/main" val="1871521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499616" cy="418128"/>
          </a:xfrm>
          <a:prstGeom prst="rect">
            <a:avLst/>
          </a:prstGeom>
          <a:noFill/>
        </p:spPr>
        <p:txBody>
          <a:bodyPr wrap="square" rtlCol="0">
            <a:spAutoFit/>
          </a:bodyPr>
          <a:lstStyle/>
          <a:p>
            <a:r>
              <a:rPr lang="en-US" dirty="0" smtClean="0"/>
              <a:t>Cost Down</a:t>
            </a:r>
            <a:endParaRPr lang="en-US" dirty="0"/>
          </a:p>
        </p:txBody>
      </p:sp>
      <p:sp>
        <p:nvSpPr>
          <p:cNvPr id="3" name="TextBox 2"/>
          <p:cNvSpPr txBox="1"/>
          <p:nvPr/>
        </p:nvSpPr>
        <p:spPr>
          <a:xfrm>
            <a:off x="0" y="418128"/>
            <a:ext cx="3852671" cy="938719"/>
          </a:xfrm>
          <a:prstGeom prst="rect">
            <a:avLst/>
          </a:prstGeom>
          <a:noFill/>
        </p:spPr>
        <p:txBody>
          <a:bodyPr wrap="square" rtlCol="0">
            <a:spAutoFit/>
          </a:bodyPr>
          <a:lstStyle/>
          <a:p>
            <a:r>
              <a:rPr lang="en-US" sz="1100" b="1" dirty="0" smtClean="0"/>
              <a:t>What did  you do to get cost down?</a:t>
            </a:r>
          </a:p>
          <a:p>
            <a:r>
              <a:rPr lang="en-US" sz="1100" dirty="0" smtClean="0"/>
              <a:t>PAE we focus 2 things:</a:t>
            </a:r>
          </a:p>
          <a:p>
            <a:r>
              <a:rPr lang="en-US" sz="1100" dirty="0" smtClean="0"/>
              <a:t>Part cost: we reduce Cycle time, reduce material</a:t>
            </a:r>
          </a:p>
          <a:p>
            <a:r>
              <a:rPr lang="en-US" sz="1100" dirty="0" smtClean="0"/>
              <a:t>Die cost: we optimize make die like make family die, change die layout, overhaul die instead of make renew die</a:t>
            </a:r>
          </a:p>
        </p:txBody>
      </p:sp>
      <p:sp>
        <p:nvSpPr>
          <p:cNvPr id="4" name="TextBox 3"/>
          <p:cNvSpPr txBox="1"/>
          <p:nvPr/>
        </p:nvSpPr>
        <p:spPr>
          <a:xfrm>
            <a:off x="42672" y="1442256"/>
            <a:ext cx="3852671" cy="1277273"/>
          </a:xfrm>
          <a:prstGeom prst="rect">
            <a:avLst/>
          </a:prstGeom>
          <a:noFill/>
        </p:spPr>
        <p:txBody>
          <a:bodyPr wrap="square" rtlCol="0">
            <a:spAutoFit/>
          </a:bodyPr>
          <a:lstStyle/>
          <a:p>
            <a:r>
              <a:rPr lang="en-US" sz="1100" b="1" dirty="0" smtClean="0"/>
              <a:t>Example reduce part cost/ Die cost:</a:t>
            </a:r>
          </a:p>
          <a:p>
            <a:r>
              <a:rPr lang="en-US" sz="1100" dirty="0" smtClean="0"/>
              <a:t>Last year some model increase production like L1170, so with high demaind we need one more die. After checking we can reduce CT of currrent die at supplier. So we go to supplier to reduce, after reduce CT we calculate no need more die so we can cost down 2 things: part cost current die &amp; die cost because no need make more die.</a:t>
            </a:r>
          </a:p>
        </p:txBody>
      </p:sp>
      <p:sp>
        <p:nvSpPr>
          <p:cNvPr id="5" name="TextBox 4"/>
          <p:cNvSpPr txBox="1"/>
          <p:nvPr/>
        </p:nvSpPr>
        <p:spPr>
          <a:xfrm>
            <a:off x="42672" y="2793459"/>
            <a:ext cx="3852671" cy="1277273"/>
          </a:xfrm>
          <a:prstGeom prst="rect">
            <a:avLst/>
          </a:prstGeom>
          <a:noFill/>
        </p:spPr>
        <p:txBody>
          <a:bodyPr wrap="square" rtlCol="0">
            <a:spAutoFit/>
          </a:bodyPr>
          <a:lstStyle/>
          <a:p>
            <a:r>
              <a:rPr lang="en-US" sz="1100" b="1" dirty="0" smtClean="0"/>
              <a:t>What is difficulty when do CD activity?</a:t>
            </a:r>
          </a:p>
          <a:p>
            <a:r>
              <a:rPr lang="en-US" sz="1100" dirty="0" smtClean="0"/>
              <a:t>Last year we do new CD activity but we got a problem. We need Toride support for analize Mold flow. This is solfware support engineer investigate. So we need take time to make a doccument and waiting JP feedback. </a:t>
            </a:r>
            <a:endParaRPr lang="en-US" sz="1100" dirty="0"/>
          </a:p>
          <a:p>
            <a:r>
              <a:rPr lang="en-US" sz="1100" dirty="0" smtClean="0"/>
              <a:t>But this year, Muto san approve us to buy this solfware for QV facoty, so we can proactive to investigate by ourself.</a:t>
            </a:r>
            <a:endParaRPr lang="en-US" sz="1100" dirty="0" smtClean="0"/>
          </a:p>
        </p:txBody>
      </p:sp>
      <p:sp>
        <p:nvSpPr>
          <p:cNvPr id="6" name="TextBox 5"/>
          <p:cNvSpPr txBox="1"/>
          <p:nvPr/>
        </p:nvSpPr>
        <p:spPr>
          <a:xfrm>
            <a:off x="42672" y="4155458"/>
            <a:ext cx="3852671" cy="1954381"/>
          </a:xfrm>
          <a:prstGeom prst="rect">
            <a:avLst/>
          </a:prstGeom>
          <a:noFill/>
        </p:spPr>
        <p:txBody>
          <a:bodyPr wrap="square" rtlCol="0">
            <a:spAutoFit/>
          </a:bodyPr>
          <a:lstStyle/>
          <a:p>
            <a:r>
              <a:rPr lang="en-US" sz="1100" b="1" dirty="0" smtClean="0"/>
              <a:t>Why cost down not achived the target?</a:t>
            </a:r>
          </a:p>
          <a:p>
            <a:r>
              <a:rPr lang="en-US" sz="1100" b="1" dirty="0" smtClean="0"/>
              <a:t>May you know, we focus CD 2 things: Part cost &amp; die cost.</a:t>
            </a:r>
          </a:p>
          <a:p>
            <a:r>
              <a:rPr lang="en-US" sz="1100" b="1" dirty="0" smtClean="0"/>
              <a:t>Die cost we can easy to get CD value . But part cost it is difficult for us to get CD value by some reason: </a:t>
            </a:r>
          </a:p>
          <a:p>
            <a:pPr marL="228600" indent="-228600">
              <a:buAutoNum type="arabicPeriod"/>
            </a:pPr>
            <a:r>
              <a:rPr lang="en-US" sz="1100" b="1" dirty="0" smtClean="0"/>
              <a:t>Production reduce we effect to our estimate and also CD value.</a:t>
            </a:r>
          </a:p>
          <a:p>
            <a:pPr marL="228600" indent="-228600">
              <a:buAutoNum type="arabicPeriod"/>
            </a:pPr>
            <a:r>
              <a:rPr lang="en-US" sz="1100" b="1" dirty="0" smtClean="0"/>
              <a:t>To get part CD it will need many department process. Example. We have ideas CD, we need to test, waiting PO approve, supplier make stock, repair die, wait FA, TVP judment. So it take long time.</a:t>
            </a:r>
          </a:p>
          <a:p>
            <a:pPr marL="228600" indent="-228600">
              <a:buAutoNum type="arabicPeriod"/>
            </a:pPr>
            <a:r>
              <a:rPr lang="en-US" sz="1100" b="1" dirty="0" smtClean="0"/>
              <a:t>Some supplier they not accept us to get CD value.</a:t>
            </a:r>
          </a:p>
        </p:txBody>
      </p:sp>
    </p:spTree>
    <p:extLst>
      <p:ext uri="{BB962C8B-B14F-4D97-AF65-F5344CB8AC3E}">
        <p14:creationId xmlns:p14="http://schemas.microsoft.com/office/powerpoint/2010/main" val="3179439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0416" y="334762"/>
            <a:ext cx="3340608" cy="2292935"/>
          </a:xfrm>
          <a:prstGeom prst="rect">
            <a:avLst/>
          </a:prstGeom>
          <a:noFill/>
        </p:spPr>
        <p:txBody>
          <a:bodyPr wrap="square" rtlCol="0">
            <a:spAutoFit/>
          </a:bodyPr>
          <a:lstStyle/>
          <a:p>
            <a:r>
              <a:rPr lang="en-US" sz="1100" b="1" dirty="0" smtClean="0"/>
              <a:t>Difficutty &amp; over come ?</a:t>
            </a:r>
          </a:p>
          <a:p>
            <a:r>
              <a:rPr lang="en-US" sz="1100" dirty="0" smtClean="0"/>
              <a:t>- One of my mission is manage and solving dies problem is mass production.</a:t>
            </a:r>
          </a:p>
          <a:p>
            <a:r>
              <a:rPr lang="en-US" sz="1100" dirty="0" smtClean="0"/>
              <a:t>And may be you know LBP we have about 5000 dies and it increase each year. It is big die amount and dificult for me to manage all to take neccesary Q,C,D action quicky.</a:t>
            </a:r>
          </a:p>
          <a:p>
            <a:endParaRPr lang="en-US" sz="1100" dirty="0"/>
          </a:p>
          <a:p>
            <a:r>
              <a:rPr lang="en-US" sz="1100" dirty="0" smtClean="0"/>
              <a:t>To overcome it. I co-operate with PE,PUR div, MQA,PDC, ACC to build up die mangement system to controll, visualize die status, die trouble, all process of die from make bugdit till disposed.</a:t>
            </a:r>
          </a:p>
          <a:p>
            <a:endParaRPr lang="en-US" sz="1100" dirty="0"/>
          </a:p>
        </p:txBody>
      </p:sp>
      <p:sp>
        <p:nvSpPr>
          <p:cNvPr id="4" name="TextBox 3"/>
          <p:cNvSpPr txBox="1"/>
          <p:nvPr/>
        </p:nvSpPr>
        <p:spPr>
          <a:xfrm>
            <a:off x="280416" y="2467039"/>
            <a:ext cx="3340608" cy="769441"/>
          </a:xfrm>
          <a:prstGeom prst="rect">
            <a:avLst/>
          </a:prstGeom>
          <a:noFill/>
        </p:spPr>
        <p:txBody>
          <a:bodyPr wrap="square" rtlCol="0">
            <a:spAutoFit/>
          </a:bodyPr>
          <a:lstStyle/>
          <a:p>
            <a:r>
              <a:rPr lang="en-US" sz="1100" b="1" dirty="0" smtClean="0"/>
              <a:t>What is biggist archivement?</a:t>
            </a:r>
          </a:p>
          <a:p>
            <a:r>
              <a:rPr lang="en-US" sz="1100" dirty="0" smtClean="0"/>
              <a:t>My achievement is success build up DMS to control and visualize die status, die trouble, all procecc of die from make bugdit till die disposed.</a:t>
            </a:r>
            <a:endParaRPr lang="en-US" sz="1100" dirty="0"/>
          </a:p>
        </p:txBody>
      </p:sp>
      <p:sp>
        <p:nvSpPr>
          <p:cNvPr id="5" name="TextBox 4"/>
          <p:cNvSpPr txBox="1"/>
          <p:nvPr/>
        </p:nvSpPr>
        <p:spPr>
          <a:xfrm>
            <a:off x="4035552" y="403550"/>
            <a:ext cx="4133088" cy="430887"/>
          </a:xfrm>
          <a:prstGeom prst="rect">
            <a:avLst/>
          </a:prstGeom>
          <a:noFill/>
        </p:spPr>
        <p:txBody>
          <a:bodyPr wrap="square" rtlCol="0">
            <a:spAutoFit/>
          </a:bodyPr>
          <a:lstStyle/>
          <a:p>
            <a:r>
              <a:rPr lang="en-US" sz="1100" b="1" dirty="0" smtClean="0"/>
              <a:t>What is Die managemt system?</a:t>
            </a:r>
          </a:p>
          <a:p>
            <a:r>
              <a:rPr lang="en-US" sz="1100" dirty="0" smtClean="0"/>
              <a:t>This is sytem to manage all LBP dies from bugdit till die disposed.</a:t>
            </a:r>
          </a:p>
        </p:txBody>
      </p:sp>
      <p:sp>
        <p:nvSpPr>
          <p:cNvPr id="6" name="TextBox 5"/>
          <p:cNvSpPr txBox="1"/>
          <p:nvPr/>
        </p:nvSpPr>
        <p:spPr>
          <a:xfrm>
            <a:off x="280416" y="3151841"/>
            <a:ext cx="3340608" cy="1785104"/>
          </a:xfrm>
          <a:prstGeom prst="rect">
            <a:avLst/>
          </a:prstGeom>
          <a:noFill/>
        </p:spPr>
        <p:txBody>
          <a:bodyPr wrap="square" rtlCol="0">
            <a:spAutoFit/>
          </a:bodyPr>
          <a:lstStyle/>
          <a:p>
            <a:r>
              <a:rPr lang="en-US" sz="1100" b="1" dirty="0" smtClean="0"/>
              <a:t>What did you do to archive it?</a:t>
            </a:r>
          </a:p>
          <a:p>
            <a:r>
              <a:rPr lang="en-US" sz="1100" dirty="0" smtClean="0"/>
              <a:t>There are 2 things i need to do?</a:t>
            </a:r>
          </a:p>
          <a:p>
            <a:pPr marL="228600" indent="-228600">
              <a:buAutoNum type="arabicPeriod"/>
            </a:pPr>
            <a:r>
              <a:rPr lang="en-US" sz="1100" dirty="0" smtClean="0"/>
              <a:t>Make opearation flow, to make it i need unsderstand deeply  about engineer job and understand work flow not only PAE but also others department.</a:t>
            </a:r>
          </a:p>
          <a:p>
            <a:pPr marL="228600" indent="-228600">
              <a:buAutoNum type="arabicPeriod"/>
            </a:pPr>
            <a:r>
              <a:rPr lang="en-US" sz="1100" dirty="0" smtClean="0"/>
              <a:t>Program(make web). May you think  program will make by IT, But not, i was make by me, That time IT man power not enough so i was studied and make it.</a:t>
            </a:r>
          </a:p>
        </p:txBody>
      </p:sp>
      <p:sp>
        <p:nvSpPr>
          <p:cNvPr id="7" name="TextBox 6"/>
          <p:cNvSpPr txBox="1"/>
          <p:nvPr/>
        </p:nvSpPr>
        <p:spPr>
          <a:xfrm>
            <a:off x="280416" y="6899795"/>
            <a:ext cx="3340608" cy="2462213"/>
          </a:xfrm>
          <a:prstGeom prst="rect">
            <a:avLst/>
          </a:prstGeom>
          <a:noFill/>
        </p:spPr>
        <p:txBody>
          <a:bodyPr wrap="square" rtlCol="0">
            <a:spAutoFit/>
          </a:bodyPr>
          <a:lstStyle/>
          <a:p>
            <a:r>
              <a:rPr lang="en-US" sz="1100" b="1" dirty="0" smtClean="0"/>
              <a:t>Why you make this system?</a:t>
            </a:r>
          </a:p>
          <a:p>
            <a:r>
              <a:rPr lang="en-US" sz="1100" dirty="0" smtClean="0"/>
              <a:t>There are to reason:</a:t>
            </a:r>
          </a:p>
          <a:p>
            <a:pPr marL="228600" indent="-228600">
              <a:buAutoNum type="arabicPeriod"/>
            </a:pPr>
            <a:r>
              <a:rPr lang="en-US" sz="1100" dirty="0" smtClean="0"/>
              <a:t>When i was a new commer,one of my job is solving die trouble. To solving trouble i need to confirm many information in some control list, look up history, doccument in many forder somewhere, it take a lot of time and difficult for new commer, I wonder why know system control it?</a:t>
            </a:r>
          </a:p>
          <a:p>
            <a:pPr marL="228600" indent="-228600">
              <a:buAutoNum type="arabicPeriod"/>
            </a:pPr>
            <a:r>
              <a:rPr lang="en-US" sz="1100" dirty="0" smtClean="0"/>
              <a:t>After become G4 my mission is manage all LBP die to take action QCD, there are about 5000 LBP dies, and it increase each year, with big amount it make me difficult to control and verify and update by excel</a:t>
            </a:r>
          </a:p>
          <a:p>
            <a:r>
              <a:rPr lang="en-US" sz="1100" dirty="0" smtClean="0"/>
              <a:t>=&gt; So I made DMS</a:t>
            </a:r>
          </a:p>
        </p:txBody>
      </p:sp>
      <p:sp>
        <p:nvSpPr>
          <p:cNvPr id="8" name="TextBox 7"/>
          <p:cNvSpPr txBox="1"/>
          <p:nvPr/>
        </p:nvSpPr>
        <p:spPr>
          <a:xfrm>
            <a:off x="280416" y="4850545"/>
            <a:ext cx="3340608" cy="2123658"/>
          </a:xfrm>
          <a:prstGeom prst="rect">
            <a:avLst/>
          </a:prstGeom>
          <a:noFill/>
        </p:spPr>
        <p:txBody>
          <a:bodyPr wrap="square" rtlCol="0">
            <a:spAutoFit/>
          </a:bodyPr>
          <a:lstStyle/>
          <a:p>
            <a:r>
              <a:rPr lang="en-US" sz="1100" b="1" dirty="0" smtClean="0"/>
              <a:t>What is dificulty when buid DMS?</a:t>
            </a:r>
          </a:p>
          <a:p>
            <a:r>
              <a:rPr lang="en-US" sz="1100" dirty="0" smtClean="0"/>
              <a:t>To make DMS, i have to do 2 things</a:t>
            </a:r>
            <a:r>
              <a:rPr lang="en-US" sz="1100" dirty="0"/>
              <a:t> </a:t>
            </a:r>
            <a:r>
              <a:rPr lang="en-US" sz="1100" dirty="0" smtClean="0"/>
              <a:t>and i got difficult on to think</a:t>
            </a:r>
          </a:p>
          <a:p>
            <a:pPr marL="228600" indent="-228600">
              <a:buAutoNum type="arabicPeriod"/>
            </a:pPr>
            <a:r>
              <a:rPr lang="en-US" sz="1100" dirty="0" smtClean="0"/>
              <a:t>Make opeation flow for system. That time i belive in myself about Engingeer job and PAE work flow. But this not enoung, i need undestand other department work flow related to dies. So i hold meeting all related Dept in Engneer DIV, PUR div, QA, ACC to get support and gether their flow.</a:t>
            </a:r>
          </a:p>
          <a:p>
            <a:pPr marL="228600" indent="-228600">
              <a:buAutoNum type="arabicPeriod" startAt="2"/>
            </a:pPr>
            <a:r>
              <a:rPr lang="en-US" sz="1100" dirty="0" smtClean="0"/>
              <a:t>Make a web. We meeting with IT TL,QV but they also have other project so not enough manpower so i was studied and made by myself – no waiting</a:t>
            </a:r>
          </a:p>
        </p:txBody>
      </p:sp>
      <p:sp>
        <p:nvSpPr>
          <p:cNvPr id="9" name="TextBox 8"/>
          <p:cNvSpPr txBox="1"/>
          <p:nvPr/>
        </p:nvSpPr>
        <p:spPr>
          <a:xfrm>
            <a:off x="8363712" y="334762"/>
            <a:ext cx="4096512" cy="2123658"/>
          </a:xfrm>
          <a:prstGeom prst="rect">
            <a:avLst/>
          </a:prstGeom>
          <a:noFill/>
        </p:spPr>
        <p:txBody>
          <a:bodyPr wrap="square" rtlCol="0">
            <a:spAutoFit/>
          </a:bodyPr>
          <a:lstStyle/>
          <a:p>
            <a:r>
              <a:rPr lang="en-US" sz="1100" b="1" dirty="0" smtClean="0"/>
              <a:t>Why you make this system?</a:t>
            </a:r>
          </a:p>
          <a:p>
            <a:r>
              <a:rPr lang="en-US" sz="1100" dirty="0" smtClean="0"/>
              <a:t>There are to reason:</a:t>
            </a:r>
          </a:p>
          <a:p>
            <a:pPr marL="228600" indent="-228600">
              <a:buAutoNum type="arabicPeriod"/>
            </a:pPr>
            <a:r>
              <a:rPr lang="en-US" sz="1100" dirty="0" smtClean="0"/>
              <a:t>When i was a new commer,one of my job is solving die trouble. To solving trouble i need to confirm many information in some control list, look up history, doccument in many forder somewhere, it take a lot of time and difficult for new commer, I wonder why know system control it?</a:t>
            </a:r>
          </a:p>
          <a:p>
            <a:pPr marL="228600" indent="-228600">
              <a:buAutoNum type="arabicPeriod"/>
            </a:pPr>
            <a:r>
              <a:rPr lang="en-US" sz="1100" dirty="0" smtClean="0"/>
              <a:t>After become G4 my mission is manage all LBP die to take action QCD, there are about 5000 LBP dies, and it increase each year, with big amount it make me difficult to control and verify and update by excel</a:t>
            </a:r>
          </a:p>
          <a:p>
            <a:r>
              <a:rPr lang="en-US" sz="1100" dirty="0" smtClean="0"/>
              <a:t>=&gt; So I made DMS</a:t>
            </a:r>
          </a:p>
        </p:txBody>
      </p:sp>
      <p:sp>
        <p:nvSpPr>
          <p:cNvPr id="10" name="TextBox 9"/>
          <p:cNvSpPr txBox="1"/>
          <p:nvPr/>
        </p:nvSpPr>
        <p:spPr>
          <a:xfrm>
            <a:off x="4035552" y="834437"/>
            <a:ext cx="4133088" cy="600164"/>
          </a:xfrm>
          <a:prstGeom prst="rect">
            <a:avLst/>
          </a:prstGeom>
          <a:noFill/>
        </p:spPr>
        <p:txBody>
          <a:bodyPr wrap="square" rtlCol="0">
            <a:spAutoFit/>
          </a:bodyPr>
          <a:lstStyle/>
          <a:p>
            <a:r>
              <a:rPr lang="en-US" sz="1100" b="1" dirty="0" smtClean="0"/>
              <a:t>What this system mangage?</a:t>
            </a:r>
          </a:p>
          <a:p>
            <a:r>
              <a:rPr lang="en-US" sz="1100" dirty="0" smtClean="0"/>
              <a:t>We manage all procee of die like, issue MR, PO, control new die launching, die transfer, die trouble, die dispose</a:t>
            </a:r>
          </a:p>
        </p:txBody>
      </p:sp>
      <p:sp>
        <p:nvSpPr>
          <p:cNvPr id="11" name="TextBox 10"/>
          <p:cNvSpPr txBox="1"/>
          <p:nvPr/>
        </p:nvSpPr>
        <p:spPr>
          <a:xfrm>
            <a:off x="4035552" y="1481229"/>
            <a:ext cx="4133088" cy="938719"/>
          </a:xfrm>
          <a:prstGeom prst="rect">
            <a:avLst/>
          </a:prstGeom>
          <a:noFill/>
        </p:spPr>
        <p:txBody>
          <a:bodyPr wrap="square" rtlCol="0">
            <a:spAutoFit/>
          </a:bodyPr>
          <a:lstStyle/>
          <a:p>
            <a:r>
              <a:rPr lang="en-US" sz="1100" b="1" dirty="0" smtClean="0"/>
              <a:t>What/how is system viasulize?</a:t>
            </a:r>
          </a:p>
          <a:p>
            <a:r>
              <a:rPr lang="en-US" sz="1100" dirty="0" smtClean="0"/>
              <a:t>System will visualize die status.</a:t>
            </a:r>
          </a:p>
          <a:p>
            <a:r>
              <a:rPr lang="en-US" sz="1100" dirty="0" smtClean="0"/>
              <a:t>Die in MP, I will show us die is under wanrranty or overlife</a:t>
            </a:r>
          </a:p>
          <a:p>
            <a:r>
              <a:rPr lang="en-US" sz="1100" dirty="0" smtClean="0"/>
              <a:t>Die under making will show progress</a:t>
            </a:r>
          </a:p>
          <a:p>
            <a:r>
              <a:rPr lang="en-US" sz="1100" dirty="0" smtClean="0"/>
              <a:t>Die trouble will show what kind of trouble, history of trouble</a:t>
            </a:r>
          </a:p>
        </p:txBody>
      </p:sp>
      <p:sp>
        <p:nvSpPr>
          <p:cNvPr id="12" name="TextBox 11"/>
          <p:cNvSpPr txBox="1"/>
          <p:nvPr/>
        </p:nvSpPr>
        <p:spPr>
          <a:xfrm>
            <a:off x="4035552" y="2466576"/>
            <a:ext cx="4133088" cy="1277273"/>
          </a:xfrm>
          <a:prstGeom prst="rect">
            <a:avLst/>
          </a:prstGeom>
          <a:noFill/>
        </p:spPr>
        <p:txBody>
          <a:bodyPr wrap="square" rtlCol="0">
            <a:spAutoFit/>
          </a:bodyPr>
          <a:lstStyle/>
          <a:p>
            <a:r>
              <a:rPr lang="en-US" sz="1100" b="1" dirty="0" smtClean="0"/>
              <a:t>What is system output/ benefit?</a:t>
            </a:r>
          </a:p>
          <a:p>
            <a:r>
              <a:rPr lang="en-US" sz="1100" dirty="0" smtClean="0"/>
              <a:t>At first, i think every system will give use out put like remove wasting time, remove print paper, remove boring job like input control list,... Beside that DMS will give us out put about manage Quality, Cost, Dilivery.</a:t>
            </a:r>
          </a:p>
          <a:p>
            <a:r>
              <a:rPr lang="en-US" sz="1100" dirty="0" smtClean="0"/>
              <a:t>Ex: system manage die shot so we can take soon action to extend die life and also reduce cost for repair or renew</a:t>
            </a:r>
          </a:p>
        </p:txBody>
      </p:sp>
      <p:sp>
        <p:nvSpPr>
          <p:cNvPr id="13" name="TextBox 12"/>
          <p:cNvSpPr txBox="1"/>
          <p:nvPr/>
        </p:nvSpPr>
        <p:spPr>
          <a:xfrm>
            <a:off x="4035552" y="3742549"/>
            <a:ext cx="4133088" cy="1107996"/>
          </a:xfrm>
          <a:prstGeom prst="rect">
            <a:avLst/>
          </a:prstGeom>
          <a:noFill/>
        </p:spPr>
        <p:txBody>
          <a:bodyPr wrap="square" rtlCol="0">
            <a:spAutoFit/>
          </a:bodyPr>
          <a:lstStyle/>
          <a:p>
            <a:r>
              <a:rPr lang="en-US" sz="1100" b="1" dirty="0" smtClean="0"/>
              <a:t>What is system output/ benefit?</a:t>
            </a:r>
          </a:p>
          <a:p>
            <a:r>
              <a:rPr lang="en-US" sz="1100" dirty="0" smtClean="0"/>
              <a:t>At first, i think every system will give use out put like remove wasting time, remove print paper, remove manual input control list,... Beside that DMS will give us out put about manage Quality, Cost, Dilivery.</a:t>
            </a:r>
          </a:p>
          <a:p>
            <a:r>
              <a:rPr lang="en-US" sz="1100" dirty="0" smtClean="0"/>
              <a:t>Ex: system manage die shot so we can take soon action to extend die life and also reduce cost for repair or renew</a:t>
            </a:r>
          </a:p>
        </p:txBody>
      </p:sp>
      <p:sp>
        <p:nvSpPr>
          <p:cNvPr id="14" name="TextBox 13"/>
          <p:cNvSpPr txBox="1"/>
          <p:nvPr/>
        </p:nvSpPr>
        <p:spPr>
          <a:xfrm>
            <a:off x="4035552" y="4886244"/>
            <a:ext cx="4133088" cy="2631490"/>
          </a:xfrm>
          <a:prstGeom prst="rect">
            <a:avLst/>
          </a:prstGeom>
          <a:noFill/>
        </p:spPr>
        <p:txBody>
          <a:bodyPr wrap="square" rtlCol="0">
            <a:spAutoFit/>
          </a:bodyPr>
          <a:lstStyle/>
          <a:p>
            <a:r>
              <a:rPr lang="en-US" sz="1100" b="1" dirty="0" smtClean="0"/>
              <a:t>TL has DMS or not?</a:t>
            </a:r>
          </a:p>
          <a:p>
            <a:r>
              <a:rPr lang="en-US" sz="1100" dirty="0" smtClean="0"/>
              <a:t>Yes, TL factory has DMS like QV</a:t>
            </a:r>
          </a:p>
          <a:p>
            <a:endParaRPr lang="en-US" sz="1100" dirty="0"/>
          </a:p>
          <a:p>
            <a:r>
              <a:rPr lang="en-US" sz="1100" b="1" dirty="0" smtClean="0"/>
              <a:t>Why not combie TL &amp; QV?</a:t>
            </a:r>
          </a:p>
          <a:p>
            <a:r>
              <a:rPr lang="en-US" sz="1100" dirty="0" smtClean="0"/>
              <a:t>With the goal “One CVN” combie TL and QV is best way.</a:t>
            </a:r>
          </a:p>
          <a:p>
            <a:r>
              <a:rPr lang="en-US" sz="1100" dirty="0" smtClean="0"/>
              <a:t>Follow this policy, in 2019 we go to TL to meeting about this system and combie for QV, We tried test at QV but many trouble happen, the opearation of QV &amp; TL is diffirent. To combie we need need revise all procude or TL need revise system. All will effect many thing many dept so the best way is QV make DMS to manage LBP dies.</a:t>
            </a:r>
          </a:p>
          <a:p>
            <a:endParaRPr lang="en-US" sz="1100" dirty="0" smtClean="0"/>
          </a:p>
          <a:p>
            <a:r>
              <a:rPr lang="en-US" sz="1100" b="1" dirty="0" smtClean="0"/>
              <a:t>Example diffirent?</a:t>
            </a:r>
          </a:p>
          <a:p>
            <a:r>
              <a:rPr lang="en-US" sz="1100" dirty="0" smtClean="0"/>
              <a:t>To issue MR:</a:t>
            </a:r>
          </a:p>
          <a:p>
            <a:r>
              <a:rPr lang="en-US" sz="1100" dirty="0" smtClean="0"/>
              <a:t>QV: PUR issue request issue after they got QTN</a:t>
            </a:r>
          </a:p>
          <a:p>
            <a:r>
              <a:rPr lang="en-US" sz="1100" dirty="0" smtClean="0"/>
              <a:t>TL: Enginner div issue, when issue they dont know QTN</a:t>
            </a:r>
          </a:p>
        </p:txBody>
      </p:sp>
    </p:spTree>
    <p:extLst>
      <p:ext uri="{BB962C8B-B14F-4D97-AF65-F5344CB8AC3E}">
        <p14:creationId xmlns:p14="http://schemas.microsoft.com/office/powerpoint/2010/main" val="30513314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2115</TotalTime>
  <Words>3498</Words>
  <Application>Microsoft Office PowerPoint</Application>
  <PresentationFormat>A3 Paper (297x420 mm)</PresentationFormat>
  <Paragraphs>210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79</cp:revision>
  <dcterms:created xsi:type="dcterms:W3CDTF">2023-04-07T15:05:17Z</dcterms:created>
  <dcterms:modified xsi:type="dcterms:W3CDTF">2023-05-14T15:06:30Z</dcterms:modified>
</cp:coreProperties>
</file>