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801600" cy="9601200" type="A3"/>
  <p:notesSz cx="6858000" cy="9144000"/>
  <p:defaultTextStyle>
    <a:defPPr>
      <a:defRPr lang="en-US"/>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16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05295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99358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1547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6CE53A-20B2-4B8E-A67F-0179AE165EFA}"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58760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6CE53A-20B2-4B8E-A67F-0179AE165EFA}"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8720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6CE53A-20B2-4B8E-A67F-0179AE165EFA}"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281938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6CE53A-20B2-4B8E-A67F-0179AE165EFA}"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59525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6CE53A-20B2-4B8E-A67F-0179AE165EFA}"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366067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CE53A-20B2-4B8E-A67F-0179AE165EFA}"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06910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Edit Master text styles</a:t>
            </a:r>
          </a:p>
        </p:txBody>
      </p:sp>
      <p:sp>
        <p:nvSpPr>
          <p:cNvPr id="5" name="Date Placeholder 4"/>
          <p:cNvSpPr>
            <a:spLocks noGrp="1"/>
          </p:cNvSpPr>
          <p:nvPr>
            <p:ph type="dt" sz="half" idx="10"/>
          </p:nvPr>
        </p:nvSpPr>
        <p:spPr/>
        <p:txBody>
          <a:bodyPr/>
          <a:lstStyle/>
          <a:p>
            <a:fld id="{9F6CE53A-20B2-4B8E-A67F-0179AE165EFA}"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161057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Edit Master text styles</a:t>
            </a:r>
          </a:p>
        </p:txBody>
      </p:sp>
      <p:sp>
        <p:nvSpPr>
          <p:cNvPr id="5" name="Date Placeholder 4"/>
          <p:cNvSpPr>
            <a:spLocks noGrp="1"/>
          </p:cNvSpPr>
          <p:nvPr>
            <p:ph type="dt" sz="half" idx="10"/>
          </p:nvPr>
        </p:nvSpPr>
        <p:spPr/>
        <p:txBody>
          <a:bodyPr/>
          <a:lstStyle/>
          <a:p>
            <a:fld id="{9F6CE53A-20B2-4B8E-A67F-0179AE165EFA}"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DFC7-C2DC-4BDE-8F8D-FB2872080F19}" type="slidenum">
              <a:rPr lang="en-US" smtClean="0"/>
              <a:t>‹#›</a:t>
            </a:fld>
            <a:endParaRPr lang="en-US"/>
          </a:p>
        </p:txBody>
      </p:sp>
    </p:spTree>
    <p:extLst>
      <p:ext uri="{BB962C8B-B14F-4D97-AF65-F5344CB8AC3E}">
        <p14:creationId xmlns:p14="http://schemas.microsoft.com/office/powerpoint/2010/main" val="77444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F6CE53A-20B2-4B8E-A67F-0179AE165EFA}" type="datetimeFigureOut">
              <a:rPr lang="en-US" smtClean="0"/>
              <a:t>4/9/2023</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8C5EDFC7-C2DC-4BDE-8F8D-FB2872080F19}" type="slidenum">
              <a:rPr lang="en-US" smtClean="0"/>
              <a:t>‹#›</a:t>
            </a:fld>
            <a:endParaRPr lang="en-US"/>
          </a:p>
        </p:txBody>
      </p:sp>
    </p:spTree>
    <p:extLst>
      <p:ext uri="{BB962C8B-B14F-4D97-AF65-F5344CB8AC3E}">
        <p14:creationId xmlns:p14="http://schemas.microsoft.com/office/powerpoint/2010/main" val="1601084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4864" y="66612"/>
            <a:ext cx="4747895" cy="2292935"/>
          </a:xfrm>
          <a:prstGeom prst="rect">
            <a:avLst/>
          </a:prstGeom>
          <a:solidFill>
            <a:schemeClr val="accent4">
              <a:lumMod val="20000"/>
              <a:lumOff val="80000"/>
            </a:schemeClr>
          </a:solidFill>
        </p:spPr>
        <p:txBody>
          <a:bodyPr wrap="square" rtlCol="0">
            <a:spAutoFit/>
          </a:bodyPr>
          <a:lstStyle/>
          <a:p>
            <a:r>
              <a:rPr lang="en-US" sz="1100" dirty="0" smtClean="0"/>
              <a:t>Xin chao.</a:t>
            </a:r>
          </a:p>
          <a:p>
            <a:r>
              <a:rPr lang="en-US" sz="1100" dirty="0" smtClean="0"/>
              <a:t>Firstly, i want to say thanks for all of you to arrange time to interview me today</a:t>
            </a:r>
          </a:p>
          <a:p>
            <a:r>
              <a:rPr lang="en-US" sz="1100" dirty="0" smtClean="0"/>
              <a:t>My name is Nguyen Van Quy from QV PAE dept.</a:t>
            </a:r>
          </a:p>
          <a:p>
            <a:r>
              <a:rPr lang="en-US" sz="1100" dirty="0" smtClean="0"/>
              <a:t>I have worked at canon for 7 years.</a:t>
            </a:r>
          </a:p>
          <a:p>
            <a:r>
              <a:rPr lang="en-US" sz="1100" dirty="0" smtClean="0"/>
              <a:t>Currently, I have 3 main jobs.</a:t>
            </a:r>
          </a:p>
          <a:p>
            <a:pPr marL="228600" indent="-228600">
              <a:buAutoNum type="arabicPeriod"/>
            </a:pPr>
            <a:r>
              <a:rPr lang="en-US" sz="1100" dirty="0" smtClean="0"/>
              <a:t>Leader build up “Die management system” to monitoring and controll all progress of dies.</a:t>
            </a:r>
          </a:p>
          <a:p>
            <a:pPr marL="228600" indent="-228600">
              <a:buAutoNum type="arabicPeriod"/>
            </a:pPr>
            <a:r>
              <a:rPr lang="en-US" sz="1100" dirty="0" smtClean="0"/>
              <a:t>Leadder of MP cost reduction activities such as optimize renewal and adtional die making, reduce cycle time, reduce material</a:t>
            </a:r>
          </a:p>
          <a:p>
            <a:pPr marL="228600" indent="-228600">
              <a:buAutoNum type="arabicPeriod"/>
            </a:pPr>
            <a:r>
              <a:rPr lang="en-US" sz="1100" dirty="0" smtClean="0"/>
              <a:t>Leader take care solving and prevent troubles in Mass production</a:t>
            </a:r>
          </a:p>
          <a:p>
            <a:endParaRPr lang="en-US" sz="1100" dirty="0"/>
          </a:p>
          <a:p>
            <a:r>
              <a:rPr lang="en-US" sz="1100" dirty="0" smtClean="0"/>
              <a:t>This is a litle about myself.</a:t>
            </a:r>
          </a:p>
          <a:p>
            <a:r>
              <a:rPr lang="en-US" sz="1100" dirty="0" smtClean="0"/>
              <a:t>Thank you!</a:t>
            </a:r>
          </a:p>
        </p:txBody>
      </p:sp>
      <p:sp>
        <p:nvSpPr>
          <p:cNvPr id="5" name="TextBox 4"/>
          <p:cNvSpPr txBox="1"/>
          <p:nvPr/>
        </p:nvSpPr>
        <p:spPr>
          <a:xfrm>
            <a:off x="8805863" y="41690"/>
            <a:ext cx="3995737" cy="1015663"/>
          </a:xfrm>
          <a:prstGeom prst="rect">
            <a:avLst/>
          </a:prstGeom>
          <a:noFill/>
        </p:spPr>
        <p:txBody>
          <a:bodyPr wrap="square" rtlCol="0">
            <a:spAutoFit/>
          </a:bodyPr>
          <a:lstStyle/>
          <a:p>
            <a:pPr marL="228600" indent="-228600">
              <a:buAutoNum type="arabicPeriod"/>
            </a:pPr>
            <a:r>
              <a:rPr lang="en-US" sz="1000" b="1" dirty="0" smtClean="0"/>
              <a:t>What is die managent system?</a:t>
            </a:r>
          </a:p>
          <a:p>
            <a:r>
              <a:rPr lang="en-US" sz="1000" dirty="0" smtClean="0"/>
              <a:t>To say what is Die mangement system. I want to tell you 2 things about it.</a:t>
            </a:r>
          </a:p>
          <a:p>
            <a:r>
              <a:rPr lang="en-US" sz="1000" dirty="0" smtClean="0"/>
              <a:t>First: this is web system was made by PAE to manage and monitoring progress of die include new die making, die trouble, PO dies, ...</a:t>
            </a:r>
          </a:p>
          <a:p>
            <a:r>
              <a:rPr lang="en-US" sz="1000" dirty="0" smtClean="0"/>
              <a:t>Second: This system is operation not only for PAE but also other dept such us PUR, PE, MQA,PDC, ACC and not only QV but also TS factory.</a:t>
            </a:r>
          </a:p>
        </p:txBody>
      </p:sp>
      <p:sp>
        <p:nvSpPr>
          <p:cNvPr id="6" name="TextBox 5"/>
          <p:cNvSpPr txBox="1"/>
          <p:nvPr/>
        </p:nvSpPr>
        <p:spPr>
          <a:xfrm>
            <a:off x="8805862" y="1199159"/>
            <a:ext cx="3995737" cy="1785104"/>
          </a:xfrm>
          <a:prstGeom prst="rect">
            <a:avLst/>
          </a:prstGeom>
          <a:noFill/>
        </p:spPr>
        <p:txBody>
          <a:bodyPr wrap="square" rtlCol="0">
            <a:spAutoFit/>
          </a:bodyPr>
          <a:lstStyle/>
          <a:p>
            <a:r>
              <a:rPr lang="en-US" sz="1000" b="1" dirty="0" smtClean="0"/>
              <a:t>2.Why you made DMS?</a:t>
            </a:r>
          </a:p>
          <a:p>
            <a:r>
              <a:rPr lang="en-US" sz="1000" dirty="0" smtClean="0"/>
              <a:t>The paint. In 2017 after 1 year working, my leader asign me take care solving trouble. And solving i need to confirm and gether many information like, how many dies we have, how was trouble history, how about die infomtion. To confirm and gether it, i need to l find it in some controllist of some PIC before, i need find old doccument it some forder. Some time it lack of. It very hard for new comer like me that time.</a:t>
            </a:r>
          </a:p>
          <a:p>
            <a:r>
              <a:rPr lang="en-US" sz="1000" dirty="0" smtClean="0"/>
              <a:t>So I image why dont have any sytem to control and just only 1 or 2 click we can see all.</a:t>
            </a:r>
          </a:p>
          <a:p>
            <a:endParaRPr lang="en-US" sz="1000" dirty="0"/>
          </a:p>
          <a:p>
            <a:r>
              <a:rPr lang="en-US" sz="1000" dirty="0" smtClean="0"/>
              <a:t>So that why  from 2020 DMS created by PAE.</a:t>
            </a:r>
          </a:p>
        </p:txBody>
      </p:sp>
      <p:sp>
        <p:nvSpPr>
          <p:cNvPr id="7" name="TextBox 6"/>
          <p:cNvSpPr txBox="1"/>
          <p:nvPr/>
        </p:nvSpPr>
        <p:spPr>
          <a:xfrm>
            <a:off x="8805863" y="3013553"/>
            <a:ext cx="3995737" cy="707886"/>
          </a:xfrm>
          <a:prstGeom prst="rect">
            <a:avLst/>
          </a:prstGeom>
          <a:noFill/>
        </p:spPr>
        <p:txBody>
          <a:bodyPr wrap="square" rtlCol="0">
            <a:spAutoFit/>
          </a:bodyPr>
          <a:lstStyle/>
          <a:p>
            <a:r>
              <a:rPr lang="en-US" sz="1000" dirty="0" smtClean="0"/>
              <a:t>3. What/ which DMS function?</a:t>
            </a:r>
          </a:p>
          <a:p>
            <a:r>
              <a:rPr lang="en-US" sz="1000" dirty="0" smtClean="0"/>
              <a:t>DMS have many function like issue MR, issue PO die, issue trouble, die transfer, new die control,... I working to make it become more bigger</a:t>
            </a:r>
          </a:p>
          <a:p>
            <a:endParaRPr lang="en-US" sz="1000" dirty="0"/>
          </a:p>
        </p:txBody>
      </p:sp>
      <p:sp>
        <p:nvSpPr>
          <p:cNvPr id="8" name="TextBox 7"/>
          <p:cNvSpPr txBox="1"/>
          <p:nvPr/>
        </p:nvSpPr>
        <p:spPr>
          <a:xfrm>
            <a:off x="8805863" y="3584986"/>
            <a:ext cx="3995737" cy="2708434"/>
          </a:xfrm>
          <a:prstGeom prst="rect">
            <a:avLst/>
          </a:prstGeom>
          <a:noFill/>
        </p:spPr>
        <p:txBody>
          <a:bodyPr wrap="square" rtlCol="0">
            <a:spAutoFit/>
          </a:bodyPr>
          <a:lstStyle/>
          <a:p>
            <a:r>
              <a:rPr lang="en-US" sz="1000" b="1" dirty="0" smtClean="0"/>
              <a:t>4. What is benifit/ output of DMS?</a:t>
            </a:r>
          </a:p>
          <a:p>
            <a:r>
              <a:rPr lang="en-US" sz="1000" dirty="0" smtClean="0"/>
              <a:t>To say what is output for easy, i will tell you some example before and after we use DMS.</a:t>
            </a:r>
          </a:p>
          <a:p>
            <a:pPr marL="228600" indent="-228600">
              <a:buAutoNum type="arabicPeriod"/>
            </a:pPr>
            <a:r>
              <a:rPr lang="en-US" sz="1000" dirty="0" smtClean="0"/>
              <a:t>To issue MR (mean Mold requision), PUR member will input some information in form and send email to STD members of ENG div -&gt; Std menber check email and input some imforamtion and print out transfer to some dept as PAE, PE1, Plan to get signture. Each time transfer thay need update control list, Call PIC each dept to push up,..</a:t>
            </a:r>
            <a:endParaRPr lang="en-US" sz="1000" dirty="0"/>
          </a:p>
          <a:p>
            <a:pPr marL="228600" indent="-228600">
              <a:buAutoNum type="arabicPeriod"/>
            </a:pPr>
            <a:r>
              <a:rPr lang="en-US" sz="1000" dirty="0" smtClean="0"/>
              <a:t>But with DMS, PUR just input a litle infomation and just 1 click. It will be send to related dept.</a:t>
            </a:r>
            <a:endParaRPr lang="en-US" sz="1000" dirty="0"/>
          </a:p>
          <a:p>
            <a:r>
              <a:rPr lang="en-US" sz="1000" dirty="0" smtClean="0"/>
              <a:t>So no need print out -&gt; CD</a:t>
            </a:r>
          </a:p>
          <a:p>
            <a:r>
              <a:rPr lang="en-US" sz="1000" dirty="0" smtClean="0"/>
              <a:t>So no need transfer -&gt; reduce wast time</a:t>
            </a:r>
          </a:p>
          <a:p>
            <a:r>
              <a:rPr lang="en-US" sz="1000" dirty="0" smtClean="0"/>
              <a:t>So no need oppen control list to update for each progress =&gt; reduce boring job</a:t>
            </a:r>
          </a:p>
          <a:p>
            <a:r>
              <a:rPr lang="en-US" sz="1000" dirty="0" smtClean="0"/>
              <a:t>So no need call to each dept to push up and checking progress because sysstem alread visaual line and end email waning to each dept if bending.</a:t>
            </a:r>
          </a:p>
          <a:p>
            <a:endParaRPr lang="en-US" sz="1000" dirty="0" smtClean="0"/>
          </a:p>
        </p:txBody>
      </p:sp>
      <p:sp>
        <p:nvSpPr>
          <p:cNvPr id="9" name="TextBox 8"/>
          <p:cNvSpPr txBox="1"/>
          <p:nvPr/>
        </p:nvSpPr>
        <p:spPr>
          <a:xfrm>
            <a:off x="8805856" y="6071024"/>
            <a:ext cx="3995737" cy="2092881"/>
          </a:xfrm>
          <a:prstGeom prst="rect">
            <a:avLst/>
          </a:prstGeom>
          <a:noFill/>
        </p:spPr>
        <p:txBody>
          <a:bodyPr wrap="square" rtlCol="0">
            <a:spAutoFit/>
          </a:bodyPr>
          <a:lstStyle/>
          <a:p>
            <a:r>
              <a:rPr lang="en-US" sz="1000" b="1" dirty="0" smtClean="0"/>
              <a:t>5. What is diffucult when build up DMS?</a:t>
            </a:r>
          </a:p>
          <a:p>
            <a:r>
              <a:rPr lang="en-US" sz="1000" dirty="0" smtClean="0"/>
              <a:t>3 or 4 years ago , When i start to buid DMS, At that time as G4, i belive in myself about Engineer job and our PAE procudure. But I do not clear and do not understand well others dept operation flow related to die, for example I dont know when die PO, when die payment...So to make DMS as throuhg all dept is difficult</a:t>
            </a:r>
          </a:p>
          <a:p>
            <a:endParaRPr lang="en-US" sz="1000" dirty="0"/>
          </a:p>
          <a:p>
            <a:r>
              <a:rPr lang="en-US" sz="1000" dirty="0" smtClean="0"/>
              <a:t>So to sovle it. I hold meeting all dept, gether all flow, procuduce, understand the pain of other dept. From that i tell them about die managemt system will give what benefit for them and get support and co-operation.</a:t>
            </a:r>
          </a:p>
          <a:p>
            <a:r>
              <a:rPr lang="en-US" sz="1000" dirty="0" smtClean="0"/>
              <a:t>And the result, QV we have DMS as current</a:t>
            </a:r>
          </a:p>
          <a:p>
            <a:r>
              <a:rPr lang="en-US" sz="1000" dirty="0" smtClean="0"/>
              <a:t>  </a:t>
            </a:r>
            <a:endParaRPr lang="en-US" sz="1000" dirty="0"/>
          </a:p>
        </p:txBody>
      </p:sp>
      <p:sp>
        <p:nvSpPr>
          <p:cNvPr id="10" name="TextBox 9"/>
          <p:cNvSpPr txBox="1"/>
          <p:nvPr/>
        </p:nvSpPr>
        <p:spPr>
          <a:xfrm>
            <a:off x="8805863" y="7997934"/>
            <a:ext cx="3995737" cy="1785104"/>
          </a:xfrm>
          <a:prstGeom prst="rect">
            <a:avLst/>
          </a:prstGeom>
          <a:noFill/>
        </p:spPr>
        <p:txBody>
          <a:bodyPr wrap="square" rtlCol="0">
            <a:spAutoFit/>
          </a:bodyPr>
          <a:lstStyle/>
          <a:p>
            <a:r>
              <a:rPr lang="en-US" sz="1000" b="1" dirty="0"/>
              <a:t>6</a:t>
            </a:r>
            <a:r>
              <a:rPr lang="en-US" sz="1000" b="1" dirty="0" smtClean="0"/>
              <a:t>. What is diffirent about TL &amp; QV DMS, Which is tronger, why not combine</a:t>
            </a:r>
          </a:p>
          <a:p>
            <a:r>
              <a:rPr lang="en-US" sz="1000" dirty="0" smtClean="0"/>
              <a:t>The diffirent is opearion flow of LBP &amp; IJP.</a:t>
            </a:r>
          </a:p>
          <a:p>
            <a:endParaRPr lang="en-US" sz="1000" dirty="0"/>
          </a:p>
          <a:p>
            <a:r>
              <a:rPr lang="en-US" sz="1000" dirty="0" smtClean="0"/>
              <a:t>In 2019 we already try to convert TL DMS to use for QV but i so many diffirent flow so we cannot. So we build QV DMS by QV PAE</a:t>
            </a:r>
          </a:p>
          <a:p>
            <a:r>
              <a:rPr lang="en-US" sz="1000" dirty="0" smtClean="0"/>
              <a:t>I think QV and TL also strong.</a:t>
            </a:r>
          </a:p>
          <a:p>
            <a:r>
              <a:rPr lang="en-US" sz="1000" dirty="0" smtClean="0"/>
              <a:t>TL: has TIM dept make system as IT dept. </a:t>
            </a:r>
            <a:endParaRPr lang="en-US" sz="1000" dirty="0"/>
          </a:p>
          <a:p>
            <a:r>
              <a:rPr lang="en-US" sz="1000" dirty="0" smtClean="0"/>
              <a:t>QV: at that time we dont have TIM detp so I made opearion flow and system only by me</a:t>
            </a:r>
          </a:p>
          <a:p>
            <a:r>
              <a:rPr lang="en-US" sz="1000" dirty="0" smtClean="0"/>
              <a:t>  </a:t>
            </a:r>
            <a:endParaRPr lang="en-US" sz="1000" dirty="0"/>
          </a:p>
        </p:txBody>
      </p:sp>
      <p:sp>
        <p:nvSpPr>
          <p:cNvPr id="3" name="TextBox 2"/>
          <p:cNvSpPr txBox="1"/>
          <p:nvPr/>
        </p:nvSpPr>
        <p:spPr>
          <a:xfrm>
            <a:off x="146304" y="41690"/>
            <a:ext cx="3525456" cy="1477328"/>
          </a:xfrm>
          <a:prstGeom prst="rect">
            <a:avLst/>
          </a:prstGeom>
          <a:noFill/>
        </p:spPr>
        <p:txBody>
          <a:bodyPr wrap="square" rtlCol="0">
            <a:spAutoFit/>
          </a:bodyPr>
          <a:lstStyle/>
          <a:p>
            <a:pPr marL="228600" indent="-228600">
              <a:buAutoNum type="arabicPeriod"/>
            </a:pPr>
            <a:r>
              <a:rPr lang="en-US" sz="1000" b="1" dirty="0" smtClean="0"/>
              <a:t>What did you do to get CD?</a:t>
            </a:r>
          </a:p>
          <a:p>
            <a:r>
              <a:rPr lang="en-US" sz="1000" dirty="0" smtClean="0"/>
              <a:t>To get cost down we do main 5 projects like</a:t>
            </a:r>
          </a:p>
          <a:p>
            <a:r>
              <a:rPr lang="en-US" sz="1000" dirty="0" smtClean="0"/>
              <a:t> - overhaul to reduce amount of renewal die =&gt; Reduce Die Cost</a:t>
            </a:r>
          </a:p>
          <a:p>
            <a:pPr marL="171450" indent="-171450">
              <a:buFontTx/>
              <a:buChar char="-"/>
            </a:pPr>
            <a:r>
              <a:rPr lang="en-US" sz="1000" dirty="0" smtClean="0"/>
              <a:t>Optimize making renewal and adtional die by change cheaper die material, up cavity amount, from that we reduce not only die cost but also part cost</a:t>
            </a:r>
          </a:p>
          <a:p>
            <a:pPr marL="171450" indent="-171450">
              <a:buFontTx/>
              <a:buChar char="-"/>
            </a:pPr>
            <a:r>
              <a:rPr lang="en-US" sz="1000" dirty="0" smtClean="0"/>
              <a:t>Reduce CT</a:t>
            </a:r>
          </a:p>
          <a:p>
            <a:pPr marL="171450" indent="-171450">
              <a:buFontTx/>
              <a:buChar char="-"/>
            </a:pPr>
            <a:r>
              <a:rPr lang="en-US" sz="1000" dirty="0" smtClean="0"/>
              <a:t>Reduce Material by </a:t>
            </a:r>
          </a:p>
          <a:p>
            <a:pPr marL="171450" indent="-171450">
              <a:buFontTx/>
              <a:buChar char="-"/>
            </a:pPr>
            <a:r>
              <a:rPr lang="en-US" sz="1000" dirty="0" smtClean="0"/>
              <a:t>Kaizen Job to reduce wast time </a:t>
            </a:r>
            <a:endParaRPr lang="en-US" sz="1000" dirty="0"/>
          </a:p>
        </p:txBody>
      </p:sp>
      <p:sp>
        <p:nvSpPr>
          <p:cNvPr id="11" name="TextBox 10"/>
          <p:cNvSpPr txBox="1"/>
          <p:nvPr/>
        </p:nvSpPr>
        <p:spPr>
          <a:xfrm>
            <a:off x="146304" y="1519018"/>
            <a:ext cx="3525456" cy="1785104"/>
          </a:xfrm>
          <a:prstGeom prst="rect">
            <a:avLst/>
          </a:prstGeom>
          <a:noFill/>
        </p:spPr>
        <p:txBody>
          <a:bodyPr wrap="square" rtlCol="0">
            <a:spAutoFit/>
          </a:bodyPr>
          <a:lstStyle/>
          <a:p>
            <a:r>
              <a:rPr lang="en-US" sz="1000" b="1" dirty="0" smtClean="0"/>
              <a:t>2. What is difficulty?</a:t>
            </a:r>
          </a:p>
          <a:p>
            <a:r>
              <a:rPr lang="en-US" sz="1000" dirty="0" smtClean="0"/>
              <a:t>To do CD activitis. There are 2 things we need to do techincal field and biz field</a:t>
            </a:r>
          </a:p>
          <a:p>
            <a:r>
              <a:rPr lang="en-US" sz="1000" dirty="0" smtClean="0"/>
              <a:t>Technical: we got quite good co-opearation from supplier Engineer</a:t>
            </a:r>
          </a:p>
          <a:p>
            <a:r>
              <a:rPr lang="en-US" sz="1000" dirty="0" smtClean="0"/>
              <a:t>However biz field is difficult for us to get actual cost reduce from suppliers.</a:t>
            </a:r>
          </a:p>
          <a:p>
            <a:r>
              <a:rPr lang="en-US" sz="1000" dirty="0" smtClean="0"/>
              <a:t>To overcome it. We co-operation with CVN PUS to sharing our ideas and get support from PUS to negociate with supplier CD value</a:t>
            </a:r>
          </a:p>
          <a:p>
            <a:endParaRPr lang="en-US" sz="1000" dirty="0"/>
          </a:p>
        </p:txBody>
      </p:sp>
      <p:sp>
        <p:nvSpPr>
          <p:cNvPr id="12" name="TextBox 11"/>
          <p:cNvSpPr txBox="1"/>
          <p:nvPr/>
        </p:nvSpPr>
        <p:spPr>
          <a:xfrm>
            <a:off x="146304" y="3168795"/>
            <a:ext cx="3525456" cy="1323439"/>
          </a:xfrm>
          <a:prstGeom prst="rect">
            <a:avLst/>
          </a:prstGeom>
          <a:noFill/>
        </p:spPr>
        <p:txBody>
          <a:bodyPr wrap="square" rtlCol="0">
            <a:spAutoFit/>
          </a:bodyPr>
          <a:lstStyle/>
          <a:p>
            <a:r>
              <a:rPr lang="en-US" sz="1000" b="1" dirty="0" smtClean="0"/>
              <a:t>3. How do you reduce COST</a:t>
            </a:r>
            <a:r>
              <a:rPr lang="en-US" sz="1000" dirty="0" smtClean="0"/>
              <a:t>?</a:t>
            </a:r>
          </a:p>
          <a:p>
            <a:r>
              <a:rPr lang="en-US" sz="1000" dirty="0" smtClean="0"/>
              <a:t>To reduce cost We PAE focus 3 things</a:t>
            </a:r>
          </a:p>
          <a:p>
            <a:pPr marL="228600" indent="-228600">
              <a:buAutoNum type="arabicPeriod"/>
            </a:pPr>
            <a:r>
              <a:rPr lang="en-US" sz="1000" dirty="0" smtClean="0"/>
              <a:t>Focuss reduce Part cost by reduce CT or Reduce material. To get max benafit we focuss on model with high production</a:t>
            </a:r>
          </a:p>
          <a:p>
            <a:pPr marL="228600" indent="-228600">
              <a:buAutoNum type="arabicPeriod"/>
            </a:pPr>
            <a:r>
              <a:rPr lang="en-US" sz="1000" dirty="0" smtClean="0"/>
              <a:t>Focuss reduce die cost by reduce or optimize die making. For example. We reduce amout of renewal die by Overhaul die to extend die life, </a:t>
            </a:r>
          </a:p>
          <a:p>
            <a:pPr marL="228600" indent="-228600">
              <a:buAutoNum type="arabicPeriod"/>
            </a:pPr>
            <a:r>
              <a:rPr lang="en-US" sz="1000" dirty="0" smtClean="0"/>
              <a:t>Focuss on new ideas or feedback to extend our CD activities</a:t>
            </a:r>
          </a:p>
        </p:txBody>
      </p:sp>
      <p:sp>
        <p:nvSpPr>
          <p:cNvPr id="13" name="TextBox 12"/>
          <p:cNvSpPr txBox="1"/>
          <p:nvPr/>
        </p:nvSpPr>
        <p:spPr>
          <a:xfrm>
            <a:off x="3988402" y="2426085"/>
            <a:ext cx="4436269" cy="1323439"/>
          </a:xfrm>
          <a:prstGeom prst="rect">
            <a:avLst/>
          </a:prstGeom>
          <a:noFill/>
        </p:spPr>
        <p:txBody>
          <a:bodyPr wrap="square" rtlCol="0">
            <a:spAutoFit/>
          </a:bodyPr>
          <a:lstStyle/>
          <a:p>
            <a:pPr marL="228600" indent="-228600">
              <a:buAutoNum type="arabicPeriod"/>
            </a:pPr>
            <a:r>
              <a:rPr lang="en-US" sz="1000" b="1" dirty="0" smtClean="0"/>
              <a:t>What/ How solving trouble and prevent trouble? </a:t>
            </a:r>
          </a:p>
          <a:p>
            <a:pPr marL="171450" indent="-171450">
              <a:buFontTx/>
              <a:buChar char="-"/>
            </a:pPr>
            <a:r>
              <a:rPr lang="en-US" sz="1000" dirty="0" smtClean="0"/>
              <a:t>Team members will reciept trouble from supplier, MQA, PE,</a:t>
            </a:r>
          </a:p>
          <a:p>
            <a:pPr marL="171450" indent="-171450">
              <a:buFontTx/>
              <a:buChar char="-"/>
            </a:pPr>
            <a:r>
              <a:rPr lang="en-US" sz="1000" dirty="0" smtClean="0"/>
              <a:t>Investigate and found real cause of trouble and give solutions</a:t>
            </a:r>
          </a:p>
          <a:p>
            <a:pPr marL="171450" indent="-171450">
              <a:buFontTx/>
              <a:buChar char="-"/>
            </a:pPr>
            <a:r>
              <a:rPr lang="en-US" sz="1000" dirty="0" smtClean="0"/>
              <a:t>Review similar shape or similar structure to prevent trouble for other dies.</a:t>
            </a:r>
          </a:p>
          <a:p>
            <a:pPr marL="171450" indent="-171450">
              <a:buFontTx/>
              <a:buChar char="-"/>
            </a:pPr>
            <a:r>
              <a:rPr lang="en-US" sz="1000" dirty="0" smtClean="0"/>
              <a:t>With me, as a leader. I have review my menbers investigate correct or not. Solution they give is suable with Q C D or not?. I have to give suggestion and push up menbers to archiver target on time &amp; exaclly. Summarize and feedback for MT, for die spec</a:t>
            </a:r>
          </a:p>
        </p:txBody>
      </p:sp>
      <p:sp>
        <p:nvSpPr>
          <p:cNvPr id="14" name="TextBox 13"/>
          <p:cNvSpPr txBox="1"/>
          <p:nvPr/>
        </p:nvSpPr>
        <p:spPr>
          <a:xfrm>
            <a:off x="3988401" y="3749524"/>
            <a:ext cx="4436269" cy="1015663"/>
          </a:xfrm>
          <a:prstGeom prst="rect">
            <a:avLst/>
          </a:prstGeom>
          <a:noFill/>
        </p:spPr>
        <p:txBody>
          <a:bodyPr wrap="square" rtlCol="0">
            <a:spAutoFit/>
          </a:bodyPr>
          <a:lstStyle/>
          <a:p>
            <a:pPr marL="228600" indent="-228600">
              <a:buAutoNum type="arabicPeriod"/>
            </a:pPr>
            <a:r>
              <a:rPr lang="en-US" sz="1000" b="1" dirty="0" smtClean="0"/>
              <a:t>How did you prevent trouble?</a:t>
            </a:r>
          </a:p>
          <a:p>
            <a:r>
              <a:rPr lang="en-US" sz="1000" dirty="0" smtClean="0"/>
              <a:t>We dont know when trouble happen but we can prevent trouble by some action</a:t>
            </a:r>
          </a:p>
          <a:p>
            <a:pPr marL="171450" indent="-171450">
              <a:buFontTx/>
              <a:buChar char="-"/>
            </a:pPr>
            <a:r>
              <a:rPr lang="en-US" sz="1000" dirty="0" smtClean="0"/>
              <a:t>1. Each trouble happen we will review it has same. Similar shape, structure with other dies or not. If same we will check and consider make spare part </a:t>
            </a:r>
          </a:p>
          <a:p>
            <a:pPr marL="171450" indent="-171450">
              <a:buFontTx/>
              <a:buChar char="-"/>
            </a:pPr>
            <a:r>
              <a:rPr lang="en-US" sz="1000" dirty="0" smtClean="0"/>
              <a:t>2. PAE has activity review all die over warranty with model big production. We will jude die need OH, repair or Renewal</a:t>
            </a:r>
          </a:p>
        </p:txBody>
      </p:sp>
    </p:spTree>
    <p:extLst>
      <p:ext uri="{BB962C8B-B14F-4D97-AF65-F5344CB8AC3E}">
        <p14:creationId xmlns:p14="http://schemas.microsoft.com/office/powerpoint/2010/main" val="11012354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1173</Words>
  <Application>Microsoft Office PowerPoint</Application>
  <PresentationFormat>A3 Paper (297x420 mm)</PresentationFormat>
  <Paragraphs>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2023-04-07T15:05:17Z</dcterms:created>
  <dcterms:modified xsi:type="dcterms:W3CDTF">2023-04-09T14:10:24Z</dcterms:modified>
</cp:coreProperties>
</file>