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92" r:id="rId5"/>
    <p:sldId id="293" r:id="rId6"/>
    <p:sldId id="257" r:id="rId7"/>
    <p:sldId id="258" r:id="rId8"/>
    <p:sldId id="295" r:id="rId9"/>
    <p:sldId id="322" r:id="rId10"/>
    <p:sldId id="260" r:id="rId11"/>
    <p:sldId id="323" r:id="rId12"/>
    <p:sldId id="262" r:id="rId13"/>
    <p:sldId id="297" r:id="rId14"/>
    <p:sldId id="299" r:id="rId15"/>
    <p:sldId id="301" r:id="rId16"/>
    <p:sldId id="303" r:id="rId17"/>
    <p:sldId id="304" r:id="rId18"/>
    <p:sldId id="305" r:id="rId19"/>
    <p:sldId id="306" r:id="rId20"/>
    <p:sldId id="313" r:id="rId21"/>
    <p:sldId id="324" r:id="rId22"/>
    <p:sldId id="309" r:id="rId23"/>
  </p:sldIdLst>
  <p:sldSz cx="9144000" cy="5143500" type="screen16x9"/>
  <p:notesSz cx="6858000" cy="9144000"/>
  <p:embeddedFontLst>
    <p:embeddedFont>
      <p:font typeface="Fira Sans Extra Condensed" panose="020B0503050000020004"/>
      <p:regular r:id="rId27"/>
    </p:embeddedFont>
    <p:embeddedFont>
      <p:font typeface="Roboto" panose="02000000000000000000"/>
      <p:regular r:id="rId28"/>
    </p:embeddedFont>
    <p:embeddedFont>
      <p:font typeface="Share Tech Mono" panose="020B0509050000020004"/>
      <p:regular r:id="rId29"/>
    </p:embeddedFont>
    <p:embeddedFont>
      <p:font typeface="Barlow" panose="00000500000000000000"/>
      <p:regular r:id="rId30"/>
    </p:embeddedFont>
    <p:embeddedFont>
      <p:font typeface="Barlow" panose="00000500000000000000"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09955C-0DC6-4B6F-A2EC-A5A6CD30CD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5"/>
        <p:cNvGrpSpPr/>
        <p:nvPr/>
      </p:nvGrpSpPr>
      <p:grpSpPr>
        <a:xfrm>
          <a:off x="0" y="0"/>
          <a:ext cx="0" cy="0"/>
          <a:chOff x="0" y="0"/>
          <a:chExt cx="0" cy="0"/>
        </a:xfrm>
      </p:grpSpPr>
      <p:sp>
        <p:nvSpPr>
          <p:cNvPr id="606" name="Google Shape;606;g136189db7a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36189db7a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1"/>
        <p:cNvGrpSpPr/>
        <p:nvPr/>
      </p:nvGrpSpPr>
      <p:grpSpPr>
        <a:xfrm>
          <a:off x="0" y="0"/>
          <a:ext cx="0" cy="0"/>
          <a:chOff x="0" y="0"/>
          <a:chExt cx="0" cy="0"/>
        </a:xfrm>
      </p:grpSpPr>
      <p:sp>
        <p:nvSpPr>
          <p:cNvPr id="822" name="Google Shape;8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3" name="Google Shape;8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9"/>
        <p:cNvGrpSpPr/>
        <p:nvPr/>
      </p:nvGrpSpPr>
      <p:grpSpPr>
        <a:xfrm>
          <a:off x="0" y="0"/>
          <a:ext cx="0" cy="0"/>
          <a:chOff x="0" y="0"/>
          <a:chExt cx="0" cy="0"/>
        </a:xfrm>
      </p:grpSpPr>
      <p:sp>
        <p:nvSpPr>
          <p:cNvPr id="830" name="Google Shape;83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1" name="Google Shape;83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4"/>
        <p:cNvGrpSpPr/>
        <p:nvPr/>
      </p:nvGrpSpPr>
      <p:grpSpPr>
        <a:xfrm>
          <a:off x="0" y="0"/>
          <a:ext cx="0" cy="0"/>
          <a:chOff x="0" y="0"/>
          <a:chExt cx="0" cy="0"/>
        </a:xfrm>
      </p:grpSpPr>
      <p:sp>
        <p:nvSpPr>
          <p:cNvPr id="25" name="Google Shape;25;p75"/>
          <p:cNvSpPr txBox="1">
            <a:spLocks noGrp="1"/>
          </p:cNvSpPr>
          <p:nvPr>
            <p:ph type="title"/>
          </p:nvPr>
        </p:nvSpPr>
        <p:spPr>
          <a:xfrm>
            <a:off x="1457325" y="3674677"/>
            <a:ext cx="6229200" cy="4767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SzPts val="2000"/>
              <a:buNone/>
              <a:defRPr sz="2000">
                <a:solidFill>
                  <a:schemeClr val="accent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75"/>
          <p:cNvSpPr txBox="1">
            <a:spLocks noGrp="1"/>
          </p:cNvSpPr>
          <p:nvPr>
            <p:ph type="subTitle" idx="1"/>
          </p:nvPr>
        </p:nvSpPr>
        <p:spPr>
          <a:xfrm>
            <a:off x="1905000" y="1184875"/>
            <a:ext cx="5334000" cy="2087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1400"/>
              <a:buNone/>
              <a:defRPr sz="30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75"/>
          <p:cNvSpPr txBox="1">
            <a:spLocks noGrp="1"/>
          </p:cNvSpPr>
          <p:nvPr>
            <p:ph type="subTitle" idx="2"/>
          </p:nvPr>
        </p:nvSpPr>
        <p:spPr>
          <a:xfrm>
            <a:off x="2686956" y="4608575"/>
            <a:ext cx="3770100" cy="323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400" b="1">
                <a:solidFill>
                  <a:schemeClr val="accent3"/>
                </a:solidFill>
                <a:latin typeface="Share Tech Mono" panose="020B0509050000020004"/>
                <a:ea typeface="Share Tech Mono" panose="020B0509050000020004"/>
                <a:cs typeface="Share Tech Mono" panose="020B0509050000020004"/>
                <a:sym typeface="Share Tech Mono" panose="020B0509050000020004"/>
              </a:defRPr>
            </a:lvl1pPr>
            <a:lvl2pPr lvl="1" algn="ctr">
              <a:lnSpc>
                <a:spcPct val="100000"/>
              </a:lnSpc>
              <a:spcBef>
                <a:spcPts val="0"/>
              </a:spcBef>
              <a:spcAft>
                <a:spcPts val="0"/>
              </a:spcAft>
              <a:buSzPts val="2800"/>
              <a:buNone/>
              <a:defRPr sz="2800" b="1"/>
            </a:lvl2pPr>
            <a:lvl3pPr lvl="2" algn="ctr">
              <a:lnSpc>
                <a:spcPct val="100000"/>
              </a:lnSpc>
              <a:spcBef>
                <a:spcPts val="0"/>
              </a:spcBef>
              <a:spcAft>
                <a:spcPts val="0"/>
              </a:spcAft>
              <a:buSzPts val="2800"/>
              <a:buNone/>
              <a:defRPr sz="2800" b="1"/>
            </a:lvl3pPr>
            <a:lvl4pPr lvl="3" algn="ctr">
              <a:lnSpc>
                <a:spcPct val="100000"/>
              </a:lnSpc>
              <a:spcBef>
                <a:spcPts val="0"/>
              </a:spcBef>
              <a:spcAft>
                <a:spcPts val="0"/>
              </a:spcAft>
              <a:buSzPts val="2800"/>
              <a:buNone/>
              <a:defRPr sz="2800" b="1"/>
            </a:lvl4pPr>
            <a:lvl5pPr lvl="4" algn="ctr">
              <a:lnSpc>
                <a:spcPct val="100000"/>
              </a:lnSpc>
              <a:spcBef>
                <a:spcPts val="0"/>
              </a:spcBef>
              <a:spcAft>
                <a:spcPts val="0"/>
              </a:spcAft>
              <a:buSzPts val="2800"/>
              <a:buNone/>
              <a:defRPr sz="2800" b="1"/>
            </a:lvl5pPr>
            <a:lvl6pPr lvl="5" algn="ctr">
              <a:lnSpc>
                <a:spcPct val="100000"/>
              </a:lnSpc>
              <a:spcBef>
                <a:spcPts val="0"/>
              </a:spcBef>
              <a:spcAft>
                <a:spcPts val="0"/>
              </a:spcAft>
              <a:buSzPts val="2800"/>
              <a:buNone/>
              <a:defRPr sz="2800" b="1"/>
            </a:lvl6pPr>
            <a:lvl7pPr lvl="6" algn="ctr">
              <a:lnSpc>
                <a:spcPct val="100000"/>
              </a:lnSpc>
              <a:spcBef>
                <a:spcPts val="0"/>
              </a:spcBef>
              <a:spcAft>
                <a:spcPts val="0"/>
              </a:spcAft>
              <a:buSzPts val="2800"/>
              <a:buNone/>
              <a:defRPr sz="2800" b="1"/>
            </a:lvl7pPr>
            <a:lvl8pPr lvl="7" algn="ctr">
              <a:lnSpc>
                <a:spcPct val="100000"/>
              </a:lnSpc>
              <a:spcBef>
                <a:spcPts val="0"/>
              </a:spcBef>
              <a:spcAft>
                <a:spcPts val="0"/>
              </a:spcAft>
              <a:buSzPts val="2800"/>
              <a:buNone/>
              <a:defRPr sz="2800" b="1"/>
            </a:lvl8pPr>
            <a:lvl9pPr lvl="8" algn="ctr">
              <a:lnSpc>
                <a:spcPct val="100000"/>
              </a:lnSpc>
              <a:spcBef>
                <a:spcPts val="0"/>
              </a:spcBef>
              <a:spcAft>
                <a:spcPts val="0"/>
              </a:spcAft>
              <a:buSzPts val="2800"/>
              <a:buNone/>
              <a:defRPr sz="2800" b="1"/>
            </a:lvl9pPr>
          </a:lstStyle>
          <a:p/>
        </p:txBody>
      </p:sp>
      <p:sp>
        <p:nvSpPr>
          <p:cNvPr id="28" name="Google Shape;28;p75"/>
          <p:cNvSpPr txBox="1">
            <a:spLocks noGrp="1"/>
          </p:cNvSpPr>
          <p:nvPr>
            <p:ph type="title" idx="3"/>
          </p:nvPr>
        </p:nvSpPr>
        <p:spPr>
          <a:xfrm>
            <a:off x="2686944" y="215825"/>
            <a:ext cx="3770100" cy="323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380093"/>
              </a:buClr>
              <a:buSzPts val="1400"/>
              <a:buFont typeface="Barlow" panose="00000500000000000000"/>
              <a:buNone/>
              <a:defRPr sz="1400"/>
            </a:lvl1pPr>
            <a:lvl2pPr lvl="1"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2pPr>
            <a:lvl3pPr lvl="2"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3pPr>
            <a:lvl4pPr lvl="3"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4pPr>
            <a:lvl5pPr lvl="4"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5pPr>
            <a:lvl6pPr lvl="5"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6pPr>
            <a:lvl7pPr lvl="6"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7pPr>
            <a:lvl8pPr lvl="7"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8pPr>
            <a:lvl9pPr lvl="8"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9pPr>
          </a:lstStyle>
          <a:p/>
        </p:txBody>
      </p:sp>
      <p:sp>
        <p:nvSpPr>
          <p:cNvPr id="29" name="Google Shape;29;p75"/>
          <p:cNvSpPr/>
          <p:nvPr/>
        </p:nvSpPr>
        <p:spPr>
          <a:xfrm>
            <a:off x="0" y="3522275"/>
            <a:ext cx="9144000" cy="1621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75"/>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75"/>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2" name="Google Shape;32;p75"/>
          <p:cNvGrpSpPr/>
          <p:nvPr/>
        </p:nvGrpSpPr>
        <p:grpSpPr>
          <a:xfrm>
            <a:off x="8322625" y="10"/>
            <a:ext cx="216300" cy="965800"/>
            <a:chOff x="4664716" y="3950185"/>
            <a:chExt cx="216300" cy="965800"/>
          </a:xfrm>
        </p:grpSpPr>
        <p:sp>
          <p:nvSpPr>
            <p:cNvPr id="33" name="Google Shape;33;p7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7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5" name="Google Shape;35;p75"/>
          <p:cNvGrpSpPr/>
          <p:nvPr/>
        </p:nvGrpSpPr>
        <p:grpSpPr>
          <a:xfrm>
            <a:off x="605075" y="2634885"/>
            <a:ext cx="216300" cy="965800"/>
            <a:chOff x="4664716" y="3950185"/>
            <a:chExt cx="216300" cy="965800"/>
          </a:xfrm>
        </p:grpSpPr>
        <p:sp>
          <p:nvSpPr>
            <p:cNvPr id="36" name="Google Shape;36;p7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7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ile and body">
  <p:cSld name="CUSTOM_3_1_1_1_1">
    <p:spTree>
      <p:nvGrpSpPr>
        <p:cNvPr id="1" name="Shape 92"/>
        <p:cNvGrpSpPr/>
        <p:nvPr/>
      </p:nvGrpSpPr>
      <p:grpSpPr>
        <a:xfrm>
          <a:off x="0" y="0"/>
          <a:ext cx="0" cy="0"/>
          <a:chOff x="0" y="0"/>
          <a:chExt cx="0" cy="0"/>
        </a:xfrm>
      </p:grpSpPr>
      <p:sp>
        <p:nvSpPr>
          <p:cNvPr id="93" name="Google Shape;93;p8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accent6"/>
              </a:buClr>
              <a:buSzPts val="3000"/>
              <a:buFont typeface="Share Tech Mono" panose="020B0509050000020004"/>
              <a:buNone/>
              <a:defRPr sz="3000" b="1">
                <a:solidFill>
                  <a:schemeClr val="accent6"/>
                </a:solidFill>
                <a:latin typeface="Share Tech Mono" panose="020B0509050000020004"/>
                <a:ea typeface="Share Tech Mono" panose="020B0509050000020004"/>
                <a:cs typeface="Share Tech Mono" panose="020B0509050000020004"/>
                <a:sym typeface="Share Tech Mono" panose="020B0509050000020004"/>
              </a:defRPr>
            </a:lvl1pPr>
            <a:lvl2pPr lvl="1" algn="l">
              <a:lnSpc>
                <a:spcPct val="100000"/>
              </a:lnSpc>
              <a:spcBef>
                <a:spcPts val="0"/>
              </a:spcBef>
              <a:spcAft>
                <a:spcPts val="0"/>
              </a:spcAft>
              <a:buClr>
                <a:schemeClr val="accent6"/>
              </a:buClr>
              <a:buSzPts val="2800"/>
              <a:buNone/>
              <a:defRPr sz="2800" b="1">
                <a:solidFill>
                  <a:schemeClr val="accent6"/>
                </a:solidFill>
              </a:defRPr>
            </a:lvl2pPr>
            <a:lvl3pPr lvl="2" algn="l">
              <a:lnSpc>
                <a:spcPct val="100000"/>
              </a:lnSpc>
              <a:spcBef>
                <a:spcPts val="0"/>
              </a:spcBef>
              <a:spcAft>
                <a:spcPts val="0"/>
              </a:spcAft>
              <a:buClr>
                <a:schemeClr val="accent6"/>
              </a:buClr>
              <a:buSzPts val="2800"/>
              <a:buNone/>
              <a:defRPr sz="2800" b="1">
                <a:solidFill>
                  <a:schemeClr val="accent6"/>
                </a:solidFill>
              </a:defRPr>
            </a:lvl3pPr>
            <a:lvl4pPr lvl="3" algn="l">
              <a:lnSpc>
                <a:spcPct val="100000"/>
              </a:lnSpc>
              <a:spcBef>
                <a:spcPts val="0"/>
              </a:spcBef>
              <a:spcAft>
                <a:spcPts val="0"/>
              </a:spcAft>
              <a:buClr>
                <a:schemeClr val="accent6"/>
              </a:buClr>
              <a:buSzPts val="2800"/>
              <a:buNone/>
              <a:defRPr sz="2800" b="1">
                <a:solidFill>
                  <a:schemeClr val="accent6"/>
                </a:solidFill>
              </a:defRPr>
            </a:lvl4pPr>
            <a:lvl5pPr lvl="4" algn="l">
              <a:lnSpc>
                <a:spcPct val="100000"/>
              </a:lnSpc>
              <a:spcBef>
                <a:spcPts val="0"/>
              </a:spcBef>
              <a:spcAft>
                <a:spcPts val="0"/>
              </a:spcAft>
              <a:buClr>
                <a:schemeClr val="accent6"/>
              </a:buClr>
              <a:buSzPts val="2800"/>
              <a:buNone/>
              <a:defRPr sz="2800" b="1">
                <a:solidFill>
                  <a:schemeClr val="accent6"/>
                </a:solidFill>
              </a:defRPr>
            </a:lvl5pPr>
            <a:lvl6pPr lvl="5" algn="l">
              <a:lnSpc>
                <a:spcPct val="100000"/>
              </a:lnSpc>
              <a:spcBef>
                <a:spcPts val="0"/>
              </a:spcBef>
              <a:spcAft>
                <a:spcPts val="0"/>
              </a:spcAft>
              <a:buClr>
                <a:schemeClr val="accent6"/>
              </a:buClr>
              <a:buSzPts val="2800"/>
              <a:buNone/>
              <a:defRPr sz="2800" b="1">
                <a:solidFill>
                  <a:schemeClr val="accent6"/>
                </a:solidFill>
              </a:defRPr>
            </a:lvl6pPr>
            <a:lvl7pPr lvl="6" algn="l">
              <a:lnSpc>
                <a:spcPct val="100000"/>
              </a:lnSpc>
              <a:spcBef>
                <a:spcPts val="0"/>
              </a:spcBef>
              <a:spcAft>
                <a:spcPts val="0"/>
              </a:spcAft>
              <a:buClr>
                <a:schemeClr val="accent6"/>
              </a:buClr>
              <a:buSzPts val="2800"/>
              <a:buNone/>
              <a:defRPr sz="2800" b="1">
                <a:solidFill>
                  <a:schemeClr val="accent6"/>
                </a:solidFill>
              </a:defRPr>
            </a:lvl7pPr>
            <a:lvl8pPr lvl="7" algn="l">
              <a:lnSpc>
                <a:spcPct val="100000"/>
              </a:lnSpc>
              <a:spcBef>
                <a:spcPts val="0"/>
              </a:spcBef>
              <a:spcAft>
                <a:spcPts val="0"/>
              </a:spcAft>
              <a:buClr>
                <a:schemeClr val="accent6"/>
              </a:buClr>
              <a:buSzPts val="2800"/>
              <a:buNone/>
              <a:defRPr sz="2800" b="1">
                <a:solidFill>
                  <a:schemeClr val="accent6"/>
                </a:solidFill>
              </a:defRPr>
            </a:lvl8pPr>
            <a:lvl9pPr lvl="8" algn="l">
              <a:lnSpc>
                <a:spcPct val="100000"/>
              </a:lnSpc>
              <a:spcBef>
                <a:spcPts val="0"/>
              </a:spcBef>
              <a:spcAft>
                <a:spcPts val="0"/>
              </a:spcAft>
              <a:buClr>
                <a:schemeClr val="accent6"/>
              </a:buClr>
              <a:buSzPts val="2800"/>
              <a:buNone/>
              <a:defRPr sz="2800" b="1">
                <a:solidFill>
                  <a:schemeClr val="accent6"/>
                </a:solidFill>
              </a:defRPr>
            </a:lvl9pPr>
          </a:lstStyle>
          <a:p/>
        </p:txBody>
      </p:sp>
      <p:grpSp>
        <p:nvGrpSpPr>
          <p:cNvPr id="94" name="Google Shape;94;p81"/>
          <p:cNvGrpSpPr/>
          <p:nvPr/>
        </p:nvGrpSpPr>
        <p:grpSpPr>
          <a:xfrm flipH="1">
            <a:off x="8706834" y="1233885"/>
            <a:ext cx="216300" cy="965800"/>
            <a:chOff x="4664716" y="3950185"/>
            <a:chExt cx="216300" cy="965800"/>
          </a:xfrm>
        </p:grpSpPr>
        <p:sp>
          <p:nvSpPr>
            <p:cNvPr id="95" name="Google Shape;95;p8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8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7" name="Google Shape;97;p81"/>
          <p:cNvGrpSpPr/>
          <p:nvPr/>
        </p:nvGrpSpPr>
        <p:grpSpPr>
          <a:xfrm>
            <a:off x="220875" y="3981385"/>
            <a:ext cx="216300" cy="965800"/>
            <a:chOff x="4664716" y="3950185"/>
            <a:chExt cx="216300" cy="965800"/>
          </a:xfrm>
        </p:grpSpPr>
        <p:sp>
          <p:nvSpPr>
            <p:cNvPr id="98" name="Google Shape;98;p8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8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0" name="Google Shape;100;p81"/>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 name="Google Shape;101;p8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8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81"/>
          <p:cNvSpPr txBox="1"/>
          <p:nvPr/>
        </p:nvSpPr>
        <p:spPr>
          <a:xfrm>
            <a:off x="1204725" y="1239925"/>
            <a:ext cx="666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accent6"/>
              </a:solidFill>
              <a:latin typeface="Share Tech Mono" panose="020B0509050000020004"/>
              <a:ea typeface="Share Tech Mono" panose="020B0509050000020004"/>
              <a:cs typeface="Share Tech Mono" panose="020B0509050000020004"/>
              <a:sym typeface="Share Tech Mono" panose="020B0509050000020004"/>
            </a:endParaRPr>
          </a:p>
        </p:txBody>
      </p:sp>
      <p:sp>
        <p:nvSpPr>
          <p:cNvPr id="104" name="Google Shape;104;p81"/>
          <p:cNvSpPr txBox="1">
            <a:spLocks noGrp="1"/>
          </p:cNvSpPr>
          <p:nvPr>
            <p:ph type="body" idx="1"/>
          </p:nvPr>
        </p:nvSpPr>
        <p:spPr>
          <a:xfrm>
            <a:off x="713250" y="1077700"/>
            <a:ext cx="7717500" cy="3491100"/>
          </a:xfrm>
          <a:prstGeom prst="rect">
            <a:avLst/>
          </a:prstGeom>
          <a:noFill/>
          <a:ln>
            <a:noFill/>
          </a:ln>
        </p:spPr>
        <p:txBody>
          <a:bodyPr spcFirstLastPara="1" wrap="square" lIns="91425" tIns="91425" rIns="91425" bIns="91425" anchor="t" anchorCtr="0">
            <a:noAutofit/>
          </a:bodyPr>
          <a:lstStyle>
            <a:lvl1pPr marL="457200" lvl="0" indent="-330200" algn="just" rtl="0">
              <a:lnSpc>
                <a:spcPct val="115000"/>
              </a:lnSpc>
              <a:spcBef>
                <a:spcPts val="0"/>
              </a:spcBef>
              <a:spcAft>
                <a:spcPts val="0"/>
              </a:spcAft>
              <a:buClr>
                <a:schemeClr val="lt2"/>
              </a:buClr>
              <a:buSzPts val="1600"/>
              <a:buFont typeface="Chivo"/>
              <a:buChar char="●"/>
              <a:defRPr sz="2000">
                <a:solidFill>
                  <a:schemeClr val="lt2"/>
                </a:solidFill>
              </a:defRPr>
            </a:lvl1pPr>
            <a:lvl2pPr marL="914400" lvl="1" indent="-355600" algn="just" rtl="0">
              <a:lnSpc>
                <a:spcPct val="115000"/>
              </a:lnSpc>
              <a:spcBef>
                <a:spcPts val="0"/>
              </a:spcBef>
              <a:spcAft>
                <a:spcPts val="0"/>
              </a:spcAft>
              <a:buClr>
                <a:schemeClr val="lt2"/>
              </a:buClr>
              <a:buSzPts val="2000"/>
              <a:buFont typeface="Chivo"/>
              <a:buChar char="○"/>
              <a:defRPr sz="2000">
                <a:solidFill>
                  <a:schemeClr val="lt2"/>
                </a:solidFill>
              </a:defRPr>
            </a:lvl2pPr>
            <a:lvl3pPr marL="1371600" lvl="2" indent="-355600" algn="just" rtl="0">
              <a:lnSpc>
                <a:spcPct val="115000"/>
              </a:lnSpc>
              <a:spcBef>
                <a:spcPts val="0"/>
              </a:spcBef>
              <a:spcAft>
                <a:spcPts val="0"/>
              </a:spcAft>
              <a:buClr>
                <a:schemeClr val="lt2"/>
              </a:buClr>
              <a:buSzPts val="2000"/>
              <a:buFont typeface="Chivo"/>
              <a:buChar char="■"/>
              <a:defRPr sz="2000">
                <a:solidFill>
                  <a:schemeClr val="lt2"/>
                </a:solidFill>
              </a:defRPr>
            </a:lvl3pPr>
            <a:lvl4pPr marL="1828800" lvl="3" indent="-355600" algn="just" rtl="0">
              <a:lnSpc>
                <a:spcPct val="115000"/>
              </a:lnSpc>
              <a:spcBef>
                <a:spcPts val="0"/>
              </a:spcBef>
              <a:spcAft>
                <a:spcPts val="0"/>
              </a:spcAft>
              <a:buClr>
                <a:schemeClr val="lt2"/>
              </a:buClr>
              <a:buSzPts val="2000"/>
              <a:buFont typeface="Chivo"/>
              <a:buChar char="●"/>
              <a:defRPr sz="2000">
                <a:solidFill>
                  <a:schemeClr val="lt2"/>
                </a:solidFill>
              </a:defRPr>
            </a:lvl4pPr>
            <a:lvl5pPr marL="2286000" lvl="4" indent="-355600" algn="just" rtl="0">
              <a:lnSpc>
                <a:spcPct val="115000"/>
              </a:lnSpc>
              <a:spcBef>
                <a:spcPts val="0"/>
              </a:spcBef>
              <a:spcAft>
                <a:spcPts val="0"/>
              </a:spcAft>
              <a:buClr>
                <a:schemeClr val="lt2"/>
              </a:buClr>
              <a:buSzPts val="2000"/>
              <a:buFont typeface="Chivo"/>
              <a:buChar char="○"/>
              <a:defRPr sz="2000">
                <a:solidFill>
                  <a:schemeClr val="lt2"/>
                </a:solidFill>
              </a:defRPr>
            </a:lvl5pPr>
            <a:lvl6pPr marL="2743200" lvl="5" indent="-355600" algn="just" rtl="0">
              <a:lnSpc>
                <a:spcPct val="115000"/>
              </a:lnSpc>
              <a:spcBef>
                <a:spcPts val="0"/>
              </a:spcBef>
              <a:spcAft>
                <a:spcPts val="0"/>
              </a:spcAft>
              <a:buClr>
                <a:schemeClr val="lt2"/>
              </a:buClr>
              <a:buSzPts val="2000"/>
              <a:buFont typeface="Chivo"/>
              <a:buChar char="■"/>
              <a:defRPr sz="2000">
                <a:solidFill>
                  <a:schemeClr val="lt2"/>
                </a:solidFill>
              </a:defRPr>
            </a:lvl6pPr>
            <a:lvl7pPr marL="3200400" lvl="6" indent="-355600" algn="just" rtl="0">
              <a:lnSpc>
                <a:spcPct val="115000"/>
              </a:lnSpc>
              <a:spcBef>
                <a:spcPts val="0"/>
              </a:spcBef>
              <a:spcAft>
                <a:spcPts val="0"/>
              </a:spcAft>
              <a:buClr>
                <a:schemeClr val="lt2"/>
              </a:buClr>
              <a:buSzPts val="2000"/>
              <a:buFont typeface="Chivo"/>
              <a:buChar char="●"/>
              <a:defRPr sz="2000">
                <a:solidFill>
                  <a:schemeClr val="lt2"/>
                </a:solidFill>
              </a:defRPr>
            </a:lvl7pPr>
            <a:lvl8pPr marL="3657600" lvl="7" indent="-355600" algn="just" rtl="0">
              <a:lnSpc>
                <a:spcPct val="115000"/>
              </a:lnSpc>
              <a:spcBef>
                <a:spcPts val="0"/>
              </a:spcBef>
              <a:spcAft>
                <a:spcPts val="0"/>
              </a:spcAft>
              <a:buClr>
                <a:schemeClr val="lt2"/>
              </a:buClr>
              <a:buSzPts val="2000"/>
              <a:buFont typeface="Chivo"/>
              <a:buChar char="○"/>
              <a:defRPr sz="2000">
                <a:solidFill>
                  <a:schemeClr val="lt2"/>
                </a:solidFill>
              </a:defRPr>
            </a:lvl8pPr>
            <a:lvl9pPr marL="4114800" lvl="8" indent="-355600" algn="just" rtl="0">
              <a:lnSpc>
                <a:spcPct val="115000"/>
              </a:lnSpc>
              <a:spcBef>
                <a:spcPts val="0"/>
              </a:spcBef>
              <a:spcAft>
                <a:spcPts val="0"/>
              </a:spcAft>
              <a:buClr>
                <a:schemeClr val="lt2"/>
              </a:buClr>
              <a:buSzPts val="2000"/>
              <a:buFont typeface="Chivo"/>
              <a:buChar char="■"/>
              <a:defRPr sz="2000">
                <a:solidFill>
                  <a:schemeClr val="lt2"/>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41"/>
        <p:cNvGrpSpPr/>
        <p:nvPr/>
      </p:nvGrpSpPr>
      <p:grpSpPr>
        <a:xfrm>
          <a:off x="0" y="0"/>
          <a:ext cx="0" cy="0"/>
          <a:chOff x="0" y="0"/>
          <a:chExt cx="0" cy="0"/>
        </a:xfrm>
      </p:grpSpPr>
      <p:sp>
        <p:nvSpPr>
          <p:cNvPr id="342" name="Google Shape;342;p105"/>
          <p:cNvSpPr txBox="1">
            <a:spLocks noGrp="1"/>
          </p:cNvSpPr>
          <p:nvPr>
            <p:ph type="subTitle" idx="1"/>
          </p:nvPr>
        </p:nvSpPr>
        <p:spPr>
          <a:xfrm>
            <a:off x="2316900" y="1569900"/>
            <a:ext cx="4510200" cy="1241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dk1"/>
                </a:solidFill>
                <a:latin typeface="Kumbh Sans" panose="020B0604020202020204"/>
                <a:ea typeface="Kumbh Sans" panose="020B0604020202020204"/>
                <a:cs typeface="Kumbh Sans" panose="020B0604020202020204"/>
                <a:sym typeface="Kumbh Sans" panose="020B0604020202020204"/>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43" name="Google Shape;343;p105"/>
          <p:cNvSpPr txBox="1">
            <a:spLocks noGrp="1"/>
          </p:cNvSpPr>
          <p:nvPr>
            <p:ph type="ctrTitle"/>
          </p:nvPr>
        </p:nvSpPr>
        <p:spPr>
          <a:xfrm>
            <a:off x="2316900" y="615700"/>
            <a:ext cx="4510200" cy="1117200"/>
          </a:xfrm>
          <a:prstGeom prst="rect">
            <a:avLst/>
          </a:prstGeom>
          <a:noFill/>
          <a:ln>
            <a:noFill/>
          </a:ln>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8000">
                <a:latin typeface="Share Tech Mono" panose="020B0509050000020004"/>
                <a:ea typeface="Share Tech Mono" panose="020B0509050000020004"/>
                <a:cs typeface="Share Tech Mono" panose="020B0509050000020004"/>
                <a:sym typeface="Share Tech Mono" panose="020B0509050000020004"/>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44" name="Google Shape;344;p105"/>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b="1" i="0" u="none" strike="noStrike" cap="none">
                <a:solidFill>
                  <a:schemeClr val="accent1"/>
                </a:solidFill>
                <a:latin typeface="Barlow" panose="00000500000000000000"/>
                <a:ea typeface="Barlow" panose="00000500000000000000"/>
                <a:cs typeface="Barlow" panose="00000500000000000000"/>
                <a:sym typeface="Barlow" panose="00000500000000000000"/>
              </a:rPr>
              <a:t>CREDITS:</a:t>
            </a:r>
            <a:r>
              <a:rPr lang="en-GB" sz="1100" b="0" i="0" u="none" strike="noStrike" cap="none">
                <a:solidFill>
                  <a:schemeClr val="accent1"/>
                </a:solidFill>
                <a:latin typeface="Barlow" panose="00000500000000000000"/>
                <a:ea typeface="Barlow" panose="00000500000000000000"/>
                <a:cs typeface="Barlow" panose="00000500000000000000"/>
                <a:sym typeface="Barlow" panose="00000500000000000000"/>
              </a:rPr>
              <a:t> This presentation template was created by </a:t>
            </a:r>
            <a:r>
              <a:rPr lang="en-GB" sz="1100" b="1" i="0" u="none" strike="noStrike" cap="none">
                <a:solidFill>
                  <a:schemeClr val="accent1"/>
                </a:solidFill>
                <a:uFill>
                  <a:noFill/>
                </a:uFill>
                <a:latin typeface="Barlow" panose="00000500000000000000"/>
                <a:ea typeface="Barlow" panose="00000500000000000000"/>
                <a:cs typeface="Barlow" panose="00000500000000000000"/>
                <a:sym typeface="Barlow" panose="00000500000000000000"/>
                <a:hlinkClick r:id="rId2"/>
              </a:rPr>
              <a:t>Slidesgo</a:t>
            </a:r>
            <a:r>
              <a:rPr lang="en-GB" sz="1100" b="0" i="0" u="none" strike="noStrike" cap="none">
                <a:solidFill>
                  <a:schemeClr val="accent1"/>
                </a:solidFill>
                <a:latin typeface="Barlow" panose="00000500000000000000"/>
                <a:ea typeface="Barlow" panose="00000500000000000000"/>
                <a:cs typeface="Barlow" panose="00000500000000000000"/>
                <a:sym typeface="Barlow" panose="00000500000000000000"/>
              </a:rPr>
              <a:t>, including icons by </a:t>
            </a:r>
            <a:r>
              <a:rPr lang="en-GB" sz="1100" b="1" i="0" u="none" strike="noStrike" cap="none">
                <a:solidFill>
                  <a:schemeClr val="accent1"/>
                </a:solidFill>
                <a:uFill>
                  <a:noFill/>
                </a:uFill>
                <a:latin typeface="Barlow" panose="00000500000000000000"/>
                <a:ea typeface="Barlow" panose="00000500000000000000"/>
                <a:cs typeface="Barlow" panose="00000500000000000000"/>
                <a:sym typeface="Barlow" panose="00000500000000000000"/>
                <a:hlinkClick r:id="rId3"/>
              </a:rPr>
              <a:t>Flaticon</a:t>
            </a:r>
            <a:r>
              <a:rPr lang="en-GB" sz="1100" b="0" i="0" u="none" strike="noStrike" cap="none">
                <a:solidFill>
                  <a:schemeClr val="accent1"/>
                </a:solidFill>
                <a:latin typeface="Barlow" panose="00000500000000000000"/>
                <a:ea typeface="Barlow" panose="00000500000000000000"/>
                <a:cs typeface="Barlow" panose="00000500000000000000"/>
                <a:sym typeface="Barlow" panose="00000500000000000000"/>
              </a:rPr>
              <a:t>, and infographics &amp; images by </a:t>
            </a:r>
            <a:r>
              <a:rPr lang="en-GB" sz="1100" b="1" i="0" u="none" strike="noStrike" cap="none">
                <a:solidFill>
                  <a:schemeClr val="accent1"/>
                </a:solidFill>
                <a:uFill>
                  <a:noFill/>
                </a:uFill>
                <a:latin typeface="Barlow" panose="00000500000000000000"/>
                <a:ea typeface="Barlow" panose="00000500000000000000"/>
                <a:cs typeface="Barlow" panose="00000500000000000000"/>
                <a:sym typeface="Barlow" panose="00000500000000000000"/>
                <a:hlinkClick r:id="rId4"/>
              </a:rPr>
              <a:t>Freepik</a:t>
            </a:r>
            <a:endParaRPr sz="1100" b="1" i="0" u="none" strike="noStrike" cap="none">
              <a:solidFill>
                <a:schemeClr val="accent1"/>
              </a:solidFill>
              <a:latin typeface="Barlow" panose="00000500000000000000"/>
              <a:ea typeface="Barlow" panose="00000500000000000000"/>
              <a:cs typeface="Barlow" panose="00000500000000000000"/>
              <a:sym typeface="Barlow" panose="00000500000000000000"/>
            </a:endParaRPr>
          </a:p>
        </p:txBody>
      </p:sp>
      <p:sp>
        <p:nvSpPr>
          <p:cNvPr id="345" name="Google Shape;345;p105"/>
          <p:cNvSpPr txBox="1">
            <a:spLocks noGrp="1"/>
          </p:cNvSpPr>
          <p:nvPr>
            <p:ph type="subTitle" idx="2"/>
          </p:nvPr>
        </p:nvSpPr>
        <p:spPr>
          <a:xfrm>
            <a:off x="2686956" y="4608575"/>
            <a:ext cx="3770100" cy="323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400" b="1">
                <a:solidFill>
                  <a:schemeClr val="accent6"/>
                </a:solidFill>
                <a:latin typeface="Share Tech Mono" panose="020B0509050000020004"/>
                <a:ea typeface="Share Tech Mono" panose="020B0509050000020004"/>
                <a:cs typeface="Share Tech Mono" panose="020B0509050000020004"/>
                <a:sym typeface="Share Tech Mono" panose="020B0509050000020004"/>
              </a:defRPr>
            </a:lvl1pPr>
            <a:lvl2pPr lvl="1" algn="ctr">
              <a:lnSpc>
                <a:spcPct val="100000"/>
              </a:lnSpc>
              <a:spcBef>
                <a:spcPts val="0"/>
              </a:spcBef>
              <a:spcAft>
                <a:spcPts val="0"/>
              </a:spcAft>
              <a:buSzPts val="2800"/>
              <a:buNone/>
              <a:defRPr sz="2800" b="1"/>
            </a:lvl2pPr>
            <a:lvl3pPr lvl="2" algn="ctr">
              <a:lnSpc>
                <a:spcPct val="100000"/>
              </a:lnSpc>
              <a:spcBef>
                <a:spcPts val="0"/>
              </a:spcBef>
              <a:spcAft>
                <a:spcPts val="0"/>
              </a:spcAft>
              <a:buSzPts val="2800"/>
              <a:buNone/>
              <a:defRPr sz="2800" b="1"/>
            </a:lvl3pPr>
            <a:lvl4pPr lvl="3" algn="ctr">
              <a:lnSpc>
                <a:spcPct val="100000"/>
              </a:lnSpc>
              <a:spcBef>
                <a:spcPts val="0"/>
              </a:spcBef>
              <a:spcAft>
                <a:spcPts val="0"/>
              </a:spcAft>
              <a:buSzPts val="2800"/>
              <a:buNone/>
              <a:defRPr sz="2800" b="1"/>
            </a:lvl4pPr>
            <a:lvl5pPr lvl="4" algn="ctr">
              <a:lnSpc>
                <a:spcPct val="100000"/>
              </a:lnSpc>
              <a:spcBef>
                <a:spcPts val="0"/>
              </a:spcBef>
              <a:spcAft>
                <a:spcPts val="0"/>
              </a:spcAft>
              <a:buSzPts val="2800"/>
              <a:buNone/>
              <a:defRPr sz="2800" b="1"/>
            </a:lvl5pPr>
            <a:lvl6pPr lvl="5" algn="ctr">
              <a:lnSpc>
                <a:spcPct val="100000"/>
              </a:lnSpc>
              <a:spcBef>
                <a:spcPts val="0"/>
              </a:spcBef>
              <a:spcAft>
                <a:spcPts val="0"/>
              </a:spcAft>
              <a:buSzPts val="2800"/>
              <a:buNone/>
              <a:defRPr sz="2800" b="1"/>
            </a:lvl6pPr>
            <a:lvl7pPr lvl="6" algn="ctr">
              <a:lnSpc>
                <a:spcPct val="100000"/>
              </a:lnSpc>
              <a:spcBef>
                <a:spcPts val="0"/>
              </a:spcBef>
              <a:spcAft>
                <a:spcPts val="0"/>
              </a:spcAft>
              <a:buSzPts val="2800"/>
              <a:buNone/>
              <a:defRPr sz="2800" b="1"/>
            </a:lvl7pPr>
            <a:lvl8pPr lvl="7" algn="ctr">
              <a:lnSpc>
                <a:spcPct val="100000"/>
              </a:lnSpc>
              <a:spcBef>
                <a:spcPts val="0"/>
              </a:spcBef>
              <a:spcAft>
                <a:spcPts val="0"/>
              </a:spcAft>
              <a:buSzPts val="2800"/>
              <a:buNone/>
              <a:defRPr sz="2800" b="1"/>
            </a:lvl8pPr>
            <a:lvl9pPr lvl="8" algn="ctr">
              <a:lnSpc>
                <a:spcPct val="100000"/>
              </a:lnSpc>
              <a:spcBef>
                <a:spcPts val="0"/>
              </a:spcBef>
              <a:spcAft>
                <a:spcPts val="0"/>
              </a:spcAft>
              <a:buSzPts val="2800"/>
              <a:buNone/>
              <a:defRPr sz="2800" b="1"/>
            </a:lvl9pPr>
          </a:lstStyle>
          <a:p/>
        </p:txBody>
      </p:sp>
      <p:sp>
        <p:nvSpPr>
          <p:cNvPr id="346" name="Google Shape;346;p105"/>
          <p:cNvSpPr txBox="1">
            <a:spLocks noGrp="1"/>
          </p:cNvSpPr>
          <p:nvPr>
            <p:ph type="title" idx="3"/>
          </p:nvPr>
        </p:nvSpPr>
        <p:spPr>
          <a:xfrm>
            <a:off x="2686944" y="215825"/>
            <a:ext cx="3770100" cy="323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380093"/>
              </a:buClr>
              <a:buSzPts val="1400"/>
              <a:buFont typeface="Barlow" panose="00000500000000000000"/>
              <a:buNone/>
              <a:defRPr sz="1400"/>
            </a:lvl1pPr>
            <a:lvl2pPr lvl="1"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2pPr>
            <a:lvl3pPr lvl="2"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3pPr>
            <a:lvl4pPr lvl="3"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4pPr>
            <a:lvl5pPr lvl="4"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5pPr>
            <a:lvl6pPr lvl="5"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6pPr>
            <a:lvl7pPr lvl="6"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7pPr>
            <a:lvl8pPr lvl="7"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8pPr>
            <a:lvl9pPr lvl="8" algn="ctr">
              <a:lnSpc>
                <a:spcPct val="100000"/>
              </a:lnSpc>
              <a:spcBef>
                <a:spcPts val="0"/>
              </a:spcBef>
              <a:spcAft>
                <a:spcPts val="0"/>
              </a:spcAft>
              <a:buClr>
                <a:srgbClr val="380093"/>
              </a:buClr>
              <a:buSzPts val="1400"/>
              <a:buFont typeface="Barlow" panose="00000500000000000000"/>
              <a:buNone/>
              <a:defRPr sz="1400">
                <a:solidFill>
                  <a:srgbClr val="380093"/>
                </a:solidFill>
                <a:latin typeface="Barlow" panose="00000500000000000000"/>
                <a:ea typeface="Barlow" panose="00000500000000000000"/>
                <a:cs typeface="Barlow" panose="00000500000000000000"/>
                <a:sym typeface="Barlow" panose="00000500000000000000"/>
              </a:defRPr>
            </a:lvl9pPr>
          </a:lstStyle>
          <a:p/>
        </p:txBody>
      </p:sp>
      <p:sp>
        <p:nvSpPr>
          <p:cNvPr id="347" name="Google Shape;347;p105"/>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8" name="Google Shape;348;p105"/>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9" name="Google Shape;349;p105"/>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0" name="Google Shape;350;p105"/>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lvl="1"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2pPr>
            <a:lvl3pPr lvl="2"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3pPr>
            <a:lvl4pPr lvl="3"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4pPr>
            <a:lvl5pPr lvl="4"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5pPr>
            <a:lvl6pPr lvl="5"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6pPr>
            <a:lvl7pPr lvl="6"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7pPr>
            <a:lvl8pPr lvl="7"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8pPr>
            <a:lvl9pPr lvl="8"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9pPr>
          </a:lstStyle>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1.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221615" y="-87630"/>
            <a:ext cx="9250045" cy="248856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Trường</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Đại</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học</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Sư</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phạm</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Kỹ</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thuật</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TP.HCM</a:t>
            </a:r>
            <a:endPar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endParaRPr>
          </a:p>
        </p:txBody>
      </p:sp>
      <p:sp>
        <p:nvSpPr>
          <p:cNvPr id="47" name="Google Shape;47;p15"/>
          <p:cNvSpPr txBox="1">
            <a:spLocks noGrp="1"/>
          </p:cNvSpPr>
          <p:nvPr>
            <p:ph type="subTitle" idx="1"/>
          </p:nvPr>
        </p:nvSpPr>
        <p:spPr>
          <a:xfrm>
            <a:off x="5723255" y="3562985"/>
            <a:ext cx="2963545" cy="71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sym typeface="+mn-ea"/>
              </a:rPr>
              <a:t>GVHD: Huỳnh Xuân Phụng</a:t>
            </a:r>
            <a:endParaRPr lang="en-GB"/>
          </a:p>
          <a:p>
            <a:pPr marL="0" lvl="0" indent="0" algn="r" rtl="0">
              <a:spcBef>
                <a:spcPts val="0"/>
              </a:spcBef>
              <a:spcAft>
                <a:spcPts val="0"/>
              </a:spcAft>
              <a:buNone/>
            </a:pPr>
            <a:endParaRPr lang="en-GB"/>
          </a:p>
        </p:txBody>
      </p:sp>
      <p:grpSp>
        <p:nvGrpSpPr>
          <p:cNvPr id="48" name="Google Shape;48;p15"/>
          <p:cNvGrpSpPr/>
          <p:nvPr/>
        </p:nvGrpSpPr>
        <p:grpSpPr>
          <a:xfrm>
            <a:off x="362579" y="6273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Google Shape;46;p15"/>
          <p:cNvSpPr txBox="1"/>
          <p:nvPr/>
        </p:nvSpPr>
        <p:spPr>
          <a:xfrm>
            <a:off x="4211955" y="1179195"/>
            <a:ext cx="4801235" cy="24885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panose="020B0503050000020004"/>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panose="020B0503050000020004"/>
              <a:buNone/>
              <a:defRPr sz="52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2pPr>
            <a:lvl3pPr marR="0" lvl="2" algn="l" rtl="0">
              <a:lnSpc>
                <a:spcPct val="100000"/>
              </a:lnSpc>
              <a:spcBef>
                <a:spcPts val="0"/>
              </a:spcBef>
              <a:spcAft>
                <a:spcPts val="0"/>
              </a:spcAft>
              <a:buClr>
                <a:schemeClr val="dk1"/>
              </a:buClr>
              <a:buSzPts val="5200"/>
              <a:buFont typeface="Fira Sans Extra Condensed" panose="020B0503050000020004"/>
              <a:buNone/>
              <a:defRPr sz="52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3pPr>
            <a:lvl4pPr marR="0" lvl="3" algn="l" rtl="0">
              <a:lnSpc>
                <a:spcPct val="100000"/>
              </a:lnSpc>
              <a:spcBef>
                <a:spcPts val="0"/>
              </a:spcBef>
              <a:spcAft>
                <a:spcPts val="0"/>
              </a:spcAft>
              <a:buClr>
                <a:schemeClr val="dk1"/>
              </a:buClr>
              <a:buSzPts val="5200"/>
              <a:buFont typeface="Fira Sans Extra Condensed" panose="020B0503050000020004"/>
              <a:buNone/>
              <a:defRPr sz="52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4pPr>
            <a:lvl5pPr marR="0" lvl="4" algn="l" rtl="0">
              <a:lnSpc>
                <a:spcPct val="100000"/>
              </a:lnSpc>
              <a:spcBef>
                <a:spcPts val="0"/>
              </a:spcBef>
              <a:spcAft>
                <a:spcPts val="0"/>
              </a:spcAft>
              <a:buClr>
                <a:schemeClr val="dk1"/>
              </a:buClr>
              <a:buSzPts val="5200"/>
              <a:buFont typeface="Fira Sans Extra Condensed" panose="020B0503050000020004"/>
              <a:buNone/>
              <a:defRPr sz="52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5pPr>
            <a:lvl6pPr marR="0" lvl="5" algn="l" rtl="0">
              <a:lnSpc>
                <a:spcPct val="100000"/>
              </a:lnSpc>
              <a:spcBef>
                <a:spcPts val="0"/>
              </a:spcBef>
              <a:spcAft>
                <a:spcPts val="0"/>
              </a:spcAft>
              <a:buClr>
                <a:schemeClr val="dk1"/>
              </a:buClr>
              <a:buSzPts val="5200"/>
              <a:buFont typeface="Fira Sans Extra Condensed" panose="020B0503050000020004"/>
              <a:buNone/>
              <a:defRPr sz="52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6pPr>
            <a:lvl7pPr marR="0" lvl="6" algn="l" rtl="0">
              <a:lnSpc>
                <a:spcPct val="100000"/>
              </a:lnSpc>
              <a:spcBef>
                <a:spcPts val="0"/>
              </a:spcBef>
              <a:spcAft>
                <a:spcPts val="0"/>
              </a:spcAft>
              <a:buClr>
                <a:schemeClr val="dk1"/>
              </a:buClr>
              <a:buSzPts val="5200"/>
              <a:buFont typeface="Fira Sans Extra Condensed" panose="020B0503050000020004"/>
              <a:buNone/>
              <a:defRPr sz="52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7pPr>
            <a:lvl8pPr marR="0" lvl="7" algn="l" rtl="0">
              <a:lnSpc>
                <a:spcPct val="100000"/>
              </a:lnSpc>
              <a:spcBef>
                <a:spcPts val="0"/>
              </a:spcBef>
              <a:spcAft>
                <a:spcPts val="0"/>
              </a:spcAft>
              <a:buClr>
                <a:schemeClr val="dk1"/>
              </a:buClr>
              <a:buSzPts val="5200"/>
              <a:buFont typeface="Fira Sans Extra Condensed" panose="020B0503050000020004"/>
              <a:buNone/>
              <a:defRPr sz="52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8pPr>
            <a:lvl9pPr marR="0" lvl="8" algn="l" rtl="0">
              <a:lnSpc>
                <a:spcPct val="100000"/>
              </a:lnSpc>
              <a:spcBef>
                <a:spcPts val="0"/>
              </a:spcBef>
              <a:spcAft>
                <a:spcPts val="0"/>
              </a:spcAft>
              <a:buClr>
                <a:schemeClr val="dk1"/>
              </a:buClr>
              <a:buSzPts val="5200"/>
              <a:buFont typeface="Fira Sans Extra Condensed" panose="020B0503050000020004"/>
              <a:buNone/>
              <a:defRPr sz="52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9pPr>
          </a:lstStyle>
          <a:p>
            <a:pPr marL="0" lvl="0" indent="0" algn="r" rtl="0">
              <a:lnSpc>
                <a:spcPct val="100000"/>
              </a:lnSpc>
              <a:spcBef>
                <a:spcPts val="0"/>
              </a:spcBef>
              <a:spcAft>
                <a:spcPts val="0"/>
              </a:spcAft>
              <a:buSzPts val="990"/>
              <a:buNone/>
            </a:pP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Công</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cụ</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và</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môi</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trường</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phát</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triển</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phần</a:t>
            </a:r>
            <a:r>
              <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 </a:t>
            </a:r>
            <a:r>
              <a:rPr lang="en-GB" sz="3000" dirty="0" err="1">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mềm</a:t>
            </a:r>
            <a:endParaRPr lang="en-GB" sz="3000" dirty="0">
              <a:ln w="9525">
                <a:solidFill>
                  <a:schemeClr val="bg1"/>
                </a:solidFill>
                <a:prstDash val="solid"/>
              </a:ln>
              <a:solidFill>
                <a:schemeClr val="tx1"/>
              </a:solidFill>
              <a:effectLst>
                <a:outerShdw blurRad="12700" dist="38100" dir="2700000" algn="tl" rotWithShape="0">
                  <a:schemeClr val="bg1">
                    <a:lumMod val="50000"/>
                  </a:schemeClr>
                </a:outerShdw>
              </a:effectLst>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grpSp>
        <p:nvGrpSpPr>
          <p:cNvPr id="590" name="Google Shape;590;p21"/>
          <p:cNvGrpSpPr/>
          <p:nvPr/>
        </p:nvGrpSpPr>
        <p:grpSpPr>
          <a:xfrm>
            <a:off x="742315" y="1226185"/>
            <a:ext cx="6506845" cy="2790190"/>
            <a:chOff x="457200" y="1036100"/>
            <a:chExt cx="2912362" cy="1211700"/>
          </a:xfrm>
        </p:grpSpPr>
        <p:sp>
          <p:nvSpPr>
            <p:cNvPr id="591" name="Google Shape;591;p21"/>
            <p:cNvSpPr/>
            <p:nvPr/>
          </p:nvSpPr>
          <p:spPr>
            <a:xfrm>
              <a:off x="457200" y="1036100"/>
              <a:ext cx="2628900" cy="12117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1"/>
            <p:cNvSpPr/>
            <p:nvPr/>
          </p:nvSpPr>
          <p:spPr>
            <a:xfrm>
              <a:off x="2765062" y="1311425"/>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sp>
        <p:nvSpPr>
          <p:cNvPr id="593" name="Google Shape;593;p21"/>
          <p:cNvSpPr txBox="1">
            <a:spLocks noGrp="1"/>
          </p:cNvSpPr>
          <p:nvPr>
            <p:ph type="title"/>
          </p:nvPr>
        </p:nvSpPr>
        <p:spPr>
          <a:xfrm>
            <a:off x="0" y="411475"/>
            <a:ext cx="91440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err="1"/>
              <a:t>Giới</a:t>
            </a:r>
            <a:r>
              <a:rPr lang="en-US" altLang="en-GB" dirty="0"/>
              <a:t> </a:t>
            </a:r>
            <a:r>
              <a:rPr lang="en-US" altLang="en-GB" dirty="0" err="1"/>
              <a:t>T</a:t>
            </a:r>
            <a:r>
              <a:rPr lang="en-US" altLang="en-GB" dirty="0" err="1" smtClean="0"/>
              <a:t>hiệu</a:t>
            </a:r>
            <a:endParaRPr lang="en-US" altLang="en-GB" dirty="0"/>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9" name="Google Shape;629;p21"/>
          <p:cNvGrpSpPr/>
          <p:nvPr/>
        </p:nvGrpSpPr>
        <p:grpSpPr>
          <a:xfrm>
            <a:off x="1403347" y="1536482"/>
            <a:ext cx="4276123" cy="1474600"/>
            <a:chOff x="6053047" y="700371"/>
            <a:chExt cx="4276123" cy="1116330"/>
          </a:xfrm>
        </p:grpSpPr>
        <p:sp>
          <p:nvSpPr>
            <p:cNvPr id="630" name="Google Shape;630;p21"/>
            <p:cNvSpPr txBox="1"/>
            <p:nvPr/>
          </p:nvSpPr>
          <p:spPr>
            <a:xfrm>
              <a:off x="6053052" y="700371"/>
              <a:ext cx="1981200" cy="2450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Android Studio</a:t>
              </a:r>
              <a:endParaRPr lang="en-US" sz="20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631" name="Google Shape;631;p21"/>
            <p:cNvSpPr txBox="1"/>
            <p:nvPr/>
          </p:nvSpPr>
          <p:spPr>
            <a:xfrm>
              <a:off x="6053047" y="1392588"/>
              <a:ext cx="4276123" cy="424113"/>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GB" sz="1600" dirty="0">
                  <a:latin typeface="Roboto" panose="02000000000000000000"/>
                  <a:ea typeface="Roboto" panose="02000000000000000000"/>
                  <a:cs typeface="Roboto" panose="02000000000000000000"/>
                  <a:sym typeface="Roboto" panose="02000000000000000000"/>
                </a:rPr>
                <a:t>Android Studio </a:t>
              </a:r>
              <a:r>
                <a:rPr lang="en-GB" sz="1600" dirty="0" err="1">
                  <a:latin typeface="Roboto" panose="02000000000000000000"/>
                  <a:ea typeface="Roboto" panose="02000000000000000000"/>
                  <a:cs typeface="Roboto" panose="02000000000000000000"/>
                  <a:sym typeface="Roboto" panose="02000000000000000000"/>
                </a:rPr>
                <a:t>là</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Môi</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trường</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phát</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triển</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tích</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hợp</a:t>
              </a:r>
              <a:r>
                <a:rPr lang="en-GB" sz="1600" dirty="0">
                  <a:latin typeface="Roboto" panose="02000000000000000000"/>
                  <a:ea typeface="Roboto" panose="02000000000000000000"/>
                  <a:cs typeface="Roboto" panose="02000000000000000000"/>
                  <a:sym typeface="Roboto" panose="02000000000000000000"/>
                </a:rPr>
                <a:t> (IDE) </a:t>
              </a:r>
              <a:r>
                <a:rPr lang="en-GB" sz="1600" dirty="0" err="1">
                  <a:latin typeface="Roboto" panose="02000000000000000000"/>
                  <a:ea typeface="Roboto" panose="02000000000000000000"/>
                  <a:cs typeface="Roboto" panose="02000000000000000000"/>
                  <a:sym typeface="Roboto" panose="02000000000000000000"/>
                </a:rPr>
                <a:t>chính</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thức</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để</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phát</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triển</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ứng</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dụng</a:t>
              </a:r>
              <a:r>
                <a:rPr lang="en-GB" sz="1600" dirty="0">
                  <a:latin typeface="Roboto" panose="02000000000000000000"/>
                  <a:ea typeface="Roboto" panose="02000000000000000000"/>
                  <a:cs typeface="Roboto" panose="02000000000000000000"/>
                  <a:sym typeface="Roboto" panose="02000000000000000000"/>
                </a:rPr>
                <a:t> Android. </a:t>
              </a:r>
              <a:r>
                <a:rPr lang="en-GB" sz="1600" dirty="0" err="1">
                  <a:latin typeface="Roboto" panose="02000000000000000000"/>
                  <a:ea typeface="Roboto" panose="02000000000000000000"/>
                  <a:cs typeface="Roboto" panose="02000000000000000000"/>
                  <a:sym typeface="Roboto" panose="02000000000000000000"/>
                </a:rPr>
                <a:t>Được</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phát</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triển</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bởi</a:t>
              </a:r>
              <a:r>
                <a:rPr lang="en-GB" sz="1600" dirty="0">
                  <a:latin typeface="Roboto" panose="02000000000000000000"/>
                  <a:ea typeface="Roboto" panose="02000000000000000000"/>
                  <a:cs typeface="Roboto" panose="02000000000000000000"/>
                  <a:sym typeface="Roboto" panose="02000000000000000000"/>
                </a:rPr>
                <a:t> Google </a:t>
              </a:r>
              <a:r>
                <a:rPr lang="en-GB" sz="1600" dirty="0" err="1">
                  <a:latin typeface="Roboto" panose="02000000000000000000"/>
                  <a:ea typeface="Roboto" panose="02000000000000000000"/>
                  <a:cs typeface="Roboto" panose="02000000000000000000"/>
                  <a:sym typeface="Roboto" panose="02000000000000000000"/>
                </a:rPr>
                <a:t>và</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cung</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cấp</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một</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giải</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pháp</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tích</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hợp</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cho</a:t>
              </a:r>
              <a:r>
                <a:rPr lang="en-GB" sz="1600" dirty="0">
                  <a:latin typeface="Roboto" panose="02000000000000000000"/>
                  <a:ea typeface="Roboto" panose="02000000000000000000"/>
                  <a:cs typeface="Roboto" panose="02000000000000000000"/>
                  <a:sym typeface="Roboto" panose="02000000000000000000"/>
                </a:rPr>
                <a:t> quá </a:t>
              </a:r>
              <a:r>
                <a:rPr lang="en-GB" sz="1600" dirty="0" err="1">
                  <a:latin typeface="Roboto" panose="02000000000000000000"/>
                  <a:ea typeface="Roboto" panose="02000000000000000000"/>
                  <a:cs typeface="Roboto" panose="02000000000000000000"/>
                  <a:sym typeface="Roboto" panose="02000000000000000000"/>
                </a:rPr>
                <a:t>trình</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phát</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triển</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hoàn</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chỉnh</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dư</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án</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từ</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tạo</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dự</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án</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cho</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đến</a:t>
              </a:r>
              <a:r>
                <a:rPr lang="en-GB" sz="1600" dirty="0">
                  <a:latin typeface="Roboto" panose="02000000000000000000"/>
                  <a:ea typeface="Roboto" panose="02000000000000000000"/>
                  <a:cs typeface="Roboto" panose="02000000000000000000"/>
                  <a:sym typeface="Roboto" panose="02000000000000000000"/>
                </a:rPr>
                <a:t> debug </a:t>
              </a:r>
              <a:r>
                <a:rPr lang="en-GB" sz="1600" dirty="0" err="1">
                  <a:latin typeface="Roboto" panose="02000000000000000000"/>
                  <a:ea typeface="Roboto" panose="02000000000000000000"/>
                  <a:cs typeface="Roboto" panose="02000000000000000000"/>
                  <a:sym typeface="Roboto" panose="02000000000000000000"/>
                </a:rPr>
                <a:t>và</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triển</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khai</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dư</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án</a:t>
              </a:r>
              <a:r>
                <a:rPr lang="en-GB" sz="1600" dirty="0">
                  <a:latin typeface="Roboto" panose="02000000000000000000"/>
                  <a:ea typeface="Roboto" panose="02000000000000000000"/>
                  <a:cs typeface="Roboto" panose="02000000000000000000"/>
                  <a:sym typeface="Roboto" panose="02000000000000000000"/>
                </a:rPr>
                <a:t>.</a:t>
              </a:r>
              <a:endParaRPr lang="en-GB" sz="1600" dirty="0">
                <a:latin typeface="Roboto" panose="02000000000000000000"/>
                <a:ea typeface="Roboto" panose="02000000000000000000"/>
                <a:cs typeface="Roboto" panose="02000000000000000000"/>
                <a:sym typeface="Roboto" panose="02000000000000000000"/>
              </a:endParaRPr>
            </a:p>
          </p:txBody>
        </p:sp>
      </p:grpSp>
      <p:grpSp>
        <p:nvGrpSpPr>
          <p:cNvPr id="632" name="Google Shape;632;p21"/>
          <p:cNvGrpSpPr/>
          <p:nvPr/>
        </p:nvGrpSpPr>
        <p:grpSpPr>
          <a:xfrm>
            <a:off x="6342380" y="2355850"/>
            <a:ext cx="462280" cy="381000"/>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grpSp>
        <p:nvGrpSpPr>
          <p:cNvPr id="590" name="Google Shape;590;p21"/>
          <p:cNvGrpSpPr/>
          <p:nvPr/>
        </p:nvGrpSpPr>
        <p:grpSpPr>
          <a:xfrm>
            <a:off x="1187450" y="946785"/>
            <a:ext cx="6830060" cy="1511300"/>
            <a:chOff x="457200" y="1036100"/>
            <a:chExt cx="2912362" cy="1211700"/>
          </a:xfrm>
        </p:grpSpPr>
        <p:sp>
          <p:nvSpPr>
            <p:cNvPr id="591" name="Google Shape;591;p21"/>
            <p:cNvSpPr/>
            <p:nvPr/>
          </p:nvSpPr>
          <p:spPr>
            <a:xfrm>
              <a:off x="457200" y="1036100"/>
              <a:ext cx="2628900" cy="12117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1"/>
            <p:cNvSpPr/>
            <p:nvPr/>
          </p:nvSpPr>
          <p:spPr>
            <a:xfrm>
              <a:off x="2765062" y="1311425"/>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629" name="Google Shape;629;p21"/>
          <p:cNvGrpSpPr/>
          <p:nvPr/>
        </p:nvGrpSpPr>
        <p:grpSpPr>
          <a:xfrm>
            <a:off x="1619248" y="1058963"/>
            <a:ext cx="4383346" cy="1116331"/>
            <a:chOff x="6053048" y="700371"/>
            <a:chExt cx="3884930" cy="1116331"/>
          </a:xfrm>
        </p:grpSpPr>
        <p:sp>
          <p:nvSpPr>
            <p:cNvPr id="630" name="Google Shape;630;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Android Studio</a:t>
              </a:r>
              <a:endParaRPr lang="en-US" sz="20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631" name="Google Shape;631;p21"/>
            <p:cNvSpPr txBox="1"/>
            <p:nvPr/>
          </p:nvSpPr>
          <p:spPr>
            <a:xfrm>
              <a:off x="6053048" y="1082972"/>
              <a:ext cx="3884930" cy="73373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GB" sz="1600" dirty="0">
                  <a:latin typeface="Roboto" panose="02000000000000000000"/>
                  <a:ea typeface="Roboto" panose="02000000000000000000"/>
                  <a:cs typeface="Roboto" panose="02000000000000000000"/>
                  <a:sym typeface="Roboto" panose="02000000000000000000"/>
                </a:rPr>
                <a:t>Android Studio </a:t>
              </a:r>
              <a:r>
                <a:rPr lang="en-GB" sz="1600" dirty="0" err="1">
                  <a:latin typeface="Roboto" panose="02000000000000000000"/>
                  <a:ea typeface="Roboto" panose="02000000000000000000"/>
                  <a:cs typeface="Roboto" panose="02000000000000000000"/>
                  <a:sym typeface="Roboto" panose="02000000000000000000"/>
                </a:rPr>
                <a:t>là</a:t>
              </a:r>
              <a:r>
                <a:rPr lang="en-GB" sz="1600" dirty="0">
                  <a:latin typeface="Roboto" panose="02000000000000000000"/>
                  <a:ea typeface="Roboto" panose="02000000000000000000"/>
                  <a:cs typeface="Roboto" panose="02000000000000000000"/>
                  <a:sym typeface="Roboto" panose="02000000000000000000"/>
                </a:rPr>
                <a:t> IDE </a:t>
              </a:r>
              <a:r>
                <a:rPr lang="en-GB" sz="1600" dirty="0" err="1">
                  <a:latin typeface="Roboto" panose="02000000000000000000"/>
                  <a:ea typeface="Roboto" panose="02000000000000000000"/>
                  <a:cs typeface="Roboto" panose="02000000000000000000"/>
                  <a:sym typeface="Roboto" panose="02000000000000000000"/>
                </a:rPr>
                <a:t>có</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thể</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chạy</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trên</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nhiều</a:t>
              </a:r>
              <a:r>
                <a:rPr lang="en-GB" sz="1600" dirty="0">
                  <a:latin typeface="Roboto" panose="02000000000000000000"/>
                  <a:ea typeface="Roboto" panose="02000000000000000000"/>
                  <a:cs typeface="Roboto" panose="02000000000000000000"/>
                  <a:sym typeface="Roboto" panose="02000000000000000000"/>
                </a:rPr>
                <a:t> platform </a:t>
              </a:r>
              <a:r>
                <a:rPr lang="en-GB" sz="1600" dirty="0" err="1">
                  <a:latin typeface="Roboto" panose="02000000000000000000"/>
                  <a:ea typeface="Roboto" panose="02000000000000000000"/>
                  <a:cs typeface="Roboto" panose="02000000000000000000"/>
                  <a:sym typeface="Roboto" panose="02000000000000000000"/>
                </a:rPr>
                <a:t>khác</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nhau</a:t>
              </a:r>
              <a:r>
                <a:rPr lang="en-GB" sz="1600" dirty="0">
                  <a:latin typeface="Roboto" panose="02000000000000000000"/>
                  <a:ea typeface="Roboto" panose="02000000000000000000"/>
                  <a:cs typeface="Roboto" panose="02000000000000000000"/>
                  <a:sym typeface="Roboto" panose="02000000000000000000"/>
                </a:rPr>
                <a:t> </a:t>
              </a:r>
              <a:r>
                <a:rPr lang="en-GB" sz="1600" dirty="0" err="1">
                  <a:latin typeface="Roboto" panose="02000000000000000000"/>
                  <a:ea typeface="Roboto" panose="02000000000000000000"/>
                  <a:cs typeface="Roboto" panose="02000000000000000000"/>
                  <a:sym typeface="Roboto" panose="02000000000000000000"/>
                </a:rPr>
                <a:t>như</a:t>
              </a:r>
              <a:r>
                <a:rPr lang="en-GB" sz="1600" dirty="0">
                  <a:latin typeface="Roboto" panose="02000000000000000000"/>
                  <a:ea typeface="Roboto" panose="02000000000000000000"/>
                  <a:cs typeface="Roboto" panose="02000000000000000000"/>
                  <a:sym typeface="Roboto" panose="02000000000000000000"/>
                </a:rPr>
                <a:t> Windows, Linux, Mac OS, Chrome OS.</a:t>
              </a:r>
              <a:endParaRPr lang="en-GB" sz="1600" dirty="0">
                <a:latin typeface="Roboto" panose="02000000000000000000"/>
                <a:ea typeface="Roboto" panose="02000000000000000000"/>
                <a:cs typeface="Roboto" panose="02000000000000000000"/>
                <a:sym typeface="Roboto" panose="02000000000000000000"/>
              </a:endParaRPr>
            </a:p>
          </p:txBody>
        </p:sp>
      </p:grpSp>
      <p:grpSp>
        <p:nvGrpSpPr>
          <p:cNvPr id="632" name="Google Shape;632;p21"/>
          <p:cNvGrpSpPr/>
          <p:nvPr/>
        </p:nvGrpSpPr>
        <p:grpSpPr>
          <a:xfrm>
            <a:off x="6342380" y="2355850"/>
            <a:ext cx="462280" cy="381000"/>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5"/>
          <p:cNvPicPr>
            <a:picLocks noChangeAspect="1"/>
          </p:cNvPicPr>
          <p:nvPr/>
        </p:nvPicPr>
        <p:blipFill>
          <a:blip r:embed="rId1"/>
          <a:stretch>
            <a:fillRect/>
          </a:stretch>
        </p:blipFill>
        <p:spPr>
          <a:xfrm>
            <a:off x="1298292" y="2226095"/>
            <a:ext cx="6054443" cy="3124200"/>
          </a:xfrm>
          <a:prstGeom prst="rect">
            <a:avLst/>
          </a:prstGeom>
        </p:spPr>
      </p:pic>
      <p:sp>
        <p:nvSpPr>
          <p:cNvPr id="17" name="Google Shape;593;p21"/>
          <p:cNvSpPr txBox="1">
            <a:spLocks noGrp="1"/>
          </p:cNvSpPr>
          <p:nvPr>
            <p:ph type="title"/>
          </p:nvPr>
        </p:nvSpPr>
        <p:spPr>
          <a:xfrm>
            <a:off x="0" y="411475"/>
            <a:ext cx="91440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err="1"/>
              <a:t>Giới</a:t>
            </a:r>
            <a:r>
              <a:rPr lang="en-US" altLang="en-GB" dirty="0"/>
              <a:t> </a:t>
            </a:r>
            <a:r>
              <a:rPr lang="en-US" altLang="en-GB" dirty="0" err="1"/>
              <a:t>T</a:t>
            </a:r>
            <a:r>
              <a:rPr lang="en-US" altLang="en-GB" dirty="0" err="1" smtClean="0"/>
              <a:t>hiệu</a:t>
            </a:r>
            <a:endParaRPr lang="en-US" alt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631" name="Google Shape;631;p21"/>
          <p:cNvSpPr txBox="1"/>
          <p:nvPr/>
        </p:nvSpPr>
        <p:spPr>
          <a:xfrm>
            <a:off x="899652" y="1261172"/>
            <a:ext cx="7337322" cy="582375"/>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GB" sz="1800">
                <a:latin typeface="Roboto" panose="02000000000000000000"/>
                <a:ea typeface="Roboto" panose="02000000000000000000"/>
                <a:cs typeface="Roboto" panose="02000000000000000000"/>
                <a:sym typeface="Roboto" panose="02000000000000000000"/>
              </a:rPr>
              <a:t>Version control: Git là một hệ thống quản lý phiên bản, cho phép các nhà phát triển lưu trữ và quản lý phiên bản của mã nguồn một cách hiệu quả. Nó cho phép các nhà phát triển làm việc trên cùng một phiên bản của mã nguồn và giữ được sự nhất quán.</a:t>
            </a:r>
            <a:endParaRPr lang="en-GB" sz="1800">
              <a:latin typeface="Roboto" panose="02000000000000000000"/>
              <a:ea typeface="Roboto" panose="02000000000000000000"/>
              <a:cs typeface="Roboto" panose="02000000000000000000"/>
              <a:sym typeface="Roboto" panose="02000000000000000000"/>
            </a:endParaRPr>
          </a:p>
        </p:txBody>
      </p:sp>
      <p:grpSp>
        <p:nvGrpSpPr>
          <p:cNvPr id="632" name="Google Shape;632;p21"/>
          <p:cNvGrpSpPr/>
          <p:nvPr/>
        </p:nvGrpSpPr>
        <p:grpSpPr>
          <a:xfrm>
            <a:off x="6342380" y="2355850"/>
            <a:ext cx="462280" cy="381000"/>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 name="Google Shape;593;p21"/>
          <p:cNvSpPr txBox="1"/>
          <p:nvPr/>
        </p:nvSpPr>
        <p:spPr>
          <a:xfrm>
            <a:off x="0" y="411475"/>
            <a:ext cx="91440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marR="0" lvl="1"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2pPr>
            <a:lvl3pPr marR="0" lvl="2"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3pPr>
            <a:lvl4pPr marR="0" lvl="3"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4pPr>
            <a:lvl5pPr marR="0" lvl="4"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5pPr>
            <a:lvl6pPr marR="0" lvl="5"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6pPr>
            <a:lvl7pPr marR="0" lvl="6"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7pPr>
            <a:lvl8pPr marR="0" lvl="7"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8pPr>
            <a:lvl9pPr marR="0" lvl="8"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9pPr>
          </a:lstStyle>
          <a:p>
            <a:r>
              <a:rPr lang="en-GB">
                <a:latin typeface="Roboto" panose="02000000000000000000"/>
                <a:ea typeface="Roboto" panose="02000000000000000000"/>
                <a:cs typeface="Roboto" panose="02000000000000000000"/>
                <a:sym typeface="Roboto" panose="02000000000000000000"/>
              </a:rPr>
              <a:t>Version control</a:t>
            </a:r>
            <a:endParaRPr lang="en-US" alt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631" name="Google Shape;631;p21"/>
          <p:cNvSpPr txBox="1"/>
          <p:nvPr/>
        </p:nvSpPr>
        <p:spPr>
          <a:xfrm>
            <a:off x="1370739" y="4433857"/>
            <a:ext cx="567055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GB" dirty="0">
              <a:latin typeface="Roboto" panose="02000000000000000000"/>
              <a:ea typeface="Roboto" panose="02000000000000000000"/>
              <a:cs typeface="Roboto" panose="02000000000000000000"/>
              <a:sym typeface="Roboto" panose="02000000000000000000"/>
            </a:endParaRPr>
          </a:p>
        </p:txBody>
      </p:sp>
      <p:grpSp>
        <p:nvGrpSpPr>
          <p:cNvPr id="632" name="Google Shape;632;p21"/>
          <p:cNvGrpSpPr/>
          <p:nvPr/>
        </p:nvGrpSpPr>
        <p:grpSpPr>
          <a:xfrm>
            <a:off x="6342380" y="2355850"/>
            <a:ext cx="462280" cy="381000"/>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 name="Google Shape;593;p21"/>
          <p:cNvSpPr txBox="1"/>
          <p:nvPr/>
        </p:nvSpPr>
        <p:spPr>
          <a:xfrm>
            <a:off x="0" y="411475"/>
            <a:ext cx="91440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marR="0" lvl="1"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2pPr>
            <a:lvl3pPr marR="0" lvl="2"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3pPr>
            <a:lvl4pPr marR="0" lvl="3"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4pPr>
            <a:lvl5pPr marR="0" lvl="4"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5pPr>
            <a:lvl6pPr marR="0" lvl="5"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6pPr>
            <a:lvl7pPr marR="0" lvl="6"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7pPr>
            <a:lvl8pPr marR="0" lvl="7"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8pPr>
            <a:lvl9pPr marR="0" lvl="8"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9pPr>
          </a:lstStyle>
          <a:p>
            <a:r>
              <a:rPr lang="en-GB">
                <a:latin typeface="Roboto" panose="02000000000000000000"/>
                <a:ea typeface="Roboto" panose="02000000000000000000"/>
                <a:cs typeface="Roboto" panose="02000000000000000000"/>
                <a:sym typeface="Roboto" panose="02000000000000000000"/>
              </a:rPr>
              <a:t>Branching and merging</a:t>
            </a:r>
            <a:endParaRPr lang="en-US" altLang="en-GB" dirty="0"/>
          </a:p>
        </p:txBody>
      </p:sp>
      <p:sp>
        <p:nvSpPr>
          <p:cNvPr id="13" name="Google Shape;631;p21"/>
          <p:cNvSpPr txBox="1"/>
          <p:nvPr/>
        </p:nvSpPr>
        <p:spPr>
          <a:xfrm>
            <a:off x="899652" y="1172684"/>
            <a:ext cx="7337322" cy="582375"/>
          </a:xfrm>
          <a:prstGeom prst="rect">
            <a:avLst/>
          </a:prstGeom>
          <a:noFill/>
          <a:ln>
            <a:noFill/>
          </a:ln>
        </p:spPr>
        <p:txBody>
          <a:bodyPr spcFirstLastPara="1" wrap="square" lIns="91425" tIns="91425" rIns="91425" bIns="91425" anchor="ctr" anchorCtr="0">
            <a:noAutofit/>
          </a:bodyPr>
          <a:lstStyle/>
          <a:p>
            <a:pPr algn="just"/>
            <a:r>
              <a:rPr lang="en-GB" sz="1800">
                <a:latin typeface="Roboto" panose="02000000000000000000"/>
                <a:ea typeface="Roboto" panose="02000000000000000000"/>
                <a:cs typeface="Roboto" panose="02000000000000000000"/>
                <a:sym typeface="Roboto" panose="02000000000000000000"/>
              </a:rPr>
              <a:t>Branching and merging: Git cho phép các nhà phát triển tạo ra các nhánh (branches) của mã nguồn để phát triển tính năng một cách độc lập. Sau đó, các nhánh này có thể được hợp nhất (merge) với nhau để tạo ra phiên bản hoàn chỉnh của mã nguồn.</a:t>
            </a:r>
            <a:endParaRPr lang="en-GB" sz="1800">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631" name="Google Shape;631;p21"/>
          <p:cNvSpPr txBox="1"/>
          <p:nvPr/>
        </p:nvSpPr>
        <p:spPr>
          <a:xfrm>
            <a:off x="674595" y="2355687"/>
            <a:ext cx="567055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GB" dirty="0">
              <a:latin typeface="Roboto" panose="02000000000000000000"/>
              <a:ea typeface="Roboto" panose="02000000000000000000"/>
              <a:cs typeface="Roboto" panose="02000000000000000000"/>
              <a:sym typeface="Roboto" panose="02000000000000000000"/>
            </a:endParaRPr>
          </a:p>
        </p:txBody>
      </p:sp>
      <p:sp>
        <p:nvSpPr>
          <p:cNvPr id="11" name="Google Shape;593;p21"/>
          <p:cNvSpPr txBox="1"/>
          <p:nvPr/>
        </p:nvSpPr>
        <p:spPr>
          <a:xfrm>
            <a:off x="0" y="411475"/>
            <a:ext cx="91440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marR="0" lvl="1"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2pPr>
            <a:lvl3pPr marR="0" lvl="2"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3pPr>
            <a:lvl4pPr marR="0" lvl="3"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4pPr>
            <a:lvl5pPr marR="0" lvl="4"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5pPr>
            <a:lvl6pPr marR="0" lvl="5"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6pPr>
            <a:lvl7pPr marR="0" lvl="6"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7pPr>
            <a:lvl8pPr marR="0" lvl="7"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8pPr>
            <a:lvl9pPr marR="0" lvl="8"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9pPr>
          </a:lstStyle>
          <a:p>
            <a:r>
              <a:rPr lang="en-GB">
                <a:latin typeface="Roboto" panose="02000000000000000000"/>
                <a:ea typeface="Roboto" panose="02000000000000000000"/>
                <a:cs typeface="Roboto" panose="02000000000000000000"/>
                <a:sym typeface="Roboto" panose="02000000000000000000"/>
              </a:rPr>
              <a:t>Collaboration</a:t>
            </a:r>
            <a:endParaRPr lang="en-US" altLang="en-GB" dirty="0"/>
          </a:p>
        </p:txBody>
      </p:sp>
      <p:sp>
        <p:nvSpPr>
          <p:cNvPr id="12" name="Google Shape;631;p21"/>
          <p:cNvSpPr txBox="1"/>
          <p:nvPr/>
        </p:nvSpPr>
        <p:spPr>
          <a:xfrm>
            <a:off x="902827" y="1124121"/>
            <a:ext cx="7337322" cy="582375"/>
          </a:xfrm>
          <a:prstGeom prst="rect">
            <a:avLst/>
          </a:prstGeom>
          <a:noFill/>
          <a:ln>
            <a:noFill/>
          </a:ln>
        </p:spPr>
        <p:txBody>
          <a:bodyPr spcFirstLastPara="1" wrap="square" lIns="91425" tIns="91425" rIns="91425" bIns="91425" anchor="ctr" anchorCtr="0">
            <a:noAutofit/>
          </a:bodyPr>
          <a:lstStyle/>
          <a:p>
            <a:pPr lvl="0" algn="just"/>
            <a:r>
              <a:rPr lang="en-GB" sz="1800">
                <a:latin typeface="Roboto" panose="02000000000000000000"/>
                <a:ea typeface="Roboto" panose="02000000000000000000"/>
                <a:cs typeface="Roboto" panose="02000000000000000000"/>
                <a:sym typeface="Roboto" panose="02000000000000000000"/>
              </a:rPr>
              <a:t>Collaboration: Git cho phép các nhà phát triển làm việc cùng nhau trên cùng một dự án một cách dễ dàng. Các nhà phát triển có thể chia sẻ phiên bản của mã nguồn của họ và làm việc trên các tính năng một cách độc lập.</a:t>
            </a:r>
            <a:endParaRPr lang="en-GB" sz="1800">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grpSp>
        <p:nvGrpSpPr>
          <p:cNvPr id="632" name="Google Shape;632;p21"/>
          <p:cNvGrpSpPr/>
          <p:nvPr/>
        </p:nvGrpSpPr>
        <p:grpSpPr>
          <a:xfrm>
            <a:off x="6342380" y="2355850"/>
            <a:ext cx="462280" cy="381000"/>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 name="Google Shape;593;p21"/>
          <p:cNvSpPr txBox="1"/>
          <p:nvPr/>
        </p:nvSpPr>
        <p:spPr>
          <a:xfrm>
            <a:off x="0" y="411475"/>
            <a:ext cx="91440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marR="0" lvl="1"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2pPr>
            <a:lvl3pPr marR="0" lvl="2"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3pPr>
            <a:lvl4pPr marR="0" lvl="3"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4pPr>
            <a:lvl5pPr marR="0" lvl="4"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5pPr>
            <a:lvl6pPr marR="0" lvl="5"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6pPr>
            <a:lvl7pPr marR="0" lvl="6"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7pPr>
            <a:lvl8pPr marR="0" lvl="7"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8pPr>
            <a:lvl9pPr marR="0" lvl="8"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9pPr>
          </a:lstStyle>
          <a:p>
            <a:r>
              <a:rPr lang="en-GB">
                <a:latin typeface="Roboto" panose="02000000000000000000"/>
                <a:ea typeface="Roboto" panose="02000000000000000000"/>
                <a:cs typeface="Roboto" panose="02000000000000000000"/>
                <a:sym typeface="Roboto" panose="02000000000000000000"/>
              </a:rPr>
              <a:t>History</a:t>
            </a:r>
            <a:endParaRPr lang="en-US" altLang="en-GB" dirty="0"/>
          </a:p>
        </p:txBody>
      </p:sp>
      <p:sp>
        <p:nvSpPr>
          <p:cNvPr id="15" name="Google Shape;631;p21"/>
          <p:cNvSpPr txBox="1"/>
          <p:nvPr/>
        </p:nvSpPr>
        <p:spPr>
          <a:xfrm>
            <a:off x="899652" y="877881"/>
            <a:ext cx="7337322" cy="874191"/>
          </a:xfrm>
          <a:prstGeom prst="rect">
            <a:avLst/>
          </a:prstGeom>
          <a:noFill/>
          <a:ln>
            <a:noFill/>
          </a:ln>
        </p:spPr>
        <p:txBody>
          <a:bodyPr spcFirstLastPara="1" wrap="square" lIns="91425" tIns="91425" rIns="91425" bIns="91425" anchor="ctr" anchorCtr="0">
            <a:noAutofit/>
          </a:bodyPr>
          <a:lstStyle/>
          <a:p>
            <a:pPr lvl="0" algn="just"/>
            <a:r>
              <a:rPr lang="en-GB" sz="1800">
                <a:latin typeface="Roboto" panose="02000000000000000000"/>
                <a:ea typeface="Roboto" panose="02000000000000000000"/>
                <a:cs typeface="Roboto" panose="02000000000000000000"/>
                <a:sym typeface="Roboto" panose="02000000000000000000"/>
              </a:rPr>
              <a:t>History: Git giữ lịch sử của các thay đổi được thực hiện trên mã nguồn. Điều này cho phép các nhà phát triển xem lại các thay đổi của nhau và tìm hiểu các thay đổi được thực hiện trong quá khứ.</a:t>
            </a:r>
            <a:endParaRPr lang="en-GB" sz="1800">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631" name="Google Shape;631;p21"/>
          <p:cNvSpPr txBox="1"/>
          <p:nvPr/>
        </p:nvSpPr>
        <p:spPr>
          <a:xfrm>
            <a:off x="1475105" y="3746768"/>
            <a:ext cx="5962015"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GB" dirty="0">
              <a:latin typeface="Roboto" panose="02000000000000000000"/>
              <a:ea typeface="Roboto" panose="02000000000000000000"/>
              <a:cs typeface="Roboto" panose="02000000000000000000"/>
              <a:sym typeface="Roboto" panose="02000000000000000000"/>
            </a:endParaRPr>
          </a:p>
        </p:txBody>
      </p:sp>
      <p:grpSp>
        <p:nvGrpSpPr>
          <p:cNvPr id="632" name="Google Shape;632;p21"/>
          <p:cNvGrpSpPr/>
          <p:nvPr/>
        </p:nvGrpSpPr>
        <p:grpSpPr>
          <a:xfrm>
            <a:off x="6342380" y="4538613"/>
            <a:ext cx="462280" cy="381000"/>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 name="Google Shape;631;p21"/>
          <p:cNvSpPr txBox="1"/>
          <p:nvPr/>
        </p:nvSpPr>
        <p:spPr>
          <a:xfrm>
            <a:off x="846312" y="726051"/>
            <a:ext cx="7337322" cy="1508001"/>
          </a:xfrm>
          <a:prstGeom prst="rect">
            <a:avLst/>
          </a:prstGeom>
          <a:noFill/>
          <a:ln>
            <a:noFill/>
          </a:ln>
        </p:spPr>
        <p:txBody>
          <a:bodyPr spcFirstLastPara="1" wrap="square" lIns="91425" tIns="91425" rIns="91425" bIns="91425" anchor="ctr" anchorCtr="0">
            <a:noAutofit/>
          </a:bodyPr>
          <a:lstStyle/>
          <a:p>
            <a:pPr lvl="0" algn="just"/>
            <a:r>
              <a:rPr lang="en-GB" sz="1800">
                <a:latin typeface="Roboto" panose="02000000000000000000"/>
                <a:ea typeface="Roboto" panose="02000000000000000000"/>
                <a:cs typeface="Roboto" panose="02000000000000000000"/>
                <a:sym typeface="Roboto" panose="02000000000000000000"/>
              </a:rPr>
              <a:t>Revert: Git cho phép các nhà phát triển quay trở lại (revert) các thay đổi không mong muốn hoặc gây ra sự cố trên mã nguồn.</a:t>
            </a:r>
            <a:endParaRPr lang="en-GB" sz="1800">
              <a:latin typeface="Roboto" panose="02000000000000000000"/>
              <a:ea typeface="Roboto" panose="02000000000000000000"/>
              <a:cs typeface="Roboto" panose="02000000000000000000"/>
              <a:sym typeface="Roboto" panose="02000000000000000000"/>
            </a:endParaRPr>
          </a:p>
        </p:txBody>
      </p:sp>
      <p:grpSp>
        <p:nvGrpSpPr>
          <p:cNvPr id="10" name="Google Shape;632;p21"/>
          <p:cNvGrpSpPr/>
          <p:nvPr/>
        </p:nvGrpSpPr>
        <p:grpSpPr>
          <a:xfrm>
            <a:off x="6342380" y="2355850"/>
            <a:ext cx="462280" cy="381000"/>
            <a:chOff x="4794038" y="3489860"/>
            <a:chExt cx="367726" cy="307374"/>
          </a:xfrm>
        </p:grpSpPr>
        <p:sp>
          <p:nvSpPr>
            <p:cNvPr id="11"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 name="Google Shape;593;p21"/>
          <p:cNvSpPr txBox="1"/>
          <p:nvPr/>
        </p:nvSpPr>
        <p:spPr>
          <a:xfrm>
            <a:off x="0" y="411475"/>
            <a:ext cx="91440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marR="0" lvl="1"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2pPr>
            <a:lvl3pPr marR="0" lvl="2"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3pPr>
            <a:lvl4pPr marR="0" lvl="3"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4pPr>
            <a:lvl5pPr marR="0" lvl="4"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5pPr>
            <a:lvl6pPr marR="0" lvl="5"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6pPr>
            <a:lvl7pPr marR="0" lvl="6"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7pPr>
            <a:lvl8pPr marR="0" lvl="7"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8pPr>
            <a:lvl9pPr marR="0" lvl="8"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9pPr>
          </a:lstStyle>
          <a:p>
            <a:r>
              <a:rPr lang="en-GB">
                <a:latin typeface="Roboto" panose="02000000000000000000"/>
                <a:ea typeface="Roboto" panose="02000000000000000000"/>
                <a:cs typeface="Roboto" panose="02000000000000000000"/>
                <a:sym typeface="Roboto" panose="02000000000000000000"/>
              </a:rPr>
              <a:t>Revert</a:t>
            </a:r>
            <a:endParaRPr lang="en-US" alt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631" name="Google Shape;631;p21"/>
          <p:cNvSpPr txBox="1"/>
          <p:nvPr/>
        </p:nvSpPr>
        <p:spPr>
          <a:xfrm>
            <a:off x="5656273" y="1956734"/>
            <a:ext cx="5962015" cy="332105"/>
          </a:xfrm>
          <a:prstGeom prst="rect">
            <a:avLst/>
          </a:prstGeom>
          <a:noFill/>
          <a:ln>
            <a:noFill/>
          </a:ln>
        </p:spPr>
        <p:txBody>
          <a:bodyPr spcFirstLastPara="1" wrap="square" lIns="91425" tIns="91425" rIns="91425" bIns="91425" anchor="ctr" anchorCtr="0">
            <a:noAutofit/>
          </a:bodyPr>
          <a:lstStyle/>
          <a:p>
            <a:pPr marL="0" indent="0">
              <a:buNone/>
            </a:pPr>
            <a:endParaRPr lang="en-GB" dirty="0">
              <a:latin typeface="Roboto" panose="02000000000000000000"/>
              <a:ea typeface="Roboto" panose="02000000000000000000"/>
              <a:cs typeface="Roboto" panose="02000000000000000000"/>
              <a:sym typeface="Roboto" panose="02000000000000000000"/>
            </a:endParaRPr>
          </a:p>
        </p:txBody>
      </p:sp>
      <p:grpSp>
        <p:nvGrpSpPr>
          <p:cNvPr id="632" name="Google Shape;632;p21"/>
          <p:cNvGrpSpPr/>
          <p:nvPr/>
        </p:nvGrpSpPr>
        <p:grpSpPr>
          <a:xfrm>
            <a:off x="6342380" y="2355850"/>
            <a:ext cx="462280" cy="381000"/>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 name="Google Shape;593;p21"/>
          <p:cNvSpPr txBox="1"/>
          <p:nvPr/>
        </p:nvSpPr>
        <p:spPr>
          <a:xfrm>
            <a:off x="0" y="411475"/>
            <a:ext cx="91440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marR="0" lvl="1"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2pPr>
            <a:lvl3pPr marR="0" lvl="2"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3pPr>
            <a:lvl4pPr marR="0" lvl="3"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4pPr>
            <a:lvl5pPr marR="0" lvl="4"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5pPr>
            <a:lvl6pPr marR="0" lvl="5"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6pPr>
            <a:lvl7pPr marR="0" lvl="6"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7pPr>
            <a:lvl8pPr marR="0" lvl="7"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8pPr>
            <a:lvl9pPr marR="0" lvl="8"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9pPr>
          </a:lstStyle>
          <a:p>
            <a:r>
              <a:rPr lang="en-GB">
                <a:latin typeface="Roboto" panose="02000000000000000000"/>
                <a:ea typeface="Roboto" panose="02000000000000000000"/>
                <a:cs typeface="Roboto" panose="02000000000000000000"/>
                <a:sym typeface="Roboto" panose="02000000000000000000"/>
              </a:rPr>
              <a:t>Integrations</a:t>
            </a:r>
            <a:endParaRPr lang="en-US" altLang="en-GB" dirty="0"/>
          </a:p>
        </p:txBody>
      </p:sp>
      <p:sp>
        <p:nvSpPr>
          <p:cNvPr id="12" name="Google Shape;631;p21"/>
          <p:cNvSpPr txBox="1"/>
          <p:nvPr/>
        </p:nvSpPr>
        <p:spPr>
          <a:xfrm>
            <a:off x="899652" y="1135626"/>
            <a:ext cx="7337322" cy="1153213"/>
          </a:xfrm>
          <a:prstGeom prst="rect">
            <a:avLst/>
          </a:prstGeom>
          <a:noFill/>
          <a:ln>
            <a:noFill/>
          </a:ln>
        </p:spPr>
        <p:txBody>
          <a:bodyPr spcFirstLastPara="1" wrap="square" lIns="91425" tIns="91425" rIns="91425" bIns="91425" anchor="ctr" anchorCtr="0">
            <a:noAutofit/>
          </a:bodyPr>
          <a:lstStyle/>
          <a:p>
            <a:pPr marL="0" indent="0" algn="just">
              <a:buNone/>
            </a:pPr>
            <a:r>
              <a:rPr lang="en-GB" sz="1800">
                <a:latin typeface="Roboto" panose="02000000000000000000"/>
                <a:ea typeface="Roboto" panose="02000000000000000000"/>
                <a:cs typeface="Roboto" panose="02000000000000000000"/>
                <a:sym typeface="Roboto" panose="02000000000000000000"/>
              </a:rPr>
              <a:t>Integrations: Git tích hợp với nhiều công cụ khác như các công cụ quản lý dự án, các công cụ kiểm thử và các công cụ liên quan đến phát triển phần mềm.</a:t>
            </a:r>
            <a:endParaRPr lang="en-GB" sz="1800">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93;p21"/>
          <p:cNvSpPr txBox="1"/>
          <p:nvPr/>
        </p:nvSpPr>
        <p:spPr>
          <a:xfrm>
            <a:off x="0" y="411475"/>
            <a:ext cx="91440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marR="0" lvl="1"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2pPr>
            <a:lvl3pPr marR="0" lvl="2"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3pPr>
            <a:lvl4pPr marR="0" lvl="3"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4pPr>
            <a:lvl5pPr marR="0" lvl="4"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5pPr>
            <a:lvl6pPr marR="0" lvl="5"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6pPr>
            <a:lvl7pPr marR="0" lvl="6"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7pPr>
            <a:lvl8pPr marR="0" lvl="7"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8pPr>
            <a:lvl9pPr marR="0" lvl="8"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9pPr>
          </a:lstStyle>
          <a:p>
            <a:r>
              <a:rPr lang="en-US" altLang="en-GB" dirty="0"/>
              <a:t>Các lệnh cơ bản của Git</a:t>
            </a:r>
            <a:endParaRPr lang="en-US" altLang="en-GB" dirty="0"/>
          </a:p>
        </p:txBody>
      </p:sp>
      <p:sp>
        <p:nvSpPr>
          <p:cNvPr id="4" name="Google Shape;631;p21"/>
          <p:cNvSpPr txBox="1"/>
          <p:nvPr/>
        </p:nvSpPr>
        <p:spPr>
          <a:xfrm>
            <a:off x="846455" y="2542540"/>
            <a:ext cx="7877810" cy="859155"/>
          </a:xfrm>
          <a:prstGeom prst="rect">
            <a:avLst/>
          </a:prstGeom>
          <a:noFill/>
          <a:ln>
            <a:noFill/>
          </a:ln>
        </p:spPr>
        <p:txBody>
          <a:bodyPr spcFirstLastPara="1" wrap="square" lIns="91425" tIns="91425" rIns="91425" bIns="91425" anchor="ctr" anchorCtr="0">
            <a:noAutofit/>
          </a:bodyPr>
          <a:lstStyle/>
          <a:p>
            <a:pPr marL="0" indent="0" algn="just">
              <a:buNone/>
            </a:pPr>
            <a:r>
              <a:rPr lang="en-GB">
                <a:latin typeface="Roboto" panose="02000000000000000000"/>
                <a:ea typeface="Roboto" panose="02000000000000000000"/>
                <a:cs typeface="Roboto" panose="02000000000000000000"/>
                <a:sym typeface="Roboto" panose="02000000000000000000"/>
              </a:rPr>
              <a:t>git init: Khởi tạo một kho lưu trữ Git mới.</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git add: Thêm các tập tin hoặc thư mục vào kho lưu trữ Git.</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git commit: Lưu trữ các thay đổi đã được thêm vào kho lưu trữ Git.</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git branch: Tạo ra một nhánh mới củamã nguồn để phát triển tính năng một cách độc lập.</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git checkout: Chuyển đổi giữa các nhánh và trạng thái của kho lưu trữ Git.</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git merge: Hợp nhất các nhánh của mã nguồn để tạo ra phiên bản hoàn chỉnh.</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git push: Đưa các thay đổi trên mã nguồn lên kho lưu trữ Git trên máy chủ từ xa.</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git pull: Tải về các thay đổi trên mã nguồn từ kho lưu trữ Git trên máy chủ từ xa.</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git clone: Sao chép một kho lưu trữ Git từ máy chủ từ xa về máy tính của bạn.</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git log: Hiển thị lịch sử các thay đổi đã được thực hiện trên mã nguồn.</a:t>
            </a:r>
            <a:endParaRPr lang="en-GB">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93;p21"/>
          <p:cNvSpPr txBox="1"/>
          <p:nvPr/>
        </p:nvSpPr>
        <p:spPr>
          <a:xfrm>
            <a:off x="0" y="411475"/>
            <a:ext cx="91440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marR="0" lvl="1"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2pPr>
            <a:lvl3pPr marR="0" lvl="2"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3pPr>
            <a:lvl4pPr marR="0" lvl="3"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4pPr>
            <a:lvl5pPr marR="0" lvl="4"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5pPr>
            <a:lvl6pPr marR="0" lvl="5"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6pPr>
            <a:lvl7pPr marR="0" lvl="6"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7pPr>
            <a:lvl8pPr marR="0" lvl="7"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8pPr>
            <a:lvl9pPr marR="0" lvl="8" algn="l" rtl="0">
              <a:lnSpc>
                <a:spcPct val="100000"/>
              </a:lnSpc>
              <a:spcBef>
                <a:spcPts val="0"/>
              </a:spcBef>
              <a:spcAft>
                <a:spcPts val="0"/>
              </a:spcAft>
              <a:buClr>
                <a:schemeClr val="dk1"/>
              </a:buClr>
              <a:buSzPts val="2800"/>
              <a:buFont typeface="Fira Sans Extra Condensed" panose="020B0503050000020004"/>
              <a:buNone/>
              <a:defRPr sz="2800" b="1" i="0" u="none" strike="noStrike" cap="none">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9pPr>
          </a:lstStyle>
          <a:p>
            <a:r>
              <a:rPr lang="en-US" altLang="en-GB" dirty="0"/>
              <a:t>Cách sử dụng Git trong phát triển phần mềm</a:t>
            </a:r>
            <a:endParaRPr lang="en-US" altLang="en-GB" dirty="0"/>
          </a:p>
        </p:txBody>
      </p:sp>
      <p:sp>
        <p:nvSpPr>
          <p:cNvPr id="4" name="Google Shape;631;p21"/>
          <p:cNvSpPr txBox="1"/>
          <p:nvPr/>
        </p:nvSpPr>
        <p:spPr>
          <a:xfrm>
            <a:off x="846455" y="2542540"/>
            <a:ext cx="7877810" cy="859155"/>
          </a:xfrm>
          <a:prstGeom prst="rect">
            <a:avLst/>
          </a:prstGeom>
          <a:noFill/>
          <a:ln>
            <a:noFill/>
          </a:ln>
        </p:spPr>
        <p:txBody>
          <a:bodyPr spcFirstLastPara="1" wrap="square" lIns="91425" tIns="91425" rIns="91425" bIns="91425" anchor="ctr" anchorCtr="0">
            <a:noAutofit/>
          </a:bodyPr>
          <a:lstStyle/>
          <a:p>
            <a:pPr marL="0" indent="0" algn="just">
              <a:buNone/>
            </a:pPr>
            <a:r>
              <a:rPr lang="en-GB">
                <a:latin typeface="Roboto" panose="02000000000000000000"/>
                <a:ea typeface="Roboto" panose="02000000000000000000"/>
                <a:cs typeface="Roboto" panose="02000000000000000000"/>
                <a:sym typeface="Roboto" panose="02000000000000000000"/>
              </a:rPr>
              <a:t>Khởi tạo kho lưu trữ Git trên máy tính của bạn.</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Thêm các tập tin hoặc thư mục vào kho lưu trữ Git bằng lệnh "git add".</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Lưu trữ các thay đổi đã được thêm vào kho lưu trữ Git bằng lệnh "git commit".</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Tạo ra một nhánh mới để phát triển tính năng một cách độc lập bằng lệnh "git branch".</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Chuyển đổi giữa các nhánh và trạng thái của kho lưu trữ Git bằng lệnh "git checkout".</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Hợp nhất các nhánh của mã nguồn để tạo ra phiên bản hoàn chỉnh bằng lệnh "git merge".</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Đưa các thay đổi trên mã nguồn lên kho lưu trữ Git trên máy chủ từ xa bằng lệnh "git push".</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Tải về các thay đổi trên mã nguồn từ kho lưu trữ Git trên máy chủ từ xa bằng lệnh "git pull".</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Sao chép một kho lưu trữ Git từ máy chủ từ xa về máy tính của bạn bằng lệnh "git clone".</a:t>
            </a:r>
            <a:endParaRPr lang="en-GB">
              <a:latin typeface="Roboto" panose="02000000000000000000"/>
              <a:ea typeface="Roboto" panose="02000000000000000000"/>
              <a:cs typeface="Roboto" panose="02000000000000000000"/>
              <a:sym typeface="Roboto" panose="02000000000000000000"/>
            </a:endParaRPr>
          </a:p>
          <a:p>
            <a:pPr marL="0" indent="0" algn="just">
              <a:buNone/>
            </a:pPr>
            <a:endParaRPr lang="en-GB">
              <a:latin typeface="Roboto" panose="02000000000000000000"/>
              <a:ea typeface="Roboto" panose="02000000000000000000"/>
              <a:cs typeface="Roboto" panose="02000000000000000000"/>
              <a:sym typeface="Roboto" panose="02000000000000000000"/>
            </a:endParaRPr>
          </a:p>
          <a:p>
            <a:pPr marL="0" indent="0" algn="just">
              <a:buNone/>
            </a:pPr>
            <a:r>
              <a:rPr lang="en-GB">
                <a:latin typeface="Roboto" panose="02000000000000000000"/>
                <a:ea typeface="Roboto" panose="02000000000000000000"/>
                <a:cs typeface="Roboto" panose="02000000000000000000"/>
                <a:sym typeface="Roboto" panose="02000000000000000000"/>
              </a:rPr>
              <a:t>Hiển thị lịch sử các thay đổi đã được thực hiện trên mã nguồn bằng lệnh "git log".</a:t>
            </a:r>
            <a:endParaRPr lang="en-GB">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7" name="Google Shape;827;p2"/>
          <p:cNvSpPr txBox="1">
            <a:spLocks noGrp="1"/>
          </p:cNvSpPr>
          <p:nvPr>
            <p:ph type="title" idx="3"/>
          </p:nvPr>
        </p:nvSpPr>
        <p:spPr>
          <a:xfrm>
            <a:off x="2686875" y="459073"/>
            <a:ext cx="3770100" cy="32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380093"/>
              </a:buClr>
              <a:buSzPts val="1400"/>
              <a:buFont typeface="Barlow" panose="00000500000000000000"/>
              <a:buNone/>
            </a:pPr>
            <a:r>
              <a:rPr lang="en-GB" sz="3200" dirty="0"/>
              <a:t>NHÓM </a:t>
            </a:r>
            <a:r>
              <a:rPr lang="en-US" altLang="en-GB" sz="3200" dirty="0"/>
              <a:t>11</a:t>
            </a:r>
            <a:endParaRPr lang="en-US" altLang="en-GB" sz="3200" dirty="0"/>
          </a:p>
        </p:txBody>
      </p:sp>
      <p:graphicFrame>
        <p:nvGraphicFramePr>
          <p:cNvPr id="828" name="Google Shape;828;p2"/>
          <p:cNvGraphicFramePr/>
          <p:nvPr/>
        </p:nvGraphicFramePr>
        <p:xfrm>
          <a:off x="1898135" y="1239971"/>
          <a:ext cx="5089575" cy="1828825"/>
        </p:xfrm>
        <a:graphic>
          <a:graphicData uri="http://schemas.openxmlformats.org/drawingml/2006/table">
            <a:tbl>
              <a:tblPr firstRow="1" bandRow="1">
                <a:noFill/>
                <a:tableStyleId>{1209955C-0DC6-4B6F-A2EC-A5A6CD30CD81}</a:tableStyleId>
              </a:tblPr>
              <a:tblGrid>
                <a:gridCol w="3626600"/>
                <a:gridCol w="1462975"/>
              </a:tblGrid>
              <a:tr h="370850">
                <a:tc>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GB" sz="2000" b="1" i="0" u="none" strike="noStrike" cap="none" dirty="0" err="1">
                          <a:solidFill>
                            <a:srgbClr val="380093"/>
                          </a:solidFill>
                          <a:latin typeface="Share Tech Mono" panose="020B0509050000020004"/>
                          <a:ea typeface="Share Tech Mono" panose="020B0509050000020004"/>
                          <a:cs typeface="Share Tech Mono" panose="020B0509050000020004"/>
                          <a:sym typeface="Share Tech Mono" panose="020B0509050000020004"/>
                        </a:rPr>
                        <a:t>Họ</a:t>
                      </a:r>
                      <a:r>
                        <a:rPr lang="en-GB" sz="2000" b="1" i="0" u="none" strike="noStrike" cap="none" dirty="0">
                          <a:solidFill>
                            <a:srgbClr val="380093"/>
                          </a:solidFill>
                          <a:latin typeface="Share Tech Mono" panose="020B0509050000020004"/>
                          <a:ea typeface="Share Tech Mono" panose="020B0509050000020004"/>
                          <a:cs typeface="Share Tech Mono" panose="020B0509050000020004"/>
                          <a:sym typeface="Share Tech Mono" panose="020B0509050000020004"/>
                        </a:rPr>
                        <a:t> </a:t>
                      </a:r>
                      <a:r>
                        <a:rPr lang="en-GB" sz="2000" b="1" i="0" u="none" strike="noStrike" cap="none" dirty="0" err="1">
                          <a:solidFill>
                            <a:srgbClr val="380093"/>
                          </a:solidFill>
                          <a:latin typeface="Share Tech Mono" panose="020B0509050000020004"/>
                          <a:ea typeface="Share Tech Mono" panose="020B0509050000020004"/>
                          <a:cs typeface="Share Tech Mono" panose="020B0509050000020004"/>
                          <a:sym typeface="Share Tech Mono" panose="020B0509050000020004"/>
                        </a:rPr>
                        <a:t>và</a:t>
                      </a:r>
                      <a:r>
                        <a:rPr lang="en-GB" sz="2000" b="1" i="0" u="none" strike="noStrike" cap="none" dirty="0">
                          <a:solidFill>
                            <a:srgbClr val="380093"/>
                          </a:solidFill>
                          <a:latin typeface="Share Tech Mono" panose="020B0509050000020004"/>
                          <a:ea typeface="Share Tech Mono" panose="020B0509050000020004"/>
                          <a:cs typeface="Share Tech Mono" panose="020B0509050000020004"/>
                          <a:sym typeface="Share Tech Mono" panose="020B0509050000020004"/>
                        </a:rPr>
                        <a:t> </a:t>
                      </a:r>
                      <a:r>
                        <a:rPr lang="en-GB" sz="2000" b="1" i="0" u="none" strike="noStrike" cap="none" dirty="0" err="1">
                          <a:solidFill>
                            <a:srgbClr val="380093"/>
                          </a:solidFill>
                          <a:latin typeface="Share Tech Mono" panose="020B0509050000020004"/>
                          <a:ea typeface="Share Tech Mono" panose="020B0509050000020004"/>
                          <a:cs typeface="Share Tech Mono" panose="020B0509050000020004"/>
                          <a:sym typeface="Share Tech Mono" panose="020B0509050000020004"/>
                        </a:rPr>
                        <a:t>tên</a:t>
                      </a:r>
                      <a:r>
                        <a:rPr lang="en-GB" sz="2000" b="1" i="0" u="none" strike="noStrike" cap="none" dirty="0">
                          <a:solidFill>
                            <a:srgbClr val="380093"/>
                          </a:solidFill>
                          <a:latin typeface="Share Tech Mono" panose="020B0509050000020004"/>
                          <a:ea typeface="Share Tech Mono" panose="020B0509050000020004"/>
                          <a:cs typeface="Share Tech Mono" panose="020B0509050000020004"/>
                          <a:sym typeface="Share Tech Mono" panose="020B0509050000020004"/>
                        </a:rPr>
                        <a:t> </a:t>
                      </a:r>
                      <a:r>
                        <a:rPr lang="en-GB" sz="2000" b="1" i="0" u="none" strike="noStrike" cap="none" dirty="0" err="1">
                          <a:solidFill>
                            <a:srgbClr val="380093"/>
                          </a:solidFill>
                          <a:latin typeface="Share Tech Mono" panose="020B0509050000020004"/>
                          <a:ea typeface="Share Tech Mono" panose="020B0509050000020004"/>
                          <a:cs typeface="Share Tech Mono" panose="020B0509050000020004"/>
                          <a:sym typeface="Share Tech Mono" panose="020B0509050000020004"/>
                        </a:rPr>
                        <a:t>sinh</a:t>
                      </a:r>
                      <a:r>
                        <a:rPr lang="en-GB" sz="2000" b="1" i="0" u="none" strike="noStrike" cap="none" dirty="0">
                          <a:solidFill>
                            <a:srgbClr val="380093"/>
                          </a:solidFill>
                          <a:latin typeface="Share Tech Mono" panose="020B0509050000020004"/>
                          <a:ea typeface="Share Tech Mono" panose="020B0509050000020004"/>
                          <a:cs typeface="Share Tech Mono" panose="020B0509050000020004"/>
                          <a:sym typeface="Share Tech Mono" panose="020B0509050000020004"/>
                        </a:rPr>
                        <a:t> </a:t>
                      </a:r>
                      <a:r>
                        <a:rPr lang="en-GB" sz="2000" b="1" i="0" u="none" strike="noStrike" cap="none" dirty="0" err="1">
                          <a:solidFill>
                            <a:srgbClr val="380093"/>
                          </a:solidFill>
                          <a:latin typeface="Share Tech Mono" panose="020B0509050000020004"/>
                          <a:ea typeface="Share Tech Mono" panose="020B0509050000020004"/>
                          <a:cs typeface="Share Tech Mono" panose="020B0509050000020004"/>
                          <a:sym typeface="Share Tech Mono" panose="020B0509050000020004"/>
                        </a:rPr>
                        <a:t>viên</a:t>
                      </a: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GB" sz="2000" b="1" i="0" u="none" strike="noStrike" cap="none">
                          <a:solidFill>
                            <a:srgbClr val="380093"/>
                          </a:solidFill>
                          <a:latin typeface="Share Tech Mono" panose="020B0509050000020004"/>
                          <a:ea typeface="Share Tech Mono" panose="020B0509050000020004"/>
                          <a:cs typeface="Share Tech Mono" panose="020B0509050000020004"/>
                          <a:sym typeface="Share Tech Mono" panose="020B0509050000020004"/>
                        </a:rPr>
                        <a:t>MSSV</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US" altLang="en-GB" sz="1800" dirty="0">
                          <a:solidFill>
                            <a:srgbClr val="380093"/>
                          </a:solidFill>
                          <a:latin typeface="Share Tech Mono" panose="020B0509050000020004"/>
                          <a:ea typeface="Share Tech Mono" panose="020B0509050000020004"/>
                          <a:cs typeface="Share Tech Mono" panose="020B0509050000020004"/>
                          <a:sym typeface="Share Tech Mono" panose="020B0509050000020004"/>
                        </a:rPr>
                        <a:t>Trần Bửu Quyến</a:t>
                      </a:r>
                      <a:endParaRPr lang="en-US" altLang="en-GB" sz="1800" dirty="0">
                        <a:solidFill>
                          <a:srgbClr val="380093"/>
                        </a:solidFill>
                        <a:latin typeface="Share Tech Mono" panose="020B0509050000020004"/>
                        <a:ea typeface="Share Tech Mono" panose="020B0509050000020004"/>
                        <a:cs typeface="Share Tech Mono" panose="020B0509050000020004"/>
                        <a:sym typeface="Share Tech Mono" panose="020B0509050000020004"/>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GB" sz="2000" b="0" i="0" u="none" strike="noStrike" cap="none">
                          <a:solidFill>
                            <a:srgbClr val="380093"/>
                          </a:solidFill>
                          <a:latin typeface="Share Tech Mono" panose="020B0509050000020004"/>
                          <a:ea typeface="Share Tech Mono" panose="020B0509050000020004"/>
                          <a:cs typeface="Share Tech Mono" panose="020B0509050000020004"/>
                          <a:sym typeface="Share Tech Mono" panose="020B0509050000020004"/>
                        </a:rPr>
                        <a:t>20110</a:t>
                      </a:r>
                      <a:r>
                        <a:rPr lang="en-US" altLang="en-GB" sz="2000" b="0" i="0" u="none" strike="noStrike" cap="none">
                          <a:solidFill>
                            <a:srgbClr val="380093"/>
                          </a:solidFill>
                          <a:latin typeface="Share Tech Mono" panose="020B0509050000020004"/>
                          <a:ea typeface="Share Tech Mono" panose="020B0509050000020004"/>
                          <a:cs typeface="Share Tech Mono" panose="020B0509050000020004"/>
                          <a:sym typeface="Share Tech Mono" panose="020B0509050000020004"/>
                        </a:rPr>
                        <a:t>3</a:t>
                      </a:r>
                      <a:r>
                        <a:rPr lang="en-GB" sz="2000" b="0" i="0" u="none" strike="noStrike" cap="none">
                          <a:solidFill>
                            <a:srgbClr val="380093"/>
                          </a:solidFill>
                          <a:latin typeface="Share Tech Mono" panose="020B0509050000020004"/>
                          <a:ea typeface="Share Tech Mono" panose="020B0509050000020004"/>
                          <a:cs typeface="Share Tech Mono" panose="020B0509050000020004"/>
                          <a:sym typeface="Share Tech Mono" panose="020B0509050000020004"/>
                        </a:rPr>
                        <a:t>05</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US" altLang="en-GB" sz="2000" b="0" i="0" u="none" strike="noStrike" cap="none" dirty="0">
                          <a:solidFill>
                            <a:srgbClr val="380093"/>
                          </a:solidFill>
                          <a:latin typeface="Share Tech Mono" panose="020B0509050000020004"/>
                          <a:ea typeface="Share Tech Mono" panose="020B0509050000020004"/>
                          <a:cs typeface="Share Tech Mono" panose="020B0509050000020004"/>
                          <a:sym typeface="Share Tech Mono" panose="020B0509050000020004"/>
                        </a:rPr>
                        <a:t>Lê Anh Nhân</a:t>
                      </a:r>
                      <a:endParaRPr lang="en-US" altLang="en-GB" sz="2000" b="0" i="0" u="none" strike="noStrike" cap="none" dirty="0">
                        <a:solidFill>
                          <a:srgbClr val="380093"/>
                        </a:solidFill>
                        <a:latin typeface="Share Tech Mono" panose="020B0509050000020004"/>
                        <a:ea typeface="Share Tech Mono" panose="020B0509050000020004"/>
                        <a:cs typeface="Share Tech Mono" panose="020B0509050000020004"/>
                        <a:sym typeface="Share Tech Mono" panose="020B0509050000020004"/>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GB" sz="2000" b="0" i="0" u="none" strike="noStrike" cap="none" dirty="0">
                          <a:solidFill>
                            <a:srgbClr val="380093"/>
                          </a:solidFill>
                          <a:latin typeface="Share Tech Mono" panose="020B0509050000020004"/>
                          <a:ea typeface="Share Tech Mono" panose="020B0509050000020004"/>
                          <a:cs typeface="Share Tech Mono" panose="020B0509050000020004"/>
                          <a:sym typeface="Share Tech Mono" panose="020B0509050000020004"/>
                        </a:rPr>
                        <a:t>201106</a:t>
                      </a:r>
                      <a:r>
                        <a:rPr lang="en-US" altLang="en-GB" sz="2000" b="0" i="0" u="none" strike="noStrike" cap="none" dirty="0">
                          <a:solidFill>
                            <a:srgbClr val="380093"/>
                          </a:solidFill>
                          <a:latin typeface="Share Tech Mono" panose="020B0509050000020004"/>
                          <a:ea typeface="Share Tech Mono" panose="020B0509050000020004"/>
                          <a:cs typeface="Share Tech Mono" panose="020B0509050000020004"/>
                          <a:sym typeface="Share Tech Mono" panose="020B0509050000020004"/>
                        </a:rPr>
                        <a:t>89</a:t>
                      </a:r>
                      <a:endParaRPr lang="en-US" altLang="en-GB" sz="2000" b="0" i="0" u="none" strike="noStrike" cap="none" dirty="0">
                        <a:solidFill>
                          <a:srgbClr val="380093"/>
                        </a:solidFill>
                        <a:latin typeface="Share Tech Mono" panose="020B0509050000020004"/>
                        <a:ea typeface="Share Tech Mono" panose="020B0509050000020004"/>
                        <a:cs typeface="Share Tech Mono" panose="020B0509050000020004"/>
                        <a:sym typeface="Share Tech Mono" panose="020B0509050000020004"/>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40075">
                <a:tc>
                  <a:txBody>
                    <a:bodyPr/>
                    <a:lstStyle/>
                    <a:p>
                      <a:pPr marL="0" marR="0" lvl="0" indent="0" algn="l" rtl="0">
                        <a:lnSpc>
                          <a:spcPct val="100000"/>
                        </a:lnSpc>
                        <a:spcBef>
                          <a:spcPts val="0"/>
                        </a:spcBef>
                        <a:spcAft>
                          <a:spcPts val="0"/>
                        </a:spcAft>
                        <a:buClr>
                          <a:srgbClr val="000000"/>
                        </a:buClr>
                        <a:buSzPts val="1500"/>
                        <a:buFont typeface="Arial" panose="020B0604020202020204"/>
                        <a:buNone/>
                      </a:pPr>
                      <a:endParaRPr sz="2000" b="0" i="0" u="none" strike="noStrike" cap="none" dirty="0">
                        <a:solidFill>
                          <a:srgbClr val="380093"/>
                        </a:solidFill>
                        <a:latin typeface="Share Tech Mono" panose="020B0509050000020004"/>
                        <a:ea typeface="Share Tech Mono" panose="020B0509050000020004"/>
                        <a:cs typeface="Share Tech Mono" panose="020B0509050000020004"/>
                        <a:sym typeface="Share Tech Mono" panose="020B0509050000020004"/>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panose="020B0604020202020204"/>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43"/>
          <p:cNvPicPr preferRelativeResize="0"/>
          <p:nvPr/>
        </p:nvPicPr>
        <p:blipFill rotWithShape="1">
          <a:blip r:embed="rId1"/>
          <a:srcRect t="18944" b="-146"/>
          <a:stretch>
            <a:fillRect/>
          </a:stretch>
        </p:blipFill>
        <p:spPr>
          <a:xfrm>
            <a:off x="4585750" y="-54600"/>
            <a:ext cx="4266550" cy="5198100"/>
          </a:xfrm>
          <a:prstGeom prst="rect">
            <a:avLst/>
          </a:prstGeom>
          <a:noFill/>
          <a:ln>
            <a:noFill/>
          </a:ln>
        </p:spPr>
      </p:pic>
      <p:sp>
        <p:nvSpPr>
          <p:cNvPr id="610" name="Google Shape;610;p43"/>
          <p:cNvSpPr/>
          <p:nvPr/>
        </p:nvSpPr>
        <p:spPr>
          <a:xfrm flipH="1">
            <a:off x="4585850" y="-54600"/>
            <a:ext cx="1048800" cy="51981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11" name="Google Shape;611;p43"/>
          <p:cNvPicPr preferRelativeResize="0"/>
          <p:nvPr/>
        </p:nvPicPr>
        <p:blipFill>
          <a:blip r:embed="rId2"/>
          <a:stretch>
            <a:fillRect/>
          </a:stretch>
        </p:blipFill>
        <p:spPr>
          <a:xfrm>
            <a:off x="790100" y="4599425"/>
            <a:ext cx="161925" cy="161925"/>
          </a:xfrm>
          <a:prstGeom prst="rect">
            <a:avLst/>
          </a:prstGeom>
          <a:noFill/>
          <a:ln>
            <a:noFill/>
          </a:ln>
        </p:spPr>
      </p:pic>
      <p:grpSp>
        <p:nvGrpSpPr>
          <p:cNvPr id="612" name="Google Shape;612;p43"/>
          <p:cNvGrpSpPr/>
          <p:nvPr/>
        </p:nvGrpSpPr>
        <p:grpSpPr>
          <a:xfrm>
            <a:off x="790100" y="3552806"/>
            <a:ext cx="697125" cy="373800"/>
            <a:chOff x="1019875" y="4108325"/>
            <a:chExt cx="697125" cy="373800"/>
          </a:xfrm>
        </p:grpSpPr>
        <p:sp>
          <p:nvSpPr>
            <p:cNvPr id="613" name="Google Shape;613;p43"/>
            <p:cNvSpPr/>
            <p:nvPr/>
          </p:nvSpPr>
          <p:spPr>
            <a:xfrm>
              <a:off x="1246700" y="4110700"/>
              <a:ext cx="239200" cy="368550"/>
            </a:xfrm>
            <a:custGeom>
              <a:avLst/>
              <a:gdLst/>
              <a:ahLst/>
              <a:cxnLst/>
              <a:rect l="l" t="t" r="r" b="b"/>
              <a:pathLst>
                <a:path w="9568" h="14742" extrusionOk="0">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43"/>
            <p:cNvSpPr/>
            <p:nvPr/>
          </p:nvSpPr>
          <p:spPr>
            <a:xfrm>
              <a:off x="10198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43"/>
            <p:cNvSpPr/>
            <p:nvPr/>
          </p:nvSpPr>
          <p:spPr>
            <a:xfrm>
              <a:off x="1243850"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43"/>
            <p:cNvSpPr/>
            <p:nvPr/>
          </p:nvSpPr>
          <p:spPr>
            <a:xfrm>
              <a:off x="1472575" y="4108325"/>
              <a:ext cx="244425" cy="373800"/>
            </a:xfrm>
            <a:custGeom>
              <a:avLst/>
              <a:gdLst/>
              <a:ahLst/>
              <a:cxnLst/>
              <a:rect l="l" t="t" r="r" b="b"/>
              <a:pathLst>
                <a:path w="9777" h="14952" extrusionOk="0">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617" name="Google Shape;617;p43"/>
          <p:cNvPicPr preferRelativeResize="0"/>
          <p:nvPr/>
        </p:nvPicPr>
        <p:blipFill>
          <a:blip r:embed="rId3"/>
          <a:stretch>
            <a:fillRect/>
          </a:stretch>
        </p:blipFill>
        <p:spPr>
          <a:xfrm>
            <a:off x="3255325" y="3749000"/>
            <a:ext cx="3709850" cy="3709850"/>
          </a:xfrm>
          <a:prstGeom prst="rect">
            <a:avLst/>
          </a:prstGeom>
          <a:noFill/>
          <a:ln>
            <a:noFill/>
          </a:ln>
        </p:spPr>
      </p:pic>
      <p:pic>
        <p:nvPicPr>
          <p:cNvPr id="618" name="Google Shape;618;p43"/>
          <p:cNvPicPr preferRelativeResize="0"/>
          <p:nvPr/>
        </p:nvPicPr>
        <p:blipFill>
          <a:blip r:embed="rId2"/>
          <a:stretch>
            <a:fillRect/>
          </a:stretch>
        </p:blipFill>
        <p:spPr>
          <a:xfrm>
            <a:off x="3924575" y="3356813"/>
            <a:ext cx="161925" cy="161925"/>
          </a:xfrm>
          <a:prstGeom prst="rect">
            <a:avLst/>
          </a:prstGeom>
          <a:noFill/>
          <a:ln>
            <a:noFill/>
          </a:ln>
        </p:spPr>
      </p:pic>
      <p:pic>
        <p:nvPicPr>
          <p:cNvPr id="619" name="Google Shape;619;p43"/>
          <p:cNvPicPr preferRelativeResize="0"/>
          <p:nvPr/>
        </p:nvPicPr>
        <p:blipFill>
          <a:blip r:embed="rId2"/>
          <a:stretch>
            <a:fillRect/>
          </a:stretch>
        </p:blipFill>
        <p:spPr>
          <a:xfrm>
            <a:off x="2846775" y="711663"/>
            <a:ext cx="161925" cy="161925"/>
          </a:xfrm>
          <a:prstGeom prst="rect">
            <a:avLst/>
          </a:prstGeom>
          <a:noFill/>
          <a:ln>
            <a:noFill/>
          </a:ln>
        </p:spPr>
      </p:pic>
      <p:pic>
        <p:nvPicPr>
          <p:cNvPr id="620" name="Google Shape;620;p43"/>
          <p:cNvPicPr preferRelativeResize="0"/>
          <p:nvPr/>
        </p:nvPicPr>
        <p:blipFill>
          <a:blip r:embed="rId2"/>
          <a:stretch>
            <a:fillRect/>
          </a:stretch>
        </p:blipFill>
        <p:spPr>
          <a:xfrm>
            <a:off x="5794100" y="312563"/>
            <a:ext cx="161925" cy="161925"/>
          </a:xfrm>
          <a:prstGeom prst="rect">
            <a:avLst/>
          </a:prstGeom>
          <a:noFill/>
          <a:ln>
            <a:noFill/>
          </a:ln>
        </p:spPr>
      </p:pic>
      <p:pic>
        <p:nvPicPr>
          <p:cNvPr id="621" name="Google Shape;621;p43"/>
          <p:cNvPicPr preferRelativeResize="0"/>
          <p:nvPr/>
        </p:nvPicPr>
        <p:blipFill>
          <a:blip r:embed="rId2"/>
          <a:stretch>
            <a:fillRect/>
          </a:stretch>
        </p:blipFill>
        <p:spPr>
          <a:xfrm>
            <a:off x="8497450" y="1975338"/>
            <a:ext cx="161925" cy="161925"/>
          </a:xfrm>
          <a:prstGeom prst="rect">
            <a:avLst/>
          </a:prstGeom>
          <a:noFill/>
          <a:ln>
            <a:noFill/>
          </a:ln>
        </p:spPr>
      </p:pic>
      <p:sp>
        <p:nvSpPr>
          <p:cNvPr id="622" name="Google Shape;622;p43"/>
          <p:cNvSpPr txBox="1">
            <a:spLocks noGrp="1"/>
          </p:cNvSpPr>
          <p:nvPr>
            <p:ph type="title"/>
          </p:nvPr>
        </p:nvSpPr>
        <p:spPr>
          <a:xfrm>
            <a:off x="713225" y="1272850"/>
            <a:ext cx="5303700" cy="196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dirty="0"/>
              <a:t>DEMO</a:t>
            </a:r>
            <a:r>
              <a:rPr lang="en-GB" dirty="0"/>
              <a:t> </a:t>
            </a:r>
            <a:r>
              <a:rPr lang="en-GB" dirty="0">
                <a:solidFill>
                  <a:schemeClr val="lt1"/>
                </a:solidFill>
              </a:rPr>
              <a:t>words</a:t>
            </a:r>
            <a:endParaRPr dirty="0">
              <a:solidFill>
                <a:schemeClr val="lt1"/>
              </a:solidFill>
            </a:endParaRPr>
          </a:p>
        </p:txBody>
      </p:sp>
      <p:sp>
        <p:nvSpPr>
          <p:cNvPr id="623" name="Google Shape;623;p43"/>
          <p:cNvSpPr/>
          <p:nvPr/>
        </p:nvSpPr>
        <p:spPr>
          <a:xfrm>
            <a:off x="7815950" y="-54600"/>
            <a:ext cx="1048800" cy="51981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43"/>
          <p:cNvSpPr/>
          <p:nvPr/>
        </p:nvSpPr>
        <p:spPr>
          <a:xfrm rot="5400000" flipH="1">
            <a:off x="6374850" y="-1895550"/>
            <a:ext cx="928200" cy="4610100"/>
          </a:xfrm>
          <a:prstGeom prst="rect">
            <a:avLst/>
          </a:prstGeom>
          <a:gradFill>
            <a:gsLst>
              <a:gs pos="0">
                <a:schemeClr val="dk1"/>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25" name="Google Shape;625;p43"/>
          <p:cNvPicPr preferRelativeResize="0"/>
          <p:nvPr/>
        </p:nvPicPr>
        <p:blipFill>
          <a:blip r:embed="rId4"/>
          <a:stretch>
            <a:fillRect/>
          </a:stretch>
        </p:blipFill>
        <p:spPr>
          <a:xfrm flipH="1">
            <a:off x="7024913" y="-888537"/>
            <a:ext cx="2295525" cy="2295525"/>
          </a:xfrm>
          <a:prstGeom prst="rect">
            <a:avLst/>
          </a:prstGeom>
          <a:noFill/>
          <a:ln>
            <a:noFill/>
          </a:ln>
        </p:spPr>
      </p:pic>
      <p:sp>
        <p:nvSpPr>
          <p:cNvPr id="626" name="Google Shape;626;p43"/>
          <p:cNvSpPr/>
          <p:nvPr/>
        </p:nvSpPr>
        <p:spPr>
          <a:xfrm>
            <a:off x="3844563" y="-706900"/>
            <a:ext cx="1181400" cy="1181400"/>
          </a:xfrm>
          <a:prstGeom prst="ellipse">
            <a:avLst/>
          </a:prstGeom>
          <a:gradFill>
            <a:gsLst>
              <a:gs pos="0">
                <a:schemeClr val="lt1"/>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
          <p:cNvSpPr txBox="1">
            <a:spLocks noGrp="1"/>
          </p:cNvSpPr>
          <p:nvPr>
            <p:ph type="title"/>
          </p:nvPr>
        </p:nvSpPr>
        <p:spPr>
          <a:xfrm>
            <a:off x="1474915" y="1347331"/>
            <a:ext cx="6859500" cy="1657146"/>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sz="4400" dirty="0">
                <a:solidFill>
                  <a:srgbClr val="7625FF"/>
                </a:solidFill>
              </a:rPr>
              <a:t>Source Code Management Tools</a:t>
            </a:r>
            <a:endParaRPr sz="4400" dirty="0">
              <a:solidFill>
                <a:srgbClr val="7625FF"/>
              </a:solidFill>
            </a:endParaRPr>
          </a:p>
        </p:txBody>
      </p:sp>
      <p:sp>
        <p:nvSpPr>
          <p:cNvPr id="834" name="Google Shape;834;p3"/>
          <p:cNvSpPr txBox="1">
            <a:spLocks noGrp="1"/>
          </p:cNvSpPr>
          <p:nvPr>
            <p:ph type="subTitle" idx="1"/>
          </p:nvPr>
        </p:nvSpPr>
        <p:spPr>
          <a:xfrm>
            <a:off x="2155902" y="4475842"/>
            <a:ext cx="4832208" cy="323700"/>
          </a:xfrm>
          <a:prstGeom prst="rect">
            <a:avLst/>
          </a:prstGeom>
          <a:noFill/>
          <a:ln>
            <a:noFill/>
          </a:ln>
        </p:spPr>
        <p:txBody>
          <a:bodyPr spcFirstLastPara="1" wrap="square" lIns="91425" tIns="91425" rIns="91425" bIns="91425" anchor="ctr" anchorCtr="0">
            <a:noAutofit/>
          </a:bodyPr>
          <a:lstStyle/>
          <a:p>
            <a:pPr marL="457200" lvl="0" indent="-317500" algn="ctr" rtl="0">
              <a:lnSpc>
                <a:spcPct val="100000"/>
              </a:lnSpc>
              <a:spcBef>
                <a:spcPts val="0"/>
              </a:spcBef>
              <a:spcAft>
                <a:spcPts val="0"/>
              </a:spcAft>
              <a:buSzPts val="2800"/>
              <a:buNone/>
            </a:pPr>
            <a:r>
              <a:rPr lang="en-GB" dirty="0" err="1" smtClean="0">
                <a:latin typeface="Fira Sans Extra Condensed SemiBold"/>
              </a:rPr>
              <a:t>Công</a:t>
            </a:r>
            <a:r>
              <a:rPr lang="en-GB" dirty="0" smtClean="0">
                <a:latin typeface="Fira Sans Extra Condensed SemiBold"/>
              </a:rPr>
              <a:t> </a:t>
            </a:r>
            <a:r>
              <a:rPr lang="en-GB" dirty="0" err="1" smtClean="0">
                <a:latin typeface="Fira Sans Extra Condensed SemiBold"/>
              </a:rPr>
              <a:t>cụ</a:t>
            </a:r>
            <a:r>
              <a:rPr lang="en-GB" dirty="0" smtClean="0">
                <a:latin typeface="Fira Sans Extra Condensed SemiBold"/>
              </a:rPr>
              <a:t> </a:t>
            </a:r>
            <a:r>
              <a:rPr lang="en-GB" dirty="0" err="1" smtClean="0">
                <a:latin typeface="Fira Sans Extra Condensed SemiBold"/>
              </a:rPr>
              <a:t>và</a:t>
            </a:r>
            <a:r>
              <a:rPr lang="en-GB" dirty="0" smtClean="0">
                <a:latin typeface="Fira Sans Extra Condensed SemiBold"/>
              </a:rPr>
              <a:t> </a:t>
            </a:r>
            <a:r>
              <a:rPr lang="en-GB" dirty="0" err="1" smtClean="0">
                <a:latin typeface="Fira Sans Extra Condensed SemiBold"/>
              </a:rPr>
              <a:t>môi</a:t>
            </a:r>
            <a:r>
              <a:rPr lang="en-GB" dirty="0" smtClean="0">
                <a:latin typeface="Fira Sans Extra Condensed SemiBold"/>
              </a:rPr>
              <a:t> </a:t>
            </a:r>
            <a:r>
              <a:rPr lang="en-GB" dirty="0" err="1" smtClean="0">
                <a:latin typeface="Fira Sans Extra Condensed SemiBold"/>
              </a:rPr>
              <a:t>trường</a:t>
            </a:r>
            <a:r>
              <a:rPr lang="en-GB" dirty="0" smtClean="0">
                <a:latin typeface="Fira Sans Extra Condensed SemiBold"/>
              </a:rPr>
              <a:t> </a:t>
            </a:r>
            <a:r>
              <a:rPr lang="en-GB" dirty="0" err="1" smtClean="0">
                <a:latin typeface="Fira Sans Extra Condensed SemiBold"/>
              </a:rPr>
              <a:t>phát</a:t>
            </a:r>
            <a:r>
              <a:rPr lang="en-GB" dirty="0" smtClean="0">
                <a:latin typeface="Fira Sans Extra Condensed SemiBold"/>
              </a:rPr>
              <a:t> </a:t>
            </a:r>
            <a:r>
              <a:rPr lang="en-GB" dirty="0" err="1" smtClean="0">
                <a:latin typeface="Fira Sans Extra Condensed SemiBold"/>
              </a:rPr>
              <a:t>triển</a:t>
            </a:r>
            <a:r>
              <a:rPr lang="en-GB" dirty="0" smtClean="0">
                <a:latin typeface="Fira Sans Extra Condensed SemiBold"/>
              </a:rPr>
              <a:t> </a:t>
            </a:r>
            <a:r>
              <a:rPr lang="en-GB" dirty="0" err="1" smtClean="0">
                <a:latin typeface="Fira Sans Extra Condensed SemiBold"/>
              </a:rPr>
              <a:t>phần</a:t>
            </a:r>
            <a:r>
              <a:rPr lang="en-GB" dirty="0" smtClean="0">
                <a:latin typeface="Fira Sans Extra Condensed SemiBold"/>
              </a:rPr>
              <a:t> </a:t>
            </a:r>
            <a:r>
              <a:rPr lang="en-GB" dirty="0" err="1" smtClean="0">
                <a:latin typeface="Fira Sans Extra Condensed SemiBold"/>
              </a:rPr>
              <a:t>mềm</a:t>
            </a:r>
            <a:endParaRPr lang="en-GB" dirty="0" smtClean="0">
              <a:latin typeface="Fira Sans Extra Condensed SemiBold"/>
            </a:endParaRPr>
          </a:p>
          <a:p>
            <a:pPr marL="457200" lvl="0" indent="-317500" algn="ctr" rtl="0">
              <a:lnSpc>
                <a:spcPct val="100000"/>
              </a:lnSpc>
              <a:spcBef>
                <a:spcPts val="0"/>
              </a:spcBef>
              <a:spcAft>
                <a:spcPts val="0"/>
              </a:spcAft>
              <a:buSzPts val="2800"/>
              <a:buNone/>
            </a:pPr>
            <a:endParaRPr lang="en-GB" dirty="0"/>
          </a:p>
        </p:txBody>
      </p:sp>
      <p:sp>
        <p:nvSpPr>
          <p:cNvPr id="835" name="Google Shape;835;p3"/>
          <p:cNvSpPr txBox="1">
            <a:spLocks noGrp="1"/>
          </p:cNvSpPr>
          <p:nvPr>
            <p:ph type="title" idx="2"/>
          </p:nvPr>
        </p:nvSpPr>
        <p:spPr>
          <a:xfrm>
            <a:off x="467360" y="555625"/>
            <a:ext cx="8948420" cy="32385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380093"/>
              </a:buClr>
              <a:buSzPts val="1400"/>
              <a:buFont typeface="Barlow" panose="00000500000000000000"/>
              <a:buNone/>
            </a:pPr>
            <a:r>
              <a:rPr lang="en-GB" sz="1600" dirty="0" err="1">
                <a:solidFill>
                  <a:srgbClr val="A46DFF"/>
                </a:solidFill>
                <a:latin typeface="Fira Sans Extra Condensed SemiBold"/>
              </a:rPr>
              <a:t>Trường</a:t>
            </a:r>
            <a:r>
              <a:rPr lang="en-GB" sz="1600" dirty="0">
                <a:solidFill>
                  <a:srgbClr val="A46DFF"/>
                </a:solidFill>
                <a:latin typeface="Fira Sans Extra Condensed SemiBold"/>
              </a:rPr>
              <a:t> </a:t>
            </a:r>
            <a:r>
              <a:rPr lang="en-GB" sz="1600" dirty="0" err="1">
                <a:solidFill>
                  <a:srgbClr val="A46DFF"/>
                </a:solidFill>
                <a:latin typeface="Fira Sans Extra Condensed SemiBold"/>
              </a:rPr>
              <a:t>Đại</a:t>
            </a:r>
            <a:r>
              <a:rPr lang="en-GB" sz="1600" dirty="0">
                <a:solidFill>
                  <a:srgbClr val="A46DFF"/>
                </a:solidFill>
                <a:latin typeface="Fira Sans Extra Condensed SemiBold"/>
              </a:rPr>
              <a:t> </a:t>
            </a:r>
            <a:r>
              <a:rPr lang="en-GB" sz="1600" dirty="0" err="1">
                <a:solidFill>
                  <a:srgbClr val="A46DFF"/>
                </a:solidFill>
                <a:latin typeface="Fira Sans Extra Condensed SemiBold"/>
              </a:rPr>
              <a:t>học</a:t>
            </a:r>
            <a:r>
              <a:rPr lang="en-GB" sz="1600" dirty="0">
                <a:solidFill>
                  <a:srgbClr val="A46DFF"/>
                </a:solidFill>
                <a:latin typeface="Fira Sans Extra Condensed SemiBold"/>
              </a:rPr>
              <a:t> </a:t>
            </a:r>
            <a:r>
              <a:rPr lang="en-GB" sz="1600" dirty="0" err="1">
                <a:solidFill>
                  <a:srgbClr val="A46DFF"/>
                </a:solidFill>
                <a:latin typeface="Fira Sans Extra Condensed SemiBold"/>
              </a:rPr>
              <a:t>Sư</a:t>
            </a:r>
            <a:r>
              <a:rPr lang="en-GB" sz="1600" dirty="0">
                <a:solidFill>
                  <a:srgbClr val="A46DFF"/>
                </a:solidFill>
                <a:latin typeface="Fira Sans Extra Condensed SemiBold"/>
              </a:rPr>
              <a:t> </a:t>
            </a:r>
            <a:r>
              <a:rPr lang="en-GB" sz="1600" dirty="0" err="1">
                <a:solidFill>
                  <a:srgbClr val="A46DFF"/>
                </a:solidFill>
                <a:latin typeface="Fira Sans Extra Condensed SemiBold"/>
              </a:rPr>
              <a:t>phạm</a:t>
            </a:r>
            <a:r>
              <a:rPr lang="en-GB" sz="1600" dirty="0">
                <a:solidFill>
                  <a:srgbClr val="A46DFF"/>
                </a:solidFill>
                <a:latin typeface="Fira Sans Extra Condensed SemiBold"/>
              </a:rPr>
              <a:t> </a:t>
            </a:r>
            <a:r>
              <a:rPr lang="en-GB" sz="1600" dirty="0" err="1">
                <a:solidFill>
                  <a:srgbClr val="A46DFF"/>
                </a:solidFill>
                <a:latin typeface="Fira Sans Extra Condensed SemiBold"/>
              </a:rPr>
              <a:t>Kỹ</a:t>
            </a:r>
            <a:r>
              <a:rPr lang="en-GB" sz="1600" dirty="0">
                <a:solidFill>
                  <a:srgbClr val="A46DFF"/>
                </a:solidFill>
                <a:latin typeface="Fira Sans Extra Condensed SemiBold"/>
              </a:rPr>
              <a:t> </a:t>
            </a:r>
            <a:r>
              <a:rPr lang="en-GB" sz="1600" dirty="0" err="1">
                <a:solidFill>
                  <a:srgbClr val="A46DFF"/>
                </a:solidFill>
                <a:latin typeface="Fira Sans Extra Condensed SemiBold"/>
              </a:rPr>
              <a:t>thuật</a:t>
            </a:r>
            <a:r>
              <a:rPr lang="en-GB" sz="1600" dirty="0">
                <a:solidFill>
                  <a:srgbClr val="A46DFF"/>
                </a:solidFill>
                <a:latin typeface="Fira Sans Extra Condensed SemiBold"/>
              </a:rPr>
              <a:t> TP.HCM</a:t>
            </a:r>
            <a:endParaRPr sz="1600" dirty="0">
              <a:solidFill>
                <a:srgbClr val="A46DFF"/>
              </a:solidFill>
              <a:latin typeface="Fira Sans Extra Condensed SemiBo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pSp>
        <p:nvGrpSpPr>
          <p:cNvPr id="236" name="Google Shape;236;p16"/>
          <p:cNvGrpSpPr/>
          <p:nvPr/>
        </p:nvGrpSpPr>
        <p:grpSpPr>
          <a:xfrm>
            <a:off x="3297249" y="1109874"/>
            <a:ext cx="5055870" cy="596100"/>
            <a:chOff x="3297249" y="1109874"/>
            <a:chExt cx="5055870"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01</a:t>
              </a:r>
              <a:endParaRPr sz="1800">
                <a:solidFill>
                  <a:schemeClr val="lt1"/>
                </a:solidFill>
              </a:endParaRPr>
            </a:p>
          </p:txBody>
        </p:sp>
        <p:sp>
          <p:nvSpPr>
            <p:cNvPr id="239" name="Google Shape;239;p16"/>
            <p:cNvSpPr txBox="1"/>
            <p:nvPr/>
          </p:nvSpPr>
          <p:spPr>
            <a:xfrm>
              <a:off x="3969079" y="1241954"/>
              <a:ext cx="438404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Sơ Lược Source Code Management Tools </a:t>
              </a:r>
              <a:endParaRPr lang="en-US" sz="20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4" name="Google Shape;304;p16"/>
          <p:cNvGrpSpPr/>
          <p:nvPr/>
        </p:nvGrpSpPr>
        <p:grpSpPr>
          <a:xfrm>
            <a:off x="3297248" y="2589598"/>
            <a:ext cx="3346450" cy="596100"/>
            <a:chOff x="3297248" y="2589598"/>
            <a:chExt cx="3346450" cy="596100"/>
          </a:xfrm>
        </p:grpSpPr>
        <p:sp>
          <p:nvSpPr>
            <p:cNvPr id="306" name="Google Shape;306;p16"/>
            <p:cNvSpPr txBox="1"/>
            <p:nvPr/>
          </p:nvSpPr>
          <p:spPr>
            <a:xfrm>
              <a:off x="3969713" y="2717868"/>
              <a:ext cx="2673985" cy="33210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Tìm Hiểu về git/github</a:t>
              </a:r>
              <a:endParaRPr lang="en-US" sz="20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02</a:t>
              </a:r>
              <a:endParaRPr sz="1800">
                <a:solidFill>
                  <a:schemeClr val="lt1"/>
                </a:solidFill>
              </a:endParaRPr>
            </a:p>
          </p:txBody>
        </p:sp>
      </p:grpSp>
      <p:grpSp>
        <p:nvGrpSpPr>
          <p:cNvPr id="309" name="Google Shape;309;p16"/>
          <p:cNvGrpSpPr/>
          <p:nvPr/>
        </p:nvGrpSpPr>
        <p:grpSpPr>
          <a:xfrm>
            <a:off x="3297248" y="4055023"/>
            <a:ext cx="3869690" cy="596265"/>
            <a:chOff x="3297248" y="4055023"/>
            <a:chExt cx="3869690" cy="596265"/>
          </a:xfrm>
        </p:grpSpPr>
        <p:sp>
          <p:nvSpPr>
            <p:cNvPr id="311" name="Google Shape;311;p16"/>
            <p:cNvSpPr txBox="1"/>
            <p:nvPr/>
          </p:nvSpPr>
          <p:spPr>
            <a:xfrm>
              <a:off x="3969713" y="4319183"/>
              <a:ext cx="3197225" cy="33210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Demo quản lý bằng git/github</a:t>
              </a:r>
              <a:endParaRPr lang="en-US" sz="20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a:p>
              <a:pPr marL="0" lvl="0" indent="0" rtl="0">
                <a:spcBef>
                  <a:spcPts val="0"/>
                </a:spcBef>
                <a:spcAft>
                  <a:spcPts val="0"/>
                </a:spcAft>
                <a:buNone/>
              </a:pPr>
              <a:endParaRPr lang="en-US" sz="20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03</a:t>
              </a:r>
              <a:endParaRPr sz="1800">
                <a:solidFill>
                  <a:schemeClr val="lt1"/>
                </a:solidFill>
              </a:endParaRPr>
            </a:p>
          </p:txBody>
        </p:sp>
      </p:grpSp>
      <p:cxnSp>
        <p:nvCxnSpPr>
          <p:cNvPr id="324" name="Google Shape;324;p16"/>
          <p:cNvCxnSpPr>
            <a:stCxn id="237" idx="4"/>
            <a:endCxn id="308" idx="0"/>
          </p:cNvCxnSpPr>
          <p:nvPr/>
        </p:nvCxnSpPr>
        <p:spPr>
          <a:xfrm>
            <a:off x="3595934" y="1705974"/>
            <a:ext cx="0" cy="883285"/>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933" y="3185698"/>
            <a:ext cx="0" cy="869315"/>
          </a:xfrm>
          <a:prstGeom prst="straightConnector1">
            <a:avLst/>
          </a:prstGeom>
          <a:noFill/>
          <a:ln w="9525" cap="flat" cmpd="sng">
            <a:solidFill>
              <a:schemeClr val="dk2"/>
            </a:solidFill>
            <a:prstDash val="solid"/>
            <a:round/>
            <a:headEnd type="none" w="med" len="med"/>
            <a:tailEnd type="triangle" w="med" len="med"/>
          </a:ln>
        </p:spPr>
      </p:cxn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000" dirty="0" err="1"/>
              <a:t>Nội</a:t>
            </a:r>
            <a:r>
              <a:rPr lang="en-US" altLang="en-GB" sz="3000" dirty="0"/>
              <a:t> Dung</a:t>
            </a:r>
            <a:endParaRPr lang="en-US" altLang="en-GB"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17"/>
          <p:cNvSpPr/>
          <p:nvPr/>
        </p:nvSpPr>
        <p:spPr>
          <a:xfrm>
            <a:off x="979696" y="1512011"/>
            <a:ext cx="7758430" cy="2624912"/>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7"/>
          <p:cNvSpPr/>
          <p:nvPr/>
        </p:nvSpPr>
        <p:spPr>
          <a:xfrm>
            <a:off x="703607" y="1162162"/>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000" dirty="0"/>
              <a:t>Sơ Lược về Source Code Management Tools </a:t>
            </a:r>
            <a:endParaRPr lang="en-US" altLang="en-GB" sz="3000" dirty="0"/>
          </a:p>
        </p:txBody>
      </p:sp>
      <p:grpSp>
        <p:nvGrpSpPr>
          <p:cNvPr id="337" name="Google Shape;337;p17"/>
          <p:cNvGrpSpPr/>
          <p:nvPr/>
        </p:nvGrpSpPr>
        <p:grpSpPr>
          <a:xfrm>
            <a:off x="85985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 name="Google Shape;349;p17"/>
          <p:cNvGrpSpPr/>
          <p:nvPr/>
        </p:nvGrpSpPr>
        <p:grpSpPr>
          <a:xfrm>
            <a:off x="1362392" y="1758522"/>
            <a:ext cx="7095808" cy="1847466"/>
            <a:chOff x="695359" y="2302077"/>
            <a:chExt cx="6976745" cy="1421010"/>
          </a:xfrm>
        </p:grpSpPr>
        <p:sp>
          <p:nvSpPr>
            <p:cNvPr id="350" name="Google Shape;350;p17"/>
            <p:cNvSpPr txBox="1"/>
            <p:nvPr/>
          </p:nvSpPr>
          <p:spPr>
            <a:xfrm>
              <a:off x="695359" y="2302077"/>
              <a:ext cx="4799965" cy="3091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Source Code Management Tools</a:t>
              </a:r>
              <a:endParaRPr lang="en-US" sz="24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351" name="Google Shape;351;p17"/>
            <p:cNvSpPr txBox="1"/>
            <p:nvPr/>
          </p:nvSpPr>
          <p:spPr>
            <a:xfrm>
              <a:off x="695359" y="2589612"/>
              <a:ext cx="6976745" cy="1133475"/>
            </a:xfrm>
            <a:prstGeom prst="rect">
              <a:avLst/>
            </a:prstGeom>
            <a:noFill/>
            <a:ln>
              <a:noFill/>
            </a:ln>
          </p:spPr>
          <p:txBody>
            <a:bodyPr spcFirstLastPara="1" wrap="square" lIns="91425" tIns="91425" rIns="91425" bIns="91425" anchor="t" anchorCtr="0">
              <a:noAutofit/>
            </a:bodyPr>
            <a:lstStyle/>
            <a:p>
              <a:pPr marL="320040" lvl="0" indent="-317500" algn="just" rtl="0">
                <a:spcBef>
                  <a:spcPts val="0"/>
                </a:spcBef>
                <a:spcAft>
                  <a:spcPts val="0"/>
                </a:spcAft>
                <a:buSzPts val="1400"/>
                <a:buFont typeface="Roboto" panose="02000000000000000000"/>
                <a:buChar char="●"/>
              </a:pPr>
              <a:r>
                <a:rPr lang="en-US" altLang="en-GB" sz="1800">
                  <a:latin typeface="Barlow" panose="00000500000000000000" charset="0"/>
                  <a:ea typeface="Roboto" panose="02000000000000000000"/>
                  <a:cs typeface="Roboto" panose="02000000000000000000"/>
                  <a:sym typeface="Roboto" panose="02000000000000000000"/>
                </a:rPr>
                <a:t>Là c</a:t>
              </a:r>
              <a:r>
                <a:rPr lang="en-GB" sz="1800">
                  <a:latin typeface="Barlow" panose="00000500000000000000" charset="0"/>
                  <a:ea typeface="Roboto" panose="02000000000000000000"/>
                  <a:cs typeface="Roboto" panose="02000000000000000000"/>
                  <a:sym typeface="Roboto" panose="02000000000000000000"/>
                </a:rPr>
                <a:t>ác công cụ giúp quản lý và kiểm soát các phiên bản mã nguồn, phân nhánh (branch), gộp (merge), và theo dõi lịch sử sửa đổi. Trong bài giảng này, chúng ta sẽ tìm hiểu về những công cụ quản lý mã nguồn phổ biến nhất.</a:t>
              </a:r>
              <a:endParaRPr lang="en-GB" sz="1800">
                <a:latin typeface="Barlow" panose="00000500000000000000" charset="0"/>
                <a:ea typeface="Roboto" panose="02000000000000000000"/>
                <a:cs typeface="Roboto" panose="02000000000000000000"/>
                <a:sym typeface="Roboto" panose="0200000000000000000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err="1"/>
              <a:t>Một</a:t>
            </a:r>
            <a:r>
              <a:rPr lang="en-US" dirty="0"/>
              <a:t> </a:t>
            </a:r>
            <a:r>
              <a:rPr lang="en-US" dirty="0" err="1"/>
              <a:t>số</a:t>
            </a:r>
            <a:r>
              <a:rPr lang="en-US" dirty="0"/>
              <a:t> Source Code Management Tools </a:t>
            </a:r>
            <a:r>
              <a:rPr lang="en-US" dirty="0" err="1"/>
              <a:t>thông</a:t>
            </a:r>
            <a:r>
              <a:rPr lang="en-US" dirty="0"/>
              <a:t> </a:t>
            </a:r>
            <a:r>
              <a:rPr lang="en-US" dirty="0" err="1"/>
              <a:t>dụng</a:t>
            </a:r>
            <a:endParaRPr lang="en-US" dirty="0"/>
          </a:p>
        </p:txBody>
      </p:sp>
      <p:pic>
        <p:nvPicPr>
          <p:cNvPr id="2" name="Picture 1"/>
          <p:cNvPicPr/>
          <p:nvPr/>
        </p:nvPicPr>
        <p:blipFill>
          <a:blip r:embed="rId1"/>
          <a:stretch>
            <a:fillRect/>
          </a:stretch>
        </p:blipFill>
        <p:spPr>
          <a:xfrm>
            <a:off x="513715" y="1154430"/>
            <a:ext cx="2317115" cy="1557020"/>
          </a:xfrm>
          <a:prstGeom prst="rect">
            <a:avLst/>
          </a:prstGeom>
          <a:noFill/>
          <a:ln w="9525">
            <a:noFill/>
          </a:ln>
        </p:spPr>
      </p:pic>
      <p:pic>
        <p:nvPicPr>
          <p:cNvPr id="101" name="Picture 100"/>
          <p:cNvPicPr/>
          <p:nvPr/>
        </p:nvPicPr>
        <p:blipFill>
          <a:blip r:embed="rId2"/>
          <a:stretch>
            <a:fillRect/>
          </a:stretch>
        </p:blipFill>
        <p:spPr>
          <a:xfrm>
            <a:off x="3259455" y="1343025"/>
            <a:ext cx="2863850" cy="1368425"/>
          </a:xfrm>
          <a:prstGeom prst="rect">
            <a:avLst/>
          </a:prstGeom>
          <a:noFill/>
          <a:ln w="9525">
            <a:noFill/>
          </a:ln>
        </p:spPr>
      </p:pic>
      <p:pic>
        <p:nvPicPr>
          <p:cNvPr id="102" name="Picture 101"/>
          <p:cNvPicPr/>
          <p:nvPr/>
        </p:nvPicPr>
        <p:blipFill>
          <a:blip r:embed="rId3"/>
          <a:stretch>
            <a:fillRect/>
          </a:stretch>
        </p:blipFill>
        <p:spPr>
          <a:xfrm>
            <a:off x="6360160" y="1180465"/>
            <a:ext cx="1885950" cy="1693545"/>
          </a:xfrm>
          <a:prstGeom prst="rect">
            <a:avLst/>
          </a:prstGeom>
          <a:noFill/>
          <a:ln w="9525">
            <a:noFill/>
          </a:ln>
        </p:spPr>
      </p:pic>
      <p:pic>
        <p:nvPicPr>
          <p:cNvPr id="103" name="Picture 102"/>
          <p:cNvPicPr/>
          <p:nvPr/>
        </p:nvPicPr>
        <p:blipFill>
          <a:blip r:embed="rId4"/>
          <a:stretch>
            <a:fillRect/>
          </a:stretch>
        </p:blipFill>
        <p:spPr>
          <a:xfrm>
            <a:off x="401955" y="2807970"/>
            <a:ext cx="2857500" cy="1905000"/>
          </a:xfrm>
          <a:prstGeom prst="rect">
            <a:avLst/>
          </a:prstGeom>
          <a:noFill/>
          <a:ln w="9525">
            <a:noFill/>
          </a:ln>
        </p:spPr>
      </p:pic>
      <p:pic>
        <p:nvPicPr>
          <p:cNvPr id="104" name="Picture 103"/>
          <p:cNvPicPr/>
          <p:nvPr/>
        </p:nvPicPr>
        <p:blipFill>
          <a:blip r:embed="rId5"/>
          <a:stretch>
            <a:fillRect/>
          </a:stretch>
        </p:blipFill>
        <p:spPr>
          <a:xfrm>
            <a:off x="3731260" y="3045778"/>
            <a:ext cx="4514850" cy="1666875"/>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6" name="Google Shape;526;p20"/>
          <p:cNvGrpSpPr/>
          <p:nvPr/>
        </p:nvGrpSpPr>
        <p:grpSpPr>
          <a:xfrm>
            <a:off x="3704250" y="2113000"/>
            <a:ext cx="1734600" cy="986200"/>
            <a:chOff x="3704250" y="2113000"/>
            <a:chExt cx="1734600" cy="986200"/>
          </a:xfrm>
        </p:grpSpPr>
        <p:sp>
          <p:nvSpPr>
            <p:cNvPr id="527" name="Google Shape;527;p20"/>
            <p:cNvSpPr txBox="1"/>
            <p:nvPr/>
          </p:nvSpPr>
          <p:spPr>
            <a:xfrm>
              <a:off x="3704250" y="2113000"/>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Android Studio</a:t>
              </a:r>
              <a:endParaRPr lang="en-US" sz="1800" b="1">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528" name="Google Shape;528;p20"/>
            <p:cNvSpPr txBox="1"/>
            <p:nvPr/>
          </p:nvSpPr>
          <p:spPr>
            <a:xfrm>
              <a:off x="3809200" y="2398700"/>
              <a:ext cx="1524600" cy="70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grpSp>
        <p:nvGrpSpPr>
          <p:cNvPr id="529" name="Google Shape;529;p20"/>
          <p:cNvGrpSpPr/>
          <p:nvPr/>
        </p:nvGrpSpPr>
        <p:grpSpPr>
          <a:xfrm>
            <a:off x="2769490" y="1043665"/>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532" name="Google Shape;532;p20"/>
            <p:cNvSpPr/>
            <p:nvPr/>
          </p:nvSpPr>
          <p:spPr>
            <a:xfrm>
              <a:off x="3509017" y="1571413"/>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66" name="Google Shape;566;p20"/>
          <p:cNvGrpSpPr/>
          <p:nvPr/>
        </p:nvGrpSpPr>
        <p:grpSpPr>
          <a:xfrm>
            <a:off x="190005" y="3723395"/>
            <a:ext cx="1734600" cy="1080522"/>
            <a:chOff x="6949580" y="3042675"/>
            <a:chExt cx="1734600" cy="108052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04</a:t>
              </a: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rPr>
                <a:t>History</a:t>
              </a:r>
              <a:endPar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570" name="Google Shape;570;p20"/>
          <p:cNvGrpSpPr/>
          <p:nvPr/>
        </p:nvGrpSpPr>
        <p:grpSpPr>
          <a:xfrm>
            <a:off x="5991365" y="-20567"/>
            <a:ext cx="1734600" cy="1729392"/>
            <a:chOff x="6949580" y="1001783"/>
            <a:chExt cx="1734600" cy="17293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02</a:t>
              </a: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rPr>
                <a:t>Branching and merging</a:t>
              </a:r>
              <a:endPar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573" name="Google Shape;573;p20"/>
            <p:cNvSpPr txBox="1"/>
            <p:nvPr/>
          </p:nvSpPr>
          <p:spPr>
            <a:xfrm>
              <a:off x="7054580"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grpSp>
        <p:nvGrpSpPr>
          <p:cNvPr id="574" name="Google Shape;574;p20"/>
          <p:cNvGrpSpPr/>
          <p:nvPr/>
        </p:nvGrpSpPr>
        <p:grpSpPr>
          <a:xfrm>
            <a:off x="456753" y="300743"/>
            <a:ext cx="1734600" cy="1729392"/>
            <a:chOff x="456753" y="1001783"/>
            <a:chExt cx="1734600" cy="1729392"/>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01</a:t>
              </a: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576" name="Google Shape;576;p20"/>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rPr>
                <a:t>Version control</a:t>
              </a:r>
              <a:endPar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577" name="Google Shape;577;p20"/>
            <p:cNvSpPr txBox="1"/>
            <p:nvPr/>
          </p:nvSpPr>
          <p:spPr>
            <a:xfrm>
              <a:off x="561753"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grpSp>
        <p:nvGrpSpPr>
          <p:cNvPr id="578" name="Google Shape;578;p20"/>
          <p:cNvGrpSpPr/>
          <p:nvPr/>
        </p:nvGrpSpPr>
        <p:grpSpPr>
          <a:xfrm>
            <a:off x="456753" y="2109860"/>
            <a:ext cx="1734600" cy="1080522"/>
            <a:chOff x="456753" y="3042675"/>
            <a:chExt cx="1734600" cy="108052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03</a:t>
              </a: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dirty="0">
                  <a:latin typeface="Fira Sans Extra Condensed" panose="020B0503050000020004"/>
                  <a:ea typeface="Fira Sans Extra Condensed" panose="020B0503050000020004"/>
                  <a:cs typeface="Fira Sans Extra Condensed" panose="020B0503050000020004"/>
                  <a:sym typeface="Fira Sans Extra Condensed" panose="020B0503050000020004"/>
                </a:rPr>
                <a:t>Collaboration</a:t>
              </a:r>
              <a:endParaRPr lang="en-GB" sz="1800" b="1" dirty="0">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cxnSp>
        <p:nvCxnSpPr>
          <p:cNvPr id="582" name="Google Shape;582;p20"/>
          <p:cNvCxnSpPr>
            <a:stCxn id="560" idx="2"/>
            <a:endCxn id="575" idx="6"/>
          </p:cNvCxnSpPr>
          <p:nvPr/>
        </p:nvCxnSpPr>
        <p:spPr>
          <a:xfrm rot="10800000">
            <a:off x="1626235" y="603250"/>
            <a:ext cx="2366010" cy="731520"/>
          </a:xfrm>
          <a:prstGeom prst="bentConnector3">
            <a:avLst>
              <a:gd name="adj1" fmla="val 50000"/>
            </a:avLst>
          </a:prstGeom>
          <a:noFill/>
          <a:ln w="9525" cap="flat" cmpd="sng">
            <a:solidFill>
              <a:schemeClr val="dk2"/>
            </a:solidFill>
            <a:prstDash val="solid"/>
            <a:round/>
            <a:headEnd type="oval" w="med" len="med"/>
            <a:tailEnd type="none" w="med" len="med"/>
          </a:ln>
        </p:spPr>
      </p:cxnSp>
      <p:cxnSp>
        <p:nvCxnSpPr>
          <p:cNvPr id="583" name="Google Shape;583;p20"/>
          <p:cNvCxnSpPr>
            <a:stCxn id="579" idx="6"/>
            <a:endCxn id="530" idx="2"/>
          </p:cNvCxnSpPr>
          <p:nvPr/>
        </p:nvCxnSpPr>
        <p:spPr>
          <a:xfrm>
            <a:off x="1626235" y="2412365"/>
            <a:ext cx="1143000" cy="777875"/>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584" name="Google Shape;584;p20"/>
          <p:cNvCxnSpPr>
            <a:stCxn id="571" idx="2"/>
          </p:cNvCxnSpPr>
          <p:nvPr/>
        </p:nvCxnSpPr>
        <p:spPr>
          <a:xfrm rot="10800000" flipV="1">
            <a:off x="4859655" y="281940"/>
            <a:ext cx="1696720" cy="849630"/>
          </a:xfrm>
          <a:prstGeom prst="bentConnector3">
            <a:avLst>
              <a:gd name="adj1" fmla="val 49963"/>
            </a:avLst>
          </a:prstGeom>
          <a:noFill/>
          <a:ln w="9525" cap="flat" cmpd="sng">
            <a:solidFill>
              <a:schemeClr val="dk2"/>
            </a:solidFill>
            <a:prstDash val="solid"/>
            <a:round/>
            <a:headEnd type="none" w="med" len="med"/>
            <a:tailEnd type="oval" w="med" len="med"/>
          </a:ln>
        </p:spPr>
      </p:cxnSp>
      <p:cxnSp>
        <p:nvCxnSpPr>
          <p:cNvPr id="585" name="Google Shape;585;p20"/>
          <p:cNvCxnSpPr>
            <a:stCxn id="567" idx="6"/>
            <a:endCxn id="561" idx="2"/>
          </p:cNvCxnSpPr>
          <p:nvPr/>
        </p:nvCxnSpPr>
        <p:spPr>
          <a:xfrm flipV="1">
            <a:off x="1359535" y="3876040"/>
            <a:ext cx="2800985" cy="149860"/>
          </a:xfrm>
          <a:prstGeom prst="bentConnector3">
            <a:avLst>
              <a:gd name="adj1" fmla="val 50011"/>
            </a:avLst>
          </a:prstGeom>
          <a:noFill/>
          <a:ln w="9525" cap="flat" cmpd="sng">
            <a:solidFill>
              <a:schemeClr val="dk2"/>
            </a:solidFill>
            <a:prstDash val="solid"/>
            <a:round/>
            <a:headEnd type="none" w="med" len="med"/>
            <a:tailEnd type="none" w="med" len="med"/>
          </a:ln>
        </p:spPr>
      </p:cxnSp>
      <p:grpSp>
        <p:nvGrpSpPr>
          <p:cNvPr id="2" name="Google Shape;566;p20"/>
          <p:cNvGrpSpPr/>
          <p:nvPr/>
        </p:nvGrpSpPr>
        <p:grpSpPr>
          <a:xfrm>
            <a:off x="6875920" y="1246260"/>
            <a:ext cx="1734600" cy="1080522"/>
            <a:chOff x="6949580" y="3042675"/>
            <a:chExt cx="1734600" cy="1080522"/>
          </a:xfrm>
        </p:grpSpPr>
        <p:sp>
          <p:nvSpPr>
            <p:cNvPr id="3"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a:t>
              </a:r>
              <a:r>
                <a:rPr lang="en-US" alt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5</a:t>
              </a:r>
              <a:endParaRPr lang="en-US" alt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4"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rPr>
                <a:t>Revert</a:t>
              </a:r>
              <a:endPar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cxnSp>
        <p:nvCxnSpPr>
          <p:cNvPr id="6" name="Google Shape;585;p20"/>
          <p:cNvCxnSpPr>
            <a:endCxn id="3" idx="2"/>
          </p:cNvCxnSpPr>
          <p:nvPr/>
        </p:nvCxnSpPr>
        <p:spPr>
          <a:xfrm flipV="1">
            <a:off x="6083935" y="1548765"/>
            <a:ext cx="1356995" cy="447040"/>
          </a:xfrm>
          <a:prstGeom prst="bentConnector3">
            <a:avLst>
              <a:gd name="adj1" fmla="val 50023"/>
            </a:avLst>
          </a:prstGeom>
          <a:noFill/>
          <a:ln w="9525" cap="flat" cmpd="sng">
            <a:solidFill>
              <a:schemeClr val="dk2"/>
            </a:solidFill>
            <a:prstDash val="solid"/>
            <a:round/>
            <a:headEnd type="none" w="med" len="med"/>
            <a:tailEnd type="none" w="med" len="med"/>
          </a:ln>
        </p:spPr>
      </p:cxnSp>
      <p:grpSp>
        <p:nvGrpSpPr>
          <p:cNvPr id="7" name="Google Shape;578;p20"/>
          <p:cNvGrpSpPr/>
          <p:nvPr/>
        </p:nvGrpSpPr>
        <p:grpSpPr>
          <a:xfrm>
            <a:off x="7091868" y="2499750"/>
            <a:ext cx="1734600" cy="1080522"/>
            <a:chOff x="456753" y="3042675"/>
            <a:chExt cx="1734600" cy="1080522"/>
          </a:xfrm>
        </p:grpSpPr>
        <p:sp>
          <p:nvSpPr>
            <p:cNvPr id="8"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a:t>
              </a:r>
              <a:r>
                <a:rPr lang="en-US" alt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6</a:t>
              </a:r>
              <a:endParaRPr lang="en-US" alt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9"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rPr>
                <a:t>Integrations</a:t>
              </a:r>
              <a:endPar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cxnSp>
        <p:nvCxnSpPr>
          <p:cNvPr id="10" name="Google Shape;585;p20"/>
          <p:cNvCxnSpPr>
            <a:endCxn id="8" idx="2"/>
          </p:cNvCxnSpPr>
          <p:nvPr/>
        </p:nvCxnSpPr>
        <p:spPr>
          <a:xfrm>
            <a:off x="6228080" y="2788285"/>
            <a:ext cx="1428750" cy="13970"/>
          </a:xfrm>
          <a:prstGeom prst="bentConnector3">
            <a:avLst>
              <a:gd name="adj1" fmla="val 50044"/>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82"/>
                                        </p:tgtEl>
                                        <p:attrNameLst>
                                          <p:attrName>style.visibility</p:attrName>
                                        </p:attrNameLst>
                                      </p:cBhvr>
                                      <p:to>
                                        <p:strVal val="visible"/>
                                      </p:to>
                                    </p:set>
                                    <p:animEffect transition="in" filter="checkerboard(across)">
                                      <p:cBhvr>
                                        <p:cTn id="7" dur="500"/>
                                        <p:tgtEl>
                                          <p:spTgt spid="582"/>
                                        </p:tgtEl>
                                      </p:cBhvr>
                                    </p:animEffect>
                                  </p:childTnLst>
                                </p:cTn>
                              </p:par>
                              <p:par>
                                <p:cTn id="8" presetID="5" presetClass="entr" presetSubtype="10" fill="hold" nodeType="withEffect">
                                  <p:stCondLst>
                                    <p:cond delay="0"/>
                                  </p:stCondLst>
                                  <p:childTnLst>
                                    <p:set>
                                      <p:cBhvr>
                                        <p:cTn id="9" dur="1" fill="hold">
                                          <p:stCondLst>
                                            <p:cond delay="0"/>
                                          </p:stCondLst>
                                        </p:cTn>
                                        <p:tgtEl>
                                          <p:spTgt spid="574"/>
                                        </p:tgtEl>
                                        <p:attrNameLst>
                                          <p:attrName>style.visibility</p:attrName>
                                        </p:attrNameLst>
                                      </p:cBhvr>
                                      <p:to>
                                        <p:strVal val="visible"/>
                                      </p:to>
                                    </p:set>
                                    <p:animEffect transition="in" filter="checkerboard(across)">
                                      <p:cBhvr>
                                        <p:cTn id="10" dur="500"/>
                                        <p:tgtEl>
                                          <p:spTgt spid="57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70"/>
                                        </p:tgtEl>
                                        <p:attrNameLst>
                                          <p:attrName>style.visibility</p:attrName>
                                        </p:attrNameLst>
                                      </p:cBhvr>
                                      <p:to>
                                        <p:strVal val="visible"/>
                                      </p:to>
                                    </p:set>
                                    <p:animEffect transition="in" filter="box(in)">
                                      <p:cBhvr>
                                        <p:cTn id="15" dur="2000"/>
                                        <p:tgtEl>
                                          <p:spTgt spid="570"/>
                                        </p:tgtEl>
                                      </p:cBhvr>
                                    </p:animEffect>
                                  </p:childTnLst>
                                </p:cTn>
                              </p:par>
                              <p:par>
                                <p:cTn id="16" presetID="4" presetClass="entr" presetSubtype="16" fill="hold" nodeType="withEffect">
                                  <p:stCondLst>
                                    <p:cond delay="0"/>
                                  </p:stCondLst>
                                  <p:childTnLst>
                                    <p:set>
                                      <p:cBhvr>
                                        <p:cTn id="17" dur="1" fill="hold">
                                          <p:stCondLst>
                                            <p:cond delay="0"/>
                                          </p:stCondLst>
                                        </p:cTn>
                                        <p:tgtEl>
                                          <p:spTgt spid="584"/>
                                        </p:tgtEl>
                                        <p:attrNameLst>
                                          <p:attrName>style.visibility</p:attrName>
                                        </p:attrNameLst>
                                      </p:cBhvr>
                                      <p:to>
                                        <p:strVal val="visible"/>
                                      </p:to>
                                    </p:set>
                                    <p:animEffect transition="in" filter="box(in)">
                                      <p:cBhvr>
                                        <p:cTn id="18" dur="2000"/>
                                        <p:tgtEl>
                                          <p:spTgt spid="58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578"/>
                                        </p:tgtEl>
                                        <p:attrNameLst>
                                          <p:attrName>style.visibility</p:attrName>
                                        </p:attrNameLst>
                                      </p:cBhvr>
                                      <p:to>
                                        <p:strVal val="visible"/>
                                      </p:to>
                                    </p:set>
                                    <p:animEffect transition="in" filter="checkerboard(across)">
                                      <p:cBhvr>
                                        <p:cTn id="23" dur="500"/>
                                        <p:tgtEl>
                                          <p:spTgt spid="578"/>
                                        </p:tgtEl>
                                      </p:cBhvr>
                                    </p:animEffect>
                                  </p:childTnLst>
                                </p:cTn>
                              </p:par>
                              <p:par>
                                <p:cTn id="24" presetID="5" presetClass="entr" presetSubtype="10" fill="hold" nodeType="withEffect">
                                  <p:stCondLst>
                                    <p:cond delay="0"/>
                                  </p:stCondLst>
                                  <p:childTnLst>
                                    <p:set>
                                      <p:cBhvr>
                                        <p:cTn id="25" dur="1" fill="hold">
                                          <p:stCondLst>
                                            <p:cond delay="0"/>
                                          </p:stCondLst>
                                        </p:cTn>
                                        <p:tgtEl>
                                          <p:spTgt spid="583"/>
                                        </p:tgtEl>
                                        <p:attrNameLst>
                                          <p:attrName>style.visibility</p:attrName>
                                        </p:attrNameLst>
                                      </p:cBhvr>
                                      <p:to>
                                        <p:strVal val="visible"/>
                                      </p:to>
                                    </p:set>
                                    <p:animEffect transition="in" filter="checkerboard(across)">
                                      <p:cBhvr>
                                        <p:cTn id="26" dur="500"/>
                                        <p:tgtEl>
                                          <p:spTgt spid="583"/>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585"/>
                                        </p:tgtEl>
                                        <p:attrNameLst>
                                          <p:attrName>style.visibility</p:attrName>
                                        </p:attrNameLst>
                                      </p:cBhvr>
                                      <p:to>
                                        <p:strVal val="visible"/>
                                      </p:to>
                                    </p:set>
                                    <p:animEffect transition="in" filter="checkerboard(across)">
                                      <p:cBhvr>
                                        <p:cTn id="31" dur="500"/>
                                        <p:tgtEl>
                                          <p:spTgt spid="585"/>
                                        </p:tgtEl>
                                      </p:cBhvr>
                                    </p:animEffect>
                                  </p:childTnLst>
                                </p:cTn>
                              </p:par>
                              <p:par>
                                <p:cTn id="32" presetID="5" presetClass="entr" presetSubtype="10" fill="hold" nodeType="withEffect">
                                  <p:stCondLst>
                                    <p:cond delay="0"/>
                                  </p:stCondLst>
                                  <p:childTnLst>
                                    <p:set>
                                      <p:cBhvr>
                                        <p:cTn id="33" dur="1" fill="hold">
                                          <p:stCondLst>
                                            <p:cond delay="0"/>
                                          </p:stCondLst>
                                        </p:cTn>
                                        <p:tgtEl>
                                          <p:spTgt spid="566"/>
                                        </p:tgtEl>
                                        <p:attrNameLst>
                                          <p:attrName>style.visibility</p:attrName>
                                        </p:attrNameLst>
                                      </p:cBhvr>
                                      <p:to>
                                        <p:strVal val="visible"/>
                                      </p:to>
                                    </p:set>
                                    <p:animEffect transition="in" filter="checkerboard(across)">
                                      <p:cBhvr>
                                        <p:cTn id="34" dur="500"/>
                                        <p:tgtEl>
                                          <p:spTgt spid="566"/>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checkerboard(across)">
                                      <p:cBhvr>
                                        <p:cTn id="39" dur="500"/>
                                        <p:tgtEl>
                                          <p:spTgt spid="6"/>
                                        </p:tgtEl>
                                      </p:cBhvr>
                                    </p:animEffect>
                                  </p:childTnLst>
                                </p:cTn>
                              </p:par>
                              <p:par>
                                <p:cTn id="40" presetID="5" presetClass="entr" presetSubtype="10"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checkerboard(across)">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checkerboard(across)">
                                      <p:cBhvr>
                                        <p:cTn id="47" dur="500"/>
                                        <p:tgtEl>
                                          <p:spTgt spid="10"/>
                                        </p:tgtEl>
                                      </p:cBhvr>
                                    </p:animEffect>
                                  </p:childTnLst>
                                </p:cTn>
                              </p:par>
                              <p:par>
                                <p:cTn id="48" presetID="5" presetClass="entr" presetSubtype="10"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checkerboard(across)">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2" name="Rectangles 0"/>
          <p:cNvSpPr/>
          <p:nvPr/>
        </p:nvSpPr>
        <p:spPr>
          <a:xfrm>
            <a:off x="4572000" y="0"/>
            <a:ext cx="4572000" cy="5143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9"/>
          <p:cNvSpPr txBox="1">
            <a:spLocks noGrp="1"/>
          </p:cNvSpPr>
          <p:nvPr>
            <p:ph type="title"/>
          </p:nvPr>
        </p:nvSpPr>
        <p:spPr>
          <a:xfrm>
            <a:off x="-204216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Tìm Hiểu Về Git/GitHub</a:t>
            </a:r>
            <a:endParaRPr lang="en-US" altLang="en-GB"/>
          </a:p>
        </p:txBody>
      </p:sp>
      <p:grpSp>
        <p:nvGrpSpPr>
          <p:cNvPr id="1569" name="Google Shape;1569;g207d614575f_0_544"/>
          <p:cNvGrpSpPr/>
          <p:nvPr/>
        </p:nvGrpSpPr>
        <p:grpSpPr>
          <a:xfrm>
            <a:off x="5776047" y="982823"/>
            <a:ext cx="2844107" cy="2835108"/>
            <a:chOff x="1436200" y="407050"/>
            <a:chExt cx="4894350" cy="4878025"/>
          </a:xfrm>
        </p:grpSpPr>
        <p:sp>
          <p:nvSpPr>
            <p:cNvPr id="1570" name="Google Shape;1570;g207d614575f_0_544"/>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1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1" name="Google Shape;1571;g207d614575f_0_544"/>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1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2" name="Google Shape;1572;g207d614575f_0_544"/>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1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3" name="Google Shape;1573;g207d614575f_0_544"/>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4" name="Google Shape;1574;g207d614575f_0_544"/>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5" name="Google Shape;1575;g207d614575f_0_544"/>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6" name="Google Shape;1576;g207d614575f_0_544"/>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7" name="Google Shape;1577;g207d614575f_0_544"/>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8" name="Google Shape;1578;g207d614575f_0_544"/>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9" name="Google Shape;1579;g207d614575f_0_544"/>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0" name="Google Shape;1580;g207d614575f_0_544"/>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1" name="Google Shape;1581;g207d614575f_0_544"/>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2" name="Google Shape;1582;g207d614575f_0_544"/>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3" name="Google Shape;1583;g207d614575f_0_544"/>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4" name="Google Shape;1584;g207d614575f_0_544"/>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5" name="Google Shape;1585;g207d614575f_0_544"/>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6" name="Google Shape;1586;g207d614575f_0_544"/>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7" name="Google Shape;1587;g207d614575f_0_544"/>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8" name="Google Shape;1588;g207d614575f_0_544"/>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9" name="Google Shape;1589;g207d614575f_0_544"/>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0" name="Google Shape;1590;g207d614575f_0_544"/>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1" name="Google Shape;1591;g207d614575f_0_544"/>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2" name="Google Shape;1592;g207d614575f_0_544"/>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3" name="Google Shape;1593;g207d614575f_0_544"/>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4" name="Google Shape;1594;g207d614575f_0_544"/>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5" name="Google Shape;1595;g207d614575f_0_544"/>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6" name="Google Shape;1596;g207d614575f_0_544"/>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7" name="Google Shape;1597;g207d614575f_0_544"/>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8" name="Google Shape;1598;g207d614575f_0_544"/>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9" name="Google Shape;1599;g207d614575f_0_544"/>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0" name="Google Shape;1600;g207d614575f_0_544"/>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1" name="Google Shape;1601;g207d614575f_0_544"/>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2" name="Google Shape;1602;g207d614575f_0_544"/>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3" name="Google Shape;1603;g207d614575f_0_544"/>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4" name="Google Shape;1604;g207d614575f_0_544"/>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5" name="Google Shape;1605;g207d614575f_0_544"/>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6" name="Google Shape;1606;g207d614575f_0_544"/>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7" name="Google Shape;1607;g207d614575f_0_544"/>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8" name="Google Shape;1608;g207d614575f_0_544"/>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9" name="Google Shape;1609;g207d614575f_0_544"/>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0" name="Google Shape;1610;g207d614575f_0_544"/>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1" name="Google Shape;1611;g207d614575f_0_544"/>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2" name="Google Shape;1612;g207d614575f_0_544"/>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3" name="Google Shape;1613;g207d614575f_0_544"/>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4" name="Google Shape;1614;g207d614575f_0_544"/>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5" name="Google Shape;1615;g207d614575f_0_544"/>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6" name="Google Shape;1616;g207d614575f_0_544"/>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7" name="Google Shape;1617;g207d614575f_0_544"/>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8" name="Google Shape;1618;g207d614575f_0_544"/>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9" name="Google Shape;1619;g207d614575f_0_544"/>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0" name="Google Shape;1620;g207d614575f_0_544"/>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1" name="Google Shape;1621;g207d614575f_0_544"/>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2" name="Google Shape;1622;g207d614575f_0_544"/>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1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3" name="Google Shape;1623;g207d614575f_0_544"/>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4" name="Google Shape;1624;g207d614575f_0_544"/>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5" name="Google Shape;1625;g207d614575f_0_544"/>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6" name="Google Shape;1626;g207d614575f_0_544"/>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7" name="Google Shape;1627;g207d614575f_0_544"/>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8" name="Google Shape;1628;g207d614575f_0_544"/>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9" name="Google Shape;1629;g207d614575f_0_544"/>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0" name="Google Shape;1630;g207d614575f_0_544"/>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1" name="Google Shape;1631;g207d614575f_0_544"/>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2" name="Google Shape;1632;g207d614575f_0_544"/>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1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3" name="Google Shape;1633;g207d614575f_0_544"/>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4" name="Google Shape;1634;g207d614575f_0_544"/>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5" name="Google Shape;1635;g207d614575f_0_544"/>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6" name="Google Shape;1636;g207d614575f_0_544"/>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7" name="Google Shape;1637;g207d614575f_0_544"/>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8" name="Google Shape;1638;g207d614575f_0_544"/>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9" name="Google Shape;1639;g207d614575f_0_544"/>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0" name="Google Shape;1640;g207d614575f_0_544"/>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1" name="Google Shape;1641;g207d614575f_0_544"/>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2" name="Google Shape;1642;g207d614575f_0_544"/>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3" name="Google Shape;1643;g207d614575f_0_544"/>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4" name="Google Shape;1644;g207d614575f_0_544"/>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5" name="Google Shape;1645;g207d614575f_0_544"/>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6" name="Google Shape;1646;g207d614575f_0_544"/>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7" name="Google Shape;1647;g207d614575f_0_544"/>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8" name="Google Shape;1648;g207d614575f_0_544"/>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9" name="Google Shape;1649;g207d614575f_0_544"/>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0" name="Google Shape;1650;g207d614575f_0_544"/>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1" name="Google Shape;1651;g207d614575f_0_544"/>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2" name="Google Shape;1652;g207d614575f_0_544"/>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3" name="Google Shape;1653;g207d614575f_0_544"/>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4" name="Google Shape;1654;g207d614575f_0_544"/>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5" name="Google Shape;1655;g207d614575f_0_544"/>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6" name="Google Shape;1656;g207d614575f_0_544"/>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7" name="Google Shape;1657;g207d614575f_0_544"/>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8" name="Google Shape;1658;g207d614575f_0_544"/>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9" name="Google Shape;1659;g207d614575f_0_544"/>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0" name="Google Shape;1660;g207d614575f_0_544"/>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1" name="Google Shape;1661;g207d614575f_0_544"/>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2" name="Google Shape;1662;g207d614575f_0_544"/>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3" name="Google Shape;1663;g207d614575f_0_544"/>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4" name="Google Shape;1664;g207d614575f_0_544"/>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5" name="Google Shape;1665;g207d614575f_0_544"/>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6" name="Google Shape;1666;g207d614575f_0_544"/>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7" name="Google Shape;1667;g207d614575f_0_544"/>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8" name="Google Shape;1668;g207d614575f_0_544"/>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9" name="Google Shape;1669;g207d614575f_0_544"/>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0" name="Google Shape;1670;g207d614575f_0_544"/>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1" name="Google Shape;1671;g207d614575f_0_544"/>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2" name="Google Shape;1672;g207d614575f_0_544"/>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3" name="Google Shape;1673;g207d614575f_0_544"/>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4" name="Google Shape;1674;g207d614575f_0_544"/>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5" name="Google Shape;1675;g207d614575f_0_544"/>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6" name="Google Shape;1676;g207d614575f_0_544"/>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7" name="Google Shape;1677;g207d614575f_0_544"/>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8" name="Google Shape;1678;g207d614575f_0_544"/>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9" name="Google Shape;1679;g207d614575f_0_544"/>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0" name="Google Shape;1680;g207d614575f_0_544"/>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1" name="Google Shape;1681;g207d614575f_0_544"/>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2" name="Google Shape;1682;g207d614575f_0_544"/>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3" name="Google Shape;1683;g207d614575f_0_544"/>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4" name="Google Shape;1684;g207d614575f_0_544"/>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5" name="Google Shape;1685;g207d614575f_0_544"/>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6" name="Google Shape;1686;g207d614575f_0_544"/>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7" name="Google Shape;1687;g207d614575f_0_544"/>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8" name="Google Shape;1688;g207d614575f_0_544"/>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9" name="Google Shape;1689;g207d614575f_0_544"/>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0" name="Google Shape;1690;g207d614575f_0_544"/>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1" name="Google Shape;1691;g207d614575f_0_544"/>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2" name="Google Shape;1692;g207d614575f_0_544"/>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3" name="Google Shape;1693;g207d614575f_0_544"/>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4" name="Google Shape;1694;g207d614575f_0_544"/>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5" name="Google Shape;1695;g207d614575f_0_544"/>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6" name="Google Shape;1696;g207d614575f_0_544"/>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7" name="Google Shape;1697;g207d614575f_0_544"/>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8" name="Google Shape;1698;g207d614575f_0_544"/>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9" name="Google Shape;1699;g207d614575f_0_544"/>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0" name="Google Shape;1700;g207d614575f_0_544"/>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1" name="Google Shape;1701;g207d614575f_0_544"/>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2" name="Google Shape;1702;g207d614575f_0_544"/>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3" name="Google Shape;1703;g207d614575f_0_544"/>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4" name="Google Shape;1704;g207d614575f_0_544"/>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5" name="Google Shape;1705;g207d614575f_0_544"/>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6" name="Google Shape;1706;g207d614575f_0_544"/>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7" name="Google Shape;1707;g207d614575f_0_544"/>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8" name="Google Shape;1708;g207d614575f_0_544"/>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9" name="Google Shape;1709;g207d614575f_0_544"/>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0" name="Google Shape;1710;g207d614575f_0_544"/>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1" name="Google Shape;1711;g207d614575f_0_544"/>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2" name="Google Shape;1712;g207d614575f_0_544"/>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3" name="Google Shape;1713;g207d614575f_0_544"/>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4" name="Google Shape;1714;g207d614575f_0_544"/>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5" name="Google Shape;1715;g207d614575f_0_544"/>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6" name="Google Shape;1716;g207d614575f_0_544"/>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7" name="Google Shape;1717;g207d614575f_0_544"/>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8" name="Google Shape;1718;g207d614575f_0_544"/>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9" name="Google Shape;1719;g207d614575f_0_544"/>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0" name="Google Shape;1720;g207d614575f_0_544"/>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1" name="Google Shape;1721;g207d614575f_0_544"/>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2" name="Google Shape;1722;g207d614575f_0_544"/>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3" name="Google Shape;1723;g207d614575f_0_544"/>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4" name="Google Shape;1724;g207d614575f_0_544"/>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5" name="Google Shape;1725;g207d614575f_0_544"/>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6" name="Google Shape;1726;g207d614575f_0_544"/>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7" name="Google Shape;1727;g207d614575f_0_544"/>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8" name="Google Shape;1728;g207d614575f_0_544"/>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9" name="Google Shape;1729;g207d614575f_0_544"/>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0" name="Google Shape;1730;g207d614575f_0_544"/>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1" name="Google Shape;1731;g207d614575f_0_544"/>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2" name="Google Shape;1732;g207d614575f_0_544"/>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3" name="Google Shape;1733;g207d614575f_0_544"/>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4" name="Google Shape;1734;g207d614575f_0_544"/>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5" name="Google Shape;1735;g207d614575f_0_544"/>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6" name="Google Shape;1736;g207d614575f_0_544"/>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7" name="Google Shape;1737;g207d614575f_0_544"/>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8" name="Google Shape;1738;g207d614575f_0_544"/>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9" name="Google Shape;1739;g207d614575f_0_544"/>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0" name="Google Shape;1740;g207d614575f_0_544"/>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1" name="Google Shape;1741;g207d614575f_0_544"/>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2" name="Google Shape;1742;g207d614575f_0_544"/>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3" name="Google Shape;1743;g207d614575f_0_544"/>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4" name="Google Shape;1744;g207d614575f_0_544"/>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5" name="Google Shape;1745;g207d614575f_0_544"/>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6" name="Google Shape;1746;g207d614575f_0_544"/>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7" name="Google Shape;1747;g207d614575f_0_544"/>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8" name="Google Shape;1748;g207d614575f_0_544"/>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9" name="Google Shape;1749;g207d614575f_0_544"/>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0" name="Google Shape;1750;g207d614575f_0_544"/>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1" name="Google Shape;1751;g207d614575f_0_544"/>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2" name="Google Shape;1752;g207d614575f_0_544"/>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3" name="Google Shape;1753;g207d614575f_0_544"/>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4" name="Google Shape;1754;g207d614575f_0_544"/>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5" name="Google Shape;1755;g207d614575f_0_544"/>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6" name="Google Shape;1756;g207d614575f_0_544"/>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7" name="Google Shape;1757;g207d614575f_0_544"/>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8" name="Google Shape;1758;g207d614575f_0_544"/>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9" name="Google Shape;1759;g207d614575f_0_544"/>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0" name="Google Shape;1760;g207d614575f_0_544"/>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1" name="Google Shape;1761;g207d614575f_0_544"/>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2" name="Google Shape;1762;g207d614575f_0_544"/>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3" name="Google Shape;1763;g207d614575f_0_544"/>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4" name="Google Shape;1764;g207d614575f_0_544"/>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5" name="Google Shape;1765;g207d614575f_0_544"/>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6" name="Google Shape;1766;g207d614575f_0_544"/>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7" name="Google Shape;1767;g207d614575f_0_544"/>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8" name="Google Shape;1768;g207d614575f_0_544"/>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9" name="Google Shape;1769;g207d614575f_0_544"/>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0" name="Google Shape;1770;g207d614575f_0_544"/>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1" name="Google Shape;1771;g207d614575f_0_544"/>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2" name="Google Shape;1772;g207d614575f_0_544"/>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3" name="Google Shape;1773;g207d614575f_0_544"/>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4" name="Google Shape;1774;g207d614575f_0_544"/>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5" name="Google Shape;1775;g207d614575f_0_544"/>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6" name="Google Shape;1776;g207d614575f_0_544"/>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7" name="Google Shape;1777;g207d614575f_0_544"/>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8" name="Google Shape;1778;g207d614575f_0_544"/>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9" name="Google Shape;1779;g207d614575f_0_544"/>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0" name="Google Shape;1780;g207d614575f_0_544"/>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1" name="Google Shape;1781;g207d614575f_0_544"/>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2" name="Google Shape;1782;g207d614575f_0_544"/>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3" name="Google Shape;1783;g207d614575f_0_544"/>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4" name="Google Shape;1784;g207d614575f_0_544"/>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5" name="Google Shape;1785;g207d614575f_0_544"/>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6" name="Google Shape;1786;g207d614575f_0_544"/>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7" name="Google Shape;1787;g207d614575f_0_544"/>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8" name="Google Shape;1788;g207d614575f_0_544"/>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9" name="Google Shape;1789;g207d614575f_0_544"/>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0" name="Google Shape;1790;g207d614575f_0_544"/>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1" name="Google Shape;1791;g207d614575f_0_544"/>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2" name="Google Shape;1792;g207d614575f_0_544"/>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3" name="Google Shape;1793;g207d614575f_0_544"/>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4" name="Google Shape;1794;g207d614575f_0_544"/>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5" name="Google Shape;1795;g207d614575f_0_544"/>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6" name="Google Shape;1796;g207d614575f_0_544"/>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7" name="Google Shape;1797;g207d614575f_0_544"/>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8" name="Google Shape;1798;g207d614575f_0_544"/>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9" name="Google Shape;1799;g207d614575f_0_544"/>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0" name="Google Shape;1800;g207d614575f_0_544"/>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1" name="Google Shape;1801;g207d614575f_0_544"/>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2" name="Google Shape;1802;g207d614575f_0_544"/>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3" name="Google Shape;1803;g207d614575f_0_544"/>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4" name="Google Shape;1804;g207d614575f_0_544"/>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5" name="Google Shape;1805;g207d614575f_0_544"/>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6" name="Google Shape;1806;g207d614575f_0_544"/>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7" name="Google Shape;1807;g207d614575f_0_544"/>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8" name="Google Shape;1808;g207d614575f_0_544"/>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9" name="Google Shape;1809;g207d614575f_0_544"/>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0" name="Google Shape;1810;g207d614575f_0_544"/>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1" name="Google Shape;1811;g207d614575f_0_544"/>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2" name="Google Shape;1812;g207d614575f_0_544"/>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3" name="Google Shape;1813;g207d614575f_0_544"/>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4" name="Google Shape;1814;g207d614575f_0_544"/>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5" name="Google Shape;1815;g207d614575f_0_544"/>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6" name="Google Shape;1816;g207d614575f_0_544"/>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7" name="Google Shape;1817;g207d614575f_0_544"/>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8" name="Google Shape;1818;g207d614575f_0_544"/>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9" name="Google Shape;1819;g207d614575f_0_544"/>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0" name="Google Shape;1820;g207d614575f_0_544"/>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1" name="Google Shape;1821;g207d614575f_0_544"/>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2" name="Google Shape;1822;g207d614575f_0_544"/>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3" name="Google Shape;1823;g207d614575f_0_544"/>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4" name="Google Shape;1824;g207d614575f_0_544"/>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5" name="Google Shape;1825;g207d614575f_0_544"/>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6" name="Google Shape;1826;g207d614575f_0_544"/>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7" name="Google Shape;1827;g207d614575f_0_544"/>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8" name="Google Shape;1828;g207d614575f_0_544"/>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9" name="Google Shape;1829;g207d614575f_0_544"/>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0" name="Google Shape;1830;g207d614575f_0_544"/>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1" name="Google Shape;1831;g207d614575f_0_544"/>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2" name="Google Shape;1832;g207d614575f_0_544"/>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3" name="Google Shape;1833;g207d614575f_0_544"/>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4" name="Google Shape;1834;g207d614575f_0_544"/>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5" name="Google Shape;1835;g207d614575f_0_544"/>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6" name="Google Shape;1836;g207d614575f_0_544"/>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7" name="Google Shape;1837;g207d614575f_0_544"/>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8" name="Google Shape;1838;g207d614575f_0_544"/>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9" name="Google Shape;1839;g207d614575f_0_544"/>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0" name="Google Shape;1840;g207d614575f_0_544"/>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1" name="Google Shape;1841;g207d614575f_0_544"/>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2" name="Google Shape;1842;g207d614575f_0_544"/>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3" name="Google Shape;1843;g207d614575f_0_544"/>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4" name="Google Shape;1844;g207d614575f_0_544"/>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5" name="Google Shape;1845;g207d614575f_0_544"/>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101" name="Picture 100"/>
          <p:cNvPicPr/>
          <p:nvPr/>
        </p:nvPicPr>
        <p:blipFill>
          <a:blip r:embed="rId1"/>
          <a:stretch>
            <a:fillRect/>
          </a:stretch>
        </p:blipFill>
        <p:spPr>
          <a:xfrm>
            <a:off x="208915" y="1105535"/>
            <a:ext cx="1837690" cy="1345565"/>
          </a:xfrm>
          <a:prstGeom prst="rect">
            <a:avLst/>
          </a:prstGeom>
          <a:noFill/>
          <a:ln w="9525">
            <a:noFill/>
          </a:ln>
        </p:spPr>
      </p:pic>
      <p:pic>
        <p:nvPicPr>
          <p:cNvPr id="4" name="Picture 3"/>
          <p:cNvPicPr/>
          <p:nvPr/>
        </p:nvPicPr>
        <p:blipFill>
          <a:blip r:embed="rId2"/>
          <a:stretch>
            <a:fillRect/>
          </a:stretch>
        </p:blipFill>
        <p:spPr>
          <a:xfrm>
            <a:off x="2152650" y="1264285"/>
            <a:ext cx="1260475" cy="1263015"/>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76800" y="1325165"/>
            <a:ext cx="4161155" cy="3586048"/>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7"/>
          <p:cNvSpPr/>
          <p:nvPr/>
        </p:nvSpPr>
        <p:spPr>
          <a:xfrm>
            <a:off x="180975" y="1325165"/>
            <a:ext cx="4111625" cy="3586048"/>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7"/>
          <p:cNvSpPr/>
          <p:nvPr/>
        </p:nvSpPr>
        <p:spPr>
          <a:xfrm>
            <a:off x="57812" y="91939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7"/>
          <p:cNvSpPr/>
          <p:nvPr/>
        </p:nvSpPr>
        <p:spPr>
          <a:xfrm>
            <a:off x="4960660" y="991145"/>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7"/>
          <p:cNvSpPr txBox="1">
            <a:spLocks noGrp="1"/>
          </p:cNvSpPr>
          <p:nvPr>
            <p:ph type="title"/>
          </p:nvPr>
        </p:nvSpPr>
        <p:spPr>
          <a:xfrm>
            <a:off x="0" y="374605"/>
            <a:ext cx="91440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err="1"/>
              <a:t>Sự</a:t>
            </a:r>
            <a:r>
              <a:rPr lang="en-US" altLang="en-GB" dirty="0"/>
              <a:t> </a:t>
            </a:r>
            <a:r>
              <a:rPr lang="en-US" altLang="en-GB" dirty="0" err="1"/>
              <a:t>khác</a:t>
            </a:r>
            <a:r>
              <a:rPr lang="en-US" altLang="en-GB" dirty="0"/>
              <a:t> </a:t>
            </a:r>
            <a:r>
              <a:rPr lang="en-US" altLang="en-GB" dirty="0" err="1"/>
              <a:t>nhau</a:t>
            </a:r>
            <a:r>
              <a:rPr lang="en-US" altLang="en-GB" dirty="0"/>
              <a:t> Git </a:t>
            </a:r>
            <a:r>
              <a:rPr lang="en-US" altLang="en-GB" dirty="0" err="1"/>
              <a:t>và</a:t>
            </a:r>
            <a:r>
              <a:rPr lang="en-US" altLang="en-GB" dirty="0"/>
              <a:t> Github</a:t>
            </a:r>
            <a:endParaRPr lang="en-US" altLang="en-GB" dirty="0"/>
          </a:p>
        </p:txBody>
      </p:sp>
      <p:grpSp>
        <p:nvGrpSpPr>
          <p:cNvPr id="349" name="Google Shape;349;p17"/>
          <p:cNvGrpSpPr/>
          <p:nvPr/>
        </p:nvGrpSpPr>
        <p:grpSpPr>
          <a:xfrm>
            <a:off x="371467" y="1711245"/>
            <a:ext cx="3735959" cy="949827"/>
            <a:chOff x="662603" y="2302076"/>
            <a:chExt cx="3321999" cy="949651"/>
          </a:xfrm>
        </p:grpSpPr>
        <p:sp>
          <p:nvSpPr>
            <p:cNvPr id="350" name="Google Shape;350;p1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Git</a:t>
              </a:r>
              <a:endParaRPr lang="en-US" sz="18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351" name="Google Shape;351;p17"/>
            <p:cNvSpPr txBox="1"/>
            <p:nvPr/>
          </p:nvSpPr>
          <p:spPr>
            <a:xfrm>
              <a:off x="662603" y="2657475"/>
              <a:ext cx="3321999" cy="594252"/>
            </a:xfrm>
            <a:prstGeom prst="rect">
              <a:avLst/>
            </a:prstGeom>
            <a:noFill/>
            <a:ln>
              <a:noFill/>
            </a:ln>
          </p:spPr>
          <p:txBody>
            <a:bodyPr spcFirstLastPara="1" wrap="square" lIns="91425" tIns="91425" rIns="91425" bIns="91425" anchor="t" anchorCtr="0">
              <a:noAutofit/>
            </a:bodyPr>
            <a:lstStyle/>
            <a:p>
              <a:pPr marL="320040" lvl="0" indent="-317500" algn="just" rtl="0">
                <a:spcBef>
                  <a:spcPts val="0"/>
                </a:spcBef>
                <a:spcAft>
                  <a:spcPts val="0"/>
                </a:spcAft>
                <a:buSzPts val="1400"/>
                <a:buFont typeface="Roboto" panose="02000000000000000000"/>
                <a:buChar char="●"/>
              </a:pPr>
              <a:r>
                <a:rPr>
                  <a:latin typeface="Roboto" panose="02000000000000000000"/>
                  <a:ea typeface="Roboto" panose="02000000000000000000"/>
                  <a:cs typeface="Roboto" panose="02000000000000000000"/>
                  <a:sym typeface="Roboto" panose="02000000000000000000"/>
                </a:rPr>
                <a:t>Git là một hệ thống quản lý mã nguồn phân tán, cho phép các nhà phát triển quản lý và theo dõi lịch sử thay đổi trong mã nguồn của dự án</a:t>
              </a:r>
              <a:endParaRPr>
                <a:latin typeface="Roboto" panose="02000000000000000000"/>
                <a:ea typeface="Roboto" panose="02000000000000000000"/>
                <a:cs typeface="Roboto" panose="02000000000000000000"/>
                <a:sym typeface="Roboto" panose="02000000000000000000"/>
              </a:endParaRPr>
            </a:p>
          </p:txBody>
        </p:sp>
      </p:grpSp>
      <p:grpSp>
        <p:nvGrpSpPr>
          <p:cNvPr id="352" name="Google Shape;352;p17"/>
          <p:cNvGrpSpPr/>
          <p:nvPr/>
        </p:nvGrpSpPr>
        <p:grpSpPr>
          <a:xfrm>
            <a:off x="5037455" y="1740741"/>
            <a:ext cx="3914815" cy="1455626"/>
            <a:chOff x="5041165" y="1972797"/>
            <a:chExt cx="3730855" cy="1455626"/>
          </a:xfrm>
        </p:grpSpPr>
        <p:sp>
          <p:nvSpPr>
            <p:cNvPr id="353" name="Google Shape;353;p17"/>
            <p:cNvSpPr txBox="1"/>
            <p:nvPr/>
          </p:nvSpPr>
          <p:spPr>
            <a:xfrm>
              <a:off x="5079858" y="1972797"/>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Git Hub</a:t>
              </a:r>
              <a:endParaRPr lang="en-US" sz="1800" b="1" dirty="0">
                <a:solidFill>
                  <a:srgbClr val="000000"/>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354" name="Google Shape;354;p17"/>
            <p:cNvSpPr txBox="1"/>
            <p:nvPr/>
          </p:nvSpPr>
          <p:spPr>
            <a:xfrm>
              <a:off x="5041165" y="2294948"/>
              <a:ext cx="3730855" cy="1133475"/>
            </a:xfrm>
            <a:prstGeom prst="rect">
              <a:avLst/>
            </a:prstGeom>
            <a:noFill/>
            <a:ln>
              <a:noFill/>
            </a:ln>
          </p:spPr>
          <p:txBody>
            <a:bodyPr spcFirstLastPara="1" wrap="square" lIns="91425" tIns="91425" rIns="91425" bIns="91425" anchor="t" anchorCtr="0">
              <a:noAutofit/>
            </a:bodyPr>
            <a:lstStyle/>
            <a:p>
              <a:pPr marL="320040" lvl="0" indent="-317500" algn="just" rtl="0">
                <a:spcBef>
                  <a:spcPts val="0"/>
                </a:spcBef>
                <a:spcAft>
                  <a:spcPts val="0"/>
                </a:spcAft>
                <a:buSzPts val="1400"/>
                <a:buFont typeface="Roboto" panose="02000000000000000000"/>
                <a:buChar char="●"/>
              </a:pPr>
              <a:r>
                <a:rPr>
                  <a:latin typeface="Roboto" panose="02000000000000000000"/>
                  <a:ea typeface="Roboto" panose="02000000000000000000"/>
                  <a:cs typeface="Roboto" panose="02000000000000000000"/>
                  <a:sym typeface="Roboto" panose="02000000000000000000"/>
                </a:rPr>
                <a:t>GitHub là một dịch vụ lưu trữ mã nguồn dựa trên Git, cho phép các nhà phát triển lưu trữ, quản lý và chia sẻ mã nguồn của dự án trên nền tảng web. </a:t>
              </a:r>
              <a:endParaRPr>
                <a:latin typeface="Roboto" panose="02000000000000000000"/>
                <a:ea typeface="Roboto" panose="02000000000000000000"/>
                <a:cs typeface="Roboto" panose="02000000000000000000"/>
                <a:sym typeface="Roboto" panose="02000000000000000000"/>
              </a:endParaRPr>
            </a:p>
          </p:txBody>
        </p:sp>
      </p:grpSp>
      <p:sp>
        <p:nvSpPr>
          <p:cNvPr id="355" name="Google Shape;355;p17"/>
          <p:cNvSpPr/>
          <p:nvPr/>
        </p:nvSpPr>
        <p:spPr>
          <a:xfrm>
            <a:off x="4184410" y="250093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Vs</a:t>
            </a: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4" name="Google Shape;351;p17"/>
          <p:cNvSpPr txBox="1"/>
          <p:nvPr/>
        </p:nvSpPr>
        <p:spPr>
          <a:xfrm>
            <a:off x="380222" y="3213656"/>
            <a:ext cx="3759835" cy="599006"/>
          </a:xfrm>
          <a:prstGeom prst="rect">
            <a:avLst/>
          </a:prstGeom>
          <a:noFill/>
          <a:ln>
            <a:noFill/>
          </a:ln>
        </p:spPr>
        <p:txBody>
          <a:bodyPr spcFirstLastPara="1" wrap="square" lIns="91425" tIns="91425" rIns="91425" bIns="91425" anchor="t" anchorCtr="0">
            <a:noAutofit/>
          </a:bodyPr>
          <a:lstStyle/>
          <a:p>
            <a:pPr marL="320040" lvl="0" indent="-317500" algn="just" rtl="0">
              <a:spcBef>
                <a:spcPts val="0"/>
              </a:spcBef>
              <a:spcAft>
                <a:spcPts val="0"/>
              </a:spcAft>
              <a:buSzPts val="1400"/>
              <a:buFont typeface="Roboto" panose="02000000000000000000"/>
              <a:buChar char="●"/>
            </a:pPr>
            <a:r>
              <a:rPr>
                <a:latin typeface="Roboto" panose="02000000000000000000"/>
                <a:ea typeface="Roboto" panose="02000000000000000000"/>
                <a:cs typeface="Roboto" panose="02000000000000000000"/>
                <a:sym typeface="Roboto" panose="02000000000000000000"/>
              </a:rPr>
              <a:t>Git cho phép các nhà phát triển làm việc trên nhiều nhánh độc lập và có khả năng merge các nhánh lại với nhau để tạo thành một phiên bản mới của dự án.</a:t>
            </a:r>
            <a:endParaRPr>
              <a:latin typeface="Roboto" panose="02000000000000000000"/>
              <a:ea typeface="Roboto" panose="02000000000000000000"/>
              <a:cs typeface="Roboto" panose="02000000000000000000"/>
              <a:sym typeface="Roboto" panose="02000000000000000000"/>
            </a:endParaRPr>
          </a:p>
        </p:txBody>
      </p:sp>
      <p:sp>
        <p:nvSpPr>
          <p:cNvPr id="5" name="Google Shape;351;p17"/>
          <p:cNvSpPr txBox="1"/>
          <p:nvPr/>
        </p:nvSpPr>
        <p:spPr>
          <a:xfrm>
            <a:off x="5041265" y="3213982"/>
            <a:ext cx="3911005" cy="819024"/>
          </a:xfrm>
          <a:prstGeom prst="rect">
            <a:avLst/>
          </a:prstGeom>
          <a:noFill/>
          <a:ln>
            <a:noFill/>
          </a:ln>
        </p:spPr>
        <p:txBody>
          <a:bodyPr spcFirstLastPara="1" wrap="square" lIns="91425" tIns="91425" rIns="91425" bIns="91425" anchor="t" anchorCtr="0">
            <a:noAutofit/>
          </a:bodyPr>
          <a:lstStyle/>
          <a:p>
            <a:pPr marL="320040" lvl="0" indent="-317500" algn="just" rtl="0">
              <a:spcBef>
                <a:spcPts val="0"/>
              </a:spcBef>
              <a:spcAft>
                <a:spcPts val="0"/>
              </a:spcAft>
              <a:buSzPts val="1400"/>
              <a:buFont typeface="Roboto" panose="02000000000000000000"/>
              <a:buChar char="●"/>
            </a:pPr>
            <a:r>
              <a:rPr>
                <a:latin typeface="Roboto" panose="02000000000000000000"/>
                <a:ea typeface="Roboto" panose="02000000000000000000"/>
                <a:cs typeface="Roboto" panose="02000000000000000000"/>
                <a:sym typeface="Roboto" panose="02000000000000000000"/>
              </a:rPr>
              <a:t>GitHub cung cấp nhiều tính năng hữu ích như quản lý các yêu cầu kéo (pull request), phân quyền truy cập và theo dõi lịch sử thay đổi trong mã nguồn của dự án.</a:t>
            </a:r>
            <a:endParaRPr>
              <a:latin typeface="Roboto" panose="02000000000000000000"/>
              <a:ea typeface="Roboto" panose="02000000000000000000"/>
              <a:cs typeface="Roboto" panose="02000000000000000000"/>
              <a:sym typeface="Roboto" panose="02000000000000000000"/>
            </a:endParaRPr>
          </a:p>
        </p:txBody>
      </p:sp>
      <p:pic>
        <p:nvPicPr>
          <p:cNvPr id="2" name="Picture 1"/>
          <p:cNvPicPr/>
          <p:nvPr/>
        </p:nvPicPr>
        <p:blipFill>
          <a:blip r:embed="rId1"/>
          <a:stretch>
            <a:fillRect/>
          </a:stretch>
        </p:blipFill>
        <p:spPr>
          <a:xfrm>
            <a:off x="189230" y="1071245"/>
            <a:ext cx="522605" cy="481330"/>
          </a:xfrm>
          <a:prstGeom prst="rect">
            <a:avLst/>
          </a:prstGeom>
          <a:noFill/>
          <a:ln w="9525">
            <a:noFill/>
          </a:ln>
        </p:spPr>
      </p:pic>
      <p:pic>
        <p:nvPicPr>
          <p:cNvPr id="101" name="Picture 100"/>
          <p:cNvPicPr/>
          <p:nvPr/>
        </p:nvPicPr>
        <p:blipFill>
          <a:blip r:embed="rId2"/>
          <a:stretch>
            <a:fillRect/>
          </a:stretch>
        </p:blipFill>
        <p:spPr>
          <a:xfrm>
            <a:off x="5078095" y="1151255"/>
            <a:ext cx="553085" cy="40132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checkerboard(across)">
                                      <p:cBhvr>
                                        <p:cTn id="7" dur="500"/>
                                        <p:tgtEl>
                                          <p:spTgt spid="34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checkerboard(across)">
                                      <p:cBhvr>
                                        <p:cTn id="12" dur="500"/>
                                        <p:tgtEl>
                                          <p:spTgt spid="3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4705</Words>
  <Application>WPS Presentation</Application>
  <PresentationFormat>On-screen Show (16:9)</PresentationFormat>
  <Paragraphs>177</Paragraphs>
  <Slides>20</Slides>
  <Notes>27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20</vt:i4>
      </vt:variant>
    </vt:vector>
  </HeadingPairs>
  <TitlesOfParts>
    <vt:vector size="38" baseType="lpstr">
      <vt:lpstr>Arial</vt:lpstr>
      <vt:lpstr>SimSun</vt:lpstr>
      <vt:lpstr>Wingdings</vt:lpstr>
      <vt:lpstr>Arial</vt:lpstr>
      <vt:lpstr>Fira Sans Extra Condensed</vt:lpstr>
      <vt:lpstr>Roboto</vt:lpstr>
      <vt:lpstr>Fira Sans Extra Condensed SemiBold</vt:lpstr>
      <vt:lpstr>Segoe Print</vt:lpstr>
      <vt:lpstr>Share Tech Mono</vt:lpstr>
      <vt:lpstr>Barlow</vt:lpstr>
      <vt:lpstr>Chivo</vt:lpstr>
      <vt:lpstr>Kumbh Sans</vt:lpstr>
      <vt:lpstr>Barlow</vt:lpstr>
      <vt:lpstr>Fira Sans Extra Condensed</vt:lpstr>
      <vt:lpstr>Roboto</vt:lpstr>
      <vt:lpstr>Microsoft YaHei</vt:lpstr>
      <vt:lpstr>Arial Unicode MS</vt:lpstr>
      <vt:lpstr>Machine Learning Infographics by Slidesgo</vt:lpstr>
      <vt:lpstr>Trường Đại học Sư phạm Kỹ thuật TP.HCM</vt:lpstr>
      <vt:lpstr>NHÓM 11</vt:lpstr>
      <vt:lpstr>Trường Đại học Sư phạm Kỹ thuật TP.HCM</vt:lpstr>
      <vt:lpstr>Nội Dung</vt:lpstr>
      <vt:lpstr>IDE là gì ?</vt:lpstr>
      <vt:lpstr>Một số IDE thông dụng</vt:lpstr>
      <vt:lpstr>PowerPoint 演示文稿</vt:lpstr>
      <vt:lpstr>Tìm Hiểu Về Android Studio</vt:lpstr>
      <vt:lpstr>Sự khác nhau Git và Github</vt:lpstr>
      <vt:lpstr>Giới Thiệu</vt:lpstr>
      <vt:lpstr>Giới Thiệu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DEMO words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Sư phạm Kỹ thuật TP.HCM</dc:title>
  <dc:creator/>
  <cp:lastModifiedBy>tranb</cp:lastModifiedBy>
  <cp:revision>28</cp:revision>
  <dcterms:created xsi:type="dcterms:W3CDTF">2023-02-14T02:18:00Z</dcterms:created>
  <dcterms:modified xsi:type="dcterms:W3CDTF">2023-02-19T14:23:00Z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19AD1107E8674CFEB9154BA9AD516628</vt:lpwstr>
  </property>
  <property fmtid="{D5CDD505-2E9C-101B-9397-08002B2CF9AE}" pid="3" name="KSOProductBuildVer">
    <vt:lpwstr>1033-11.2.0.11440</vt:lpwstr>
  </property>
</Properties>
</file>