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5"/>
  </p:notesMasterIdLst>
  <p:sldIdLst>
    <p:sldId id="256" r:id="rId2"/>
    <p:sldId id="319" r:id="rId3"/>
    <p:sldId id="293" r:id="rId4"/>
    <p:sldId id="313" r:id="rId5"/>
    <p:sldId id="323" r:id="rId6"/>
    <p:sldId id="316" r:id="rId7"/>
    <p:sldId id="321" r:id="rId8"/>
    <p:sldId id="322" r:id="rId9"/>
    <p:sldId id="317" r:id="rId10"/>
    <p:sldId id="318" r:id="rId11"/>
    <p:sldId id="275" r:id="rId12"/>
    <p:sldId id="292" r:id="rId13"/>
    <p:sldId id="257" r:id="rId14"/>
    <p:sldId id="291" r:id="rId15"/>
    <p:sldId id="295" r:id="rId16"/>
    <p:sldId id="296" r:id="rId17"/>
    <p:sldId id="297" r:id="rId18"/>
    <p:sldId id="301" r:id="rId19"/>
    <p:sldId id="314" r:id="rId20"/>
    <p:sldId id="299" r:id="rId21"/>
    <p:sldId id="298" r:id="rId22"/>
    <p:sldId id="302" r:id="rId23"/>
    <p:sldId id="303" r:id="rId24"/>
    <p:sldId id="300" r:id="rId25"/>
    <p:sldId id="304" r:id="rId26"/>
    <p:sldId id="305" r:id="rId27"/>
    <p:sldId id="306" r:id="rId28"/>
    <p:sldId id="307" r:id="rId29"/>
    <p:sldId id="308" r:id="rId30"/>
    <p:sldId id="310" r:id="rId31"/>
    <p:sldId id="311" r:id="rId32"/>
    <p:sldId id="312" r:id="rId33"/>
    <p:sldId id="320" r:id="rId34"/>
  </p:sldIdLst>
  <p:sldSz cx="9144000" cy="5143500" type="screen16x9"/>
  <p:notesSz cx="6858000" cy="9144000"/>
  <p:embeddedFontLst>
    <p:embeddedFont>
      <p:font typeface="Coiny" panose="02000903060500060000" pitchFamily="2" charset="0"/>
      <p:regular r:id="rId36"/>
    </p:embeddedFont>
    <p:embeddedFont>
      <p:font typeface="Fredoka One" panose="02000000000000000000" pitchFamily="2" charset="0"/>
      <p:regular r:id="rId37"/>
    </p:embeddedFont>
    <p:embeddedFont>
      <p:font typeface="Karla" pitchFamily="2" charset="0"/>
      <p:regular r:id="rId38"/>
      <p:bold r:id="rId39"/>
      <p:italic r:id="rId40"/>
      <p:boldItalic r:id="rId41"/>
    </p:embeddedFont>
    <p:embeddedFont>
      <p:font typeface="Karla Medium" pitchFamily="2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6" y="60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27d2c2c71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427d2c2c71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3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4528b3de8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4528b3de8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5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27d2c2c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427d2c2c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451fb3a4a2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451fb3a4a2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65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451fb3a4a2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451fb3a4a2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00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451fb3a4a2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451fb3a4a2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2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451fb3a4a2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451fb3a4a2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207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27d2c2c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427d2c2c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381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3733b7ed56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13733b7ed56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372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39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049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858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09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42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95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88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90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95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62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3733b7ed56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13733b7ed56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029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14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637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9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7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83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1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96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39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8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26273ca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426273ca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90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58250" y="1349600"/>
            <a:ext cx="58275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81100" y="3570807"/>
            <a:ext cx="4381800" cy="4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1"/>
          <p:cNvGrpSpPr/>
          <p:nvPr/>
        </p:nvGrpSpPr>
        <p:grpSpPr>
          <a:xfrm>
            <a:off x="334091" y="329238"/>
            <a:ext cx="8475817" cy="4485025"/>
            <a:chOff x="334091" y="329238"/>
            <a:chExt cx="8475817" cy="4485025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334091" y="3521088"/>
              <a:ext cx="8475817" cy="1293175"/>
              <a:chOff x="908176" y="3090407"/>
              <a:chExt cx="7241813" cy="1104900"/>
            </a:xfrm>
          </p:grpSpPr>
          <p:sp>
            <p:nvSpPr>
              <p:cNvPr id="97" name="Google Shape;97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11"/>
            <p:cNvGrpSpPr/>
            <p:nvPr/>
          </p:nvGrpSpPr>
          <p:grpSpPr>
            <a:xfrm>
              <a:off x="334091" y="329238"/>
              <a:ext cx="8475817" cy="1293175"/>
              <a:chOff x="908176" y="3090407"/>
              <a:chExt cx="7241813" cy="1104900"/>
            </a:xfrm>
          </p:grpSpPr>
          <p:sp>
            <p:nvSpPr>
              <p:cNvPr id="108" name="Google Shape;108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118;p11"/>
          <p:cNvSpPr/>
          <p:nvPr/>
        </p:nvSpPr>
        <p:spPr>
          <a:xfrm>
            <a:off x="334107" y="2077904"/>
            <a:ext cx="292502" cy="32734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663957" y="2843304"/>
            <a:ext cx="292502" cy="32734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2521875" y="1119500"/>
            <a:ext cx="49146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2521975" y="3099775"/>
            <a:ext cx="4914600" cy="3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4" hasCustomPrompt="1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6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4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15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-349737" y="4357734"/>
            <a:ext cx="1270989" cy="793909"/>
            <a:chOff x="-349737" y="4357734"/>
            <a:chExt cx="1270989" cy="793909"/>
          </a:xfrm>
        </p:grpSpPr>
        <p:sp>
          <p:nvSpPr>
            <p:cNvPr id="138" name="Google Shape;138;p13"/>
            <p:cNvSpPr/>
            <p:nvPr/>
          </p:nvSpPr>
          <p:spPr>
            <a:xfrm rot="10800000" flipH="1">
              <a:off x="-308999" y="4357734"/>
              <a:ext cx="1230250" cy="793909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10800000" flipH="1">
              <a:off x="-34973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 rot="-5400000">
            <a:off x="6417983" y="-50208"/>
            <a:ext cx="2670850" cy="2772117"/>
            <a:chOff x="4653747" y="483110"/>
            <a:chExt cx="4490333" cy="4660586"/>
          </a:xfrm>
        </p:grpSpPr>
        <p:sp>
          <p:nvSpPr>
            <p:cNvPr id="141" name="Google Shape;141;p13"/>
            <p:cNvSpPr/>
            <p:nvPr/>
          </p:nvSpPr>
          <p:spPr>
            <a:xfrm>
              <a:off x="4653747" y="483110"/>
              <a:ext cx="4490333" cy="466058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-601878" y="2660425"/>
            <a:ext cx="1256977" cy="1227202"/>
            <a:chOff x="2180272" y="-464800"/>
            <a:chExt cx="1256977" cy="1227202"/>
          </a:xfrm>
        </p:grpSpPr>
        <p:sp>
          <p:nvSpPr>
            <p:cNvPr id="144" name="Google Shape;144;p1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3"/>
          <p:cNvSpPr/>
          <p:nvPr/>
        </p:nvSpPr>
        <p:spPr>
          <a:xfrm>
            <a:off x="363038" y="12270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941713" y="44737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-93650" y="4686460"/>
            <a:ext cx="9331728" cy="492579"/>
            <a:chOff x="-38" y="4570722"/>
            <a:chExt cx="9331728" cy="572700"/>
          </a:xfrm>
        </p:grpSpPr>
        <p:sp>
          <p:nvSpPr>
            <p:cNvPr id="151" name="Google Shape;151;p14"/>
            <p:cNvSpPr/>
            <p:nvPr/>
          </p:nvSpPr>
          <p:spPr>
            <a:xfrm>
              <a:off x="-3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7280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4565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1850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49135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864197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37044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09891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98273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55585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728432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10127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47412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84697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21982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592667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965514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338361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71120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084055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456902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82974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20259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57544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94829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236050" y="3782102"/>
            <a:ext cx="245625" cy="27485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-550856" y="2219442"/>
            <a:ext cx="1206195" cy="1177623"/>
            <a:chOff x="2180272" y="-464800"/>
            <a:chExt cx="1256977" cy="1227202"/>
          </a:xfrm>
        </p:grpSpPr>
        <p:sp>
          <p:nvSpPr>
            <p:cNvPr id="178" name="Google Shape;178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8538144" y="3876829"/>
            <a:ext cx="1206195" cy="1177623"/>
            <a:chOff x="2180272" y="-464800"/>
            <a:chExt cx="1256977" cy="1227202"/>
          </a:xfrm>
        </p:grpSpPr>
        <p:sp>
          <p:nvSpPr>
            <p:cNvPr id="181" name="Google Shape;181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4"/>
          <p:cNvSpPr/>
          <p:nvPr/>
        </p:nvSpPr>
        <p:spPr>
          <a:xfrm>
            <a:off x="538825" y="1257602"/>
            <a:ext cx="245625" cy="27485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7888218" y="135711"/>
            <a:ext cx="951323" cy="492598"/>
            <a:chOff x="6691856" y="4179277"/>
            <a:chExt cx="1300688" cy="673500"/>
          </a:xfrm>
        </p:grpSpPr>
        <p:sp>
          <p:nvSpPr>
            <p:cNvPr id="185" name="Google Shape;185;p14"/>
            <p:cNvSpPr/>
            <p:nvPr/>
          </p:nvSpPr>
          <p:spPr>
            <a:xfrm rot="-1917045" flipH="1">
              <a:off x="74786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-1917045" flipH="1">
              <a:off x="72500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1917045" flipH="1">
              <a:off x="701508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1917045" flipH="1">
              <a:off x="680553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-66775" y="4410300"/>
            <a:ext cx="1136175" cy="733200"/>
            <a:chOff x="-67787" y="4410300"/>
            <a:chExt cx="1136175" cy="733200"/>
          </a:xfrm>
        </p:grpSpPr>
        <p:sp>
          <p:nvSpPr>
            <p:cNvPr id="192" name="Google Shape;192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 rot="10800000">
            <a:off x="8074600" y="0"/>
            <a:ext cx="1136175" cy="733200"/>
            <a:chOff x="-67787" y="4410300"/>
            <a:chExt cx="1136175" cy="733200"/>
          </a:xfrm>
        </p:grpSpPr>
        <p:sp>
          <p:nvSpPr>
            <p:cNvPr id="195" name="Google Shape;195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 rot="-5400000" flipH="1">
            <a:off x="6657723" y="2657126"/>
            <a:ext cx="2420761" cy="255180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387944" y="2510767"/>
            <a:ext cx="1206195" cy="1177623"/>
            <a:chOff x="2180272" y="-464800"/>
            <a:chExt cx="1256977" cy="1227202"/>
          </a:xfrm>
        </p:grpSpPr>
        <p:sp>
          <p:nvSpPr>
            <p:cNvPr id="199" name="Google Shape;199;p1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/>
          <p:nvPr/>
        </p:nvSpPr>
        <p:spPr>
          <a:xfrm>
            <a:off x="-66787" y="1776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283438" y="3433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6"/>
          <p:cNvGrpSpPr/>
          <p:nvPr/>
        </p:nvGrpSpPr>
        <p:grpSpPr>
          <a:xfrm flipH="1">
            <a:off x="342" y="651959"/>
            <a:ext cx="4327446" cy="4491635"/>
            <a:chOff x="4707900" y="539325"/>
            <a:chExt cx="4436131" cy="4604444"/>
          </a:xfrm>
        </p:grpSpPr>
        <p:sp>
          <p:nvSpPr>
            <p:cNvPr id="205" name="Google Shape;205;p16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6"/>
          <p:cNvSpPr/>
          <p:nvPr/>
        </p:nvSpPr>
        <p:spPr>
          <a:xfrm rot="-5400000">
            <a:off x="7470861" y="-44028"/>
            <a:ext cx="1629042" cy="171716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216600" y="1986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1734025" y="1921313"/>
            <a:ext cx="5675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2568675" y="3214313"/>
            <a:ext cx="4006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3204525" y="1923000"/>
            <a:ext cx="27351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3204400" y="2548025"/>
            <a:ext cx="27351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17"/>
          <p:cNvSpPr/>
          <p:nvPr/>
        </p:nvSpPr>
        <p:spPr>
          <a:xfrm flipH="1">
            <a:off x="98" y="272838"/>
            <a:ext cx="4621164" cy="487077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5549875" y="1727350"/>
            <a:ext cx="25359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1"/>
          </p:nvPr>
        </p:nvSpPr>
        <p:spPr>
          <a:xfrm>
            <a:off x="5550755" y="2787925"/>
            <a:ext cx="25359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 rot="5400000">
            <a:off x="6014086" y="2013397"/>
            <a:ext cx="5143349" cy="1116501"/>
            <a:chOff x="908176" y="3090407"/>
            <a:chExt cx="5089905" cy="1104900"/>
          </a:xfrm>
        </p:grpSpPr>
        <p:sp>
          <p:nvSpPr>
            <p:cNvPr id="228" name="Google Shape;228;p18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8"/>
          <p:cNvSpPr/>
          <p:nvPr/>
        </p:nvSpPr>
        <p:spPr>
          <a:xfrm rot="5400000">
            <a:off x="106603" y="1097056"/>
            <a:ext cx="3939905" cy="4152943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69372" y="23073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4960447" y="453617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4247022" y="371751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 rot="5400000">
            <a:off x="130676" y="177575"/>
            <a:ext cx="4835168" cy="509672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42" name="Google Shape;242;p19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5635275" y="2233800"/>
            <a:ext cx="27942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1"/>
          </p:nvPr>
        </p:nvSpPr>
        <p:spPr>
          <a:xfrm>
            <a:off x="5636476" y="3342000"/>
            <a:ext cx="27942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1"/>
          </p:nvPr>
        </p:nvSpPr>
        <p:spPr>
          <a:xfrm>
            <a:off x="1747313" y="4028159"/>
            <a:ext cx="248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 idx="2"/>
          </p:nvPr>
        </p:nvSpPr>
        <p:spPr>
          <a:xfrm>
            <a:off x="1748663" y="36397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3"/>
          </p:nvPr>
        </p:nvSpPr>
        <p:spPr>
          <a:xfrm>
            <a:off x="4915988" y="4028151"/>
            <a:ext cx="248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4"/>
          </p:nvPr>
        </p:nvSpPr>
        <p:spPr>
          <a:xfrm>
            <a:off x="4917325" y="36397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20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8538410" y="618588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2261496"/>
            <a:ext cx="3916572" cy="2889942"/>
            <a:chOff x="0" y="2261496"/>
            <a:chExt cx="3916572" cy="2889942"/>
          </a:xfrm>
        </p:grpSpPr>
        <p:sp>
          <p:nvSpPr>
            <p:cNvPr id="20" name="Google Shape;20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-131328" y="1098083"/>
            <a:ext cx="282148" cy="315759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1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58" name="Google Shape;258;p21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1"/>
          </p:nvPr>
        </p:nvSpPr>
        <p:spPr>
          <a:xfrm>
            <a:off x="994838" y="2346359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 idx="2"/>
          </p:nvPr>
        </p:nvSpPr>
        <p:spPr>
          <a:xfrm>
            <a:off x="996188" y="19579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3"/>
          </p:nvPr>
        </p:nvSpPr>
        <p:spPr>
          <a:xfrm>
            <a:off x="4915988" y="2934276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idx="4"/>
          </p:nvPr>
        </p:nvSpPr>
        <p:spPr>
          <a:xfrm>
            <a:off x="4917325" y="2545861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2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1"/>
          </p:nvPr>
        </p:nvSpPr>
        <p:spPr>
          <a:xfrm>
            <a:off x="713400" y="3636859"/>
            <a:ext cx="2480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title" idx="2"/>
          </p:nvPr>
        </p:nvSpPr>
        <p:spPr>
          <a:xfrm>
            <a:off x="714750" y="33189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ubTitle" idx="3"/>
          </p:nvPr>
        </p:nvSpPr>
        <p:spPr>
          <a:xfrm>
            <a:off x="3331750" y="3636851"/>
            <a:ext cx="2480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title" idx="4"/>
          </p:nvPr>
        </p:nvSpPr>
        <p:spPr>
          <a:xfrm>
            <a:off x="3333088" y="33189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5"/>
          </p:nvPr>
        </p:nvSpPr>
        <p:spPr>
          <a:xfrm>
            <a:off x="5950081" y="3636851"/>
            <a:ext cx="2480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 idx="6"/>
          </p:nvPr>
        </p:nvSpPr>
        <p:spPr>
          <a:xfrm>
            <a:off x="5951425" y="33189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76" name="Google Shape;276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 flipH="1">
            <a:off x="-537394" y="2459229"/>
            <a:ext cx="1206195" cy="1177623"/>
            <a:chOff x="2180272" y="-464800"/>
            <a:chExt cx="1256977" cy="1227202"/>
          </a:xfrm>
        </p:grpSpPr>
        <p:sp>
          <p:nvSpPr>
            <p:cNvPr id="279" name="Google Shape;279;p2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2"/>
          <p:cNvSpPr/>
          <p:nvPr/>
        </p:nvSpPr>
        <p:spPr>
          <a:xfrm rot="-5400000" flipH="1">
            <a:off x="7943005" y="3942442"/>
            <a:ext cx="1169449" cy="1232763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/>
          <p:nvPr/>
        </p:nvSpPr>
        <p:spPr>
          <a:xfrm rot="-5400000" flipH="1">
            <a:off x="5814510" y="1813924"/>
            <a:ext cx="3241824" cy="3417383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subTitle" idx="1"/>
          </p:nvPr>
        </p:nvSpPr>
        <p:spPr>
          <a:xfrm>
            <a:off x="878363" y="2483529"/>
            <a:ext cx="2331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 idx="2"/>
          </p:nvPr>
        </p:nvSpPr>
        <p:spPr>
          <a:xfrm>
            <a:off x="879563" y="2165645"/>
            <a:ext cx="232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subTitle" idx="3"/>
          </p:nvPr>
        </p:nvSpPr>
        <p:spPr>
          <a:xfrm>
            <a:off x="3608200" y="2769100"/>
            <a:ext cx="1927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title" idx="4"/>
          </p:nvPr>
        </p:nvSpPr>
        <p:spPr>
          <a:xfrm>
            <a:off x="3609250" y="2451225"/>
            <a:ext cx="1925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5"/>
          </p:nvPr>
        </p:nvSpPr>
        <p:spPr>
          <a:xfrm>
            <a:off x="5934213" y="2483520"/>
            <a:ext cx="2331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 idx="6"/>
          </p:nvPr>
        </p:nvSpPr>
        <p:spPr>
          <a:xfrm>
            <a:off x="5935413" y="2165645"/>
            <a:ext cx="232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1" name="Google Shape;291;p23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92" name="Google Shape;292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3"/>
          <p:cNvGrpSpPr/>
          <p:nvPr/>
        </p:nvGrpSpPr>
        <p:grpSpPr>
          <a:xfrm flipH="1">
            <a:off x="-326619" y="3811504"/>
            <a:ext cx="1206195" cy="1177623"/>
            <a:chOff x="2180272" y="-464800"/>
            <a:chExt cx="1256977" cy="1227202"/>
          </a:xfrm>
        </p:grpSpPr>
        <p:sp>
          <p:nvSpPr>
            <p:cNvPr id="295" name="Google Shape;295;p2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 rot="5400000">
            <a:off x="89857" y="1730883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 rot="-5400000">
            <a:off x="5728732" y="-89917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1"/>
          </p:nvPr>
        </p:nvSpPr>
        <p:spPr>
          <a:xfrm>
            <a:off x="2117612" y="2225083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title" idx="2"/>
          </p:nvPr>
        </p:nvSpPr>
        <p:spPr>
          <a:xfrm>
            <a:off x="2120114" y="190720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3"/>
          </p:nvPr>
        </p:nvSpPr>
        <p:spPr>
          <a:xfrm>
            <a:off x="2117600" y="3669901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 idx="4"/>
          </p:nvPr>
        </p:nvSpPr>
        <p:spPr>
          <a:xfrm>
            <a:off x="2117600" y="3352018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5"/>
          </p:nvPr>
        </p:nvSpPr>
        <p:spPr>
          <a:xfrm>
            <a:off x="5638875" y="2225075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 idx="6"/>
          </p:nvPr>
        </p:nvSpPr>
        <p:spPr>
          <a:xfrm>
            <a:off x="5641388" y="190720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ubTitle" idx="7"/>
          </p:nvPr>
        </p:nvSpPr>
        <p:spPr>
          <a:xfrm>
            <a:off x="5638875" y="3669900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8"/>
          </p:nvPr>
        </p:nvSpPr>
        <p:spPr>
          <a:xfrm>
            <a:off x="5638874" y="335202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264622" y="23073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675197" y="4643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 rot="5400000">
            <a:off x="89857" y="1730883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"/>
          <p:cNvSpPr/>
          <p:nvPr/>
        </p:nvSpPr>
        <p:spPr>
          <a:xfrm rot="-5400000">
            <a:off x="5728732" y="-89917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subTitle" idx="1"/>
          </p:nvPr>
        </p:nvSpPr>
        <p:spPr>
          <a:xfrm>
            <a:off x="1947662" y="2011045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title" idx="2"/>
          </p:nvPr>
        </p:nvSpPr>
        <p:spPr>
          <a:xfrm>
            <a:off x="1947662" y="169316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ubTitle" idx="3"/>
          </p:nvPr>
        </p:nvSpPr>
        <p:spPr>
          <a:xfrm>
            <a:off x="1947662" y="3831826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title" idx="4"/>
          </p:nvPr>
        </p:nvSpPr>
        <p:spPr>
          <a:xfrm>
            <a:off x="1947662" y="351394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subTitle" idx="5"/>
          </p:nvPr>
        </p:nvSpPr>
        <p:spPr>
          <a:xfrm>
            <a:off x="5792775" y="2011038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title" idx="6"/>
          </p:nvPr>
        </p:nvSpPr>
        <p:spPr>
          <a:xfrm>
            <a:off x="5792775" y="169316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subTitle" idx="7"/>
          </p:nvPr>
        </p:nvSpPr>
        <p:spPr>
          <a:xfrm>
            <a:off x="5792775" y="3831825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8"/>
          </p:nvPr>
        </p:nvSpPr>
        <p:spPr>
          <a:xfrm>
            <a:off x="5792775" y="351394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264622" y="23073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8675197" y="4643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title" idx="9" hasCustomPrompt="1"/>
          </p:nvPr>
        </p:nvSpPr>
        <p:spPr>
          <a:xfrm>
            <a:off x="1023023" y="187885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13" hasCustomPrompt="1"/>
          </p:nvPr>
        </p:nvSpPr>
        <p:spPr>
          <a:xfrm>
            <a:off x="4858213" y="187885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>
            <a:spLocks noGrp="1"/>
          </p:cNvSpPr>
          <p:nvPr>
            <p:ph type="title" idx="14" hasCustomPrompt="1"/>
          </p:nvPr>
        </p:nvSpPr>
        <p:spPr>
          <a:xfrm>
            <a:off x="1023013" y="368860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15" hasCustomPrompt="1"/>
          </p:nvPr>
        </p:nvSpPr>
        <p:spPr>
          <a:xfrm>
            <a:off x="4858213" y="368860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6949180" y="267"/>
            <a:ext cx="2194622" cy="2273856"/>
            <a:chOff x="6949180" y="267"/>
            <a:chExt cx="2194622" cy="2273856"/>
          </a:xfrm>
        </p:grpSpPr>
        <p:sp>
          <p:nvSpPr>
            <p:cNvPr id="331" name="Google Shape;331;p26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6"/>
          <p:cNvSpPr txBox="1">
            <a:spLocks noGrp="1"/>
          </p:cNvSpPr>
          <p:nvPr>
            <p:ph type="subTitle" idx="1"/>
          </p:nvPr>
        </p:nvSpPr>
        <p:spPr>
          <a:xfrm>
            <a:off x="713412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xfrm>
            <a:off x="715914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subTitle" idx="2"/>
          </p:nvPr>
        </p:nvSpPr>
        <p:spPr>
          <a:xfrm>
            <a:off x="713400" y="3927001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title" idx="3"/>
          </p:nvPr>
        </p:nvSpPr>
        <p:spPr>
          <a:xfrm>
            <a:off x="713400" y="3532918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4"/>
          </p:nvPr>
        </p:nvSpPr>
        <p:spPr>
          <a:xfrm>
            <a:off x="3422261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title" idx="5"/>
          </p:nvPr>
        </p:nvSpPr>
        <p:spPr>
          <a:xfrm>
            <a:off x="342477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subTitle" idx="6"/>
          </p:nvPr>
        </p:nvSpPr>
        <p:spPr>
          <a:xfrm>
            <a:off x="3422250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title" idx="7"/>
          </p:nvPr>
        </p:nvSpPr>
        <p:spPr>
          <a:xfrm>
            <a:off x="342225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9"/>
          </p:nvPr>
        </p:nvSpPr>
        <p:spPr>
          <a:xfrm>
            <a:off x="6131111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13"/>
          </p:nvPr>
        </p:nvSpPr>
        <p:spPr>
          <a:xfrm>
            <a:off x="613362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14"/>
          </p:nvPr>
        </p:nvSpPr>
        <p:spPr>
          <a:xfrm>
            <a:off x="6131099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title" idx="15"/>
          </p:nvPr>
        </p:nvSpPr>
        <p:spPr>
          <a:xfrm>
            <a:off x="613110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47" name="Google Shape;347;p2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6"/>
          <p:cNvSpPr/>
          <p:nvPr/>
        </p:nvSpPr>
        <p:spPr>
          <a:xfrm>
            <a:off x="195424" y="1542502"/>
            <a:ext cx="232899" cy="26062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5_1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/>
          <p:nvPr/>
        </p:nvSpPr>
        <p:spPr>
          <a:xfrm rot="5400000">
            <a:off x="855654" y="3246186"/>
            <a:ext cx="1041608" cy="275293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/>
          <p:nvPr/>
        </p:nvSpPr>
        <p:spPr>
          <a:xfrm rot="-5400000">
            <a:off x="6446116" y="-1216769"/>
            <a:ext cx="1481202" cy="391458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"/>
          </p:nvPr>
        </p:nvSpPr>
        <p:spPr>
          <a:xfrm>
            <a:off x="3086233" y="1862557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>
            <a:off x="3087966" y="1468475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2"/>
          </p:nvPr>
        </p:nvSpPr>
        <p:spPr>
          <a:xfrm>
            <a:off x="3086225" y="3536148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56" name="Google Shape;356;p27"/>
          <p:cNvSpPr txBox="1">
            <a:spLocks noGrp="1"/>
          </p:cNvSpPr>
          <p:nvPr>
            <p:ph type="title" idx="3"/>
          </p:nvPr>
        </p:nvSpPr>
        <p:spPr>
          <a:xfrm>
            <a:off x="3086225" y="3142066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subTitle" idx="4"/>
          </p:nvPr>
        </p:nvSpPr>
        <p:spPr>
          <a:xfrm>
            <a:off x="4962250" y="1862548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title" idx="5"/>
          </p:nvPr>
        </p:nvSpPr>
        <p:spPr>
          <a:xfrm>
            <a:off x="4963991" y="1468475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9" name="Google Shape;359;p27"/>
          <p:cNvSpPr txBox="1">
            <a:spLocks noGrp="1"/>
          </p:cNvSpPr>
          <p:nvPr>
            <p:ph type="subTitle" idx="6"/>
          </p:nvPr>
        </p:nvSpPr>
        <p:spPr>
          <a:xfrm>
            <a:off x="4962250" y="3536150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0" name="Google Shape;360;p27"/>
          <p:cNvSpPr txBox="1">
            <a:spLocks noGrp="1"/>
          </p:cNvSpPr>
          <p:nvPr>
            <p:ph type="title" idx="7"/>
          </p:nvPr>
        </p:nvSpPr>
        <p:spPr>
          <a:xfrm>
            <a:off x="4962243" y="3142073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subTitle" idx="9"/>
          </p:nvPr>
        </p:nvSpPr>
        <p:spPr>
          <a:xfrm>
            <a:off x="6838272" y="1862548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title" idx="13"/>
          </p:nvPr>
        </p:nvSpPr>
        <p:spPr>
          <a:xfrm>
            <a:off x="6840009" y="1468475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subTitle" idx="14"/>
          </p:nvPr>
        </p:nvSpPr>
        <p:spPr>
          <a:xfrm>
            <a:off x="6838258" y="3536150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title" idx="15"/>
          </p:nvPr>
        </p:nvSpPr>
        <p:spPr>
          <a:xfrm>
            <a:off x="6838260" y="3142073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66" name="Google Shape;366;p27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67" name="Google Shape;367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195424" y="1542502"/>
            <a:ext cx="232899" cy="26062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27"/>
          <p:cNvGrpSpPr/>
          <p:nvPr/>
        </p:nvGrpSpPr>
        <p:grpSpPr>
          <a:xfrm flipH="1">
            <a:off x="8287884" y="-12817"/>
            <a:ext cx="1105134" cy="1078956"/>
            <a:chOff x="2180272" y="-464800"/>
            <a:chExt cx="1256977" cy="1227202"/>
          </a:xfrm>
        </p:grpSpPr>
        <p:sp>
          <p:nvSpPr>
            <p:cNvPr id="371" name="Google Shape;371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7"/>
          <p:cNvSpPr/>
          <p:nvPr/>
        </p:nvSpPr>
        <p:spPr>
          <a:xfrm>
            <a:off x="8714249" y="3844440"/>
            <a:ext cx="232899" cy="26062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6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 hasCustomPrompt="1"/>
          </p:nvPr>
        </p:nvSpPr>
        <p:spPr>
          <a:xfrm>
            <a:off x="4922488" y="1091465"/>
            <a:ext cx="21489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6" name="Google Shape;376;p28"/>
          <p:cNvSpPr txBox="1">
            <a:spLocks noGrp="1"/>
          </p:cNvSpPr>
          <p:nvPr>
            <p:ph type="subTitle" idx="1"/>
          </p:nvPr>
        </p:nvSpPr>
        <p:spPr>
          <a:xfrm>
            <a:off x="4927888" y="1583380"/>
            <a:ext cx="2138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title" idx="2" hasCustomPrompt="1"/>
          </p:nvPr>
        </p:nvSpPr>
        <p:spPr>
          <a:xfrm>
            <a:off x="2074563" y="1091465"/>
            <a:ext cx="2145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3"/>
          </p:nvPr>
        </p:nvSpPr>
        <p:spPr>
          <a:xfrm>
            <a:off x="2076964" y="1583380"/>
            <a:ext cx="2141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 idx="4" hasCustomPrompt="1"/>
          </p:nvPr>
        </p:nvSpPr>
        <p:spPr>
          <a:xfrm>
            <a:off x="3499488" y="3183113"/>
            <a:ext cx="2145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5"/>
          </p:nvPr>
        </p:nvSpPr>
        <p:spPr>
          <a:xfrm>
            <a:off x="3502788" y="3675036"/>
            <a:ext cx="2141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81" name="Google Shape;381;p28"/>
          <p:cNvGrpSpPr/>
          <p:nvPr/>
        </p:nvGrpSpPr>
        <p:grpSpPr>
          <a:xfrm flipH="1">
            <a:off x="347" y="1425498"/>
            <a:ext cx="3582176" cy="3718089"/>
            <a:chOff x="4707900" y="539325"/>
            <a:chExt cx="4436131" cy="4604444"/>
          </a:xfrm>
        </p:grpSpPr>
        <p:sp>
          <p:nvSpPr>
            <p:cNvPr id="382" name="Google Shape;382;p28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8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385" name="Google Shape;385;p28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CUSTOM_6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334091" y="136138"/>
            <a:ext cx="8475817" cy="1293175"/>
            <a:chOff x="908176" y="3090407"/>
            <a:chExt cx="7241813" cy="1104900"/>
          </a:xfrm>
        </p:grpSpPr>
        <p:sp>
          <p:nvSpPr>
            <p:cNvPr id="389" name="Google Shape;389;p29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9"/>
          <p:cNvSpPr txBox="1">
            <a:spLocks noGrp="1"/>
          </p:cNvSpPr>
          <p:nvPr>
            <p:ph type="title" hasCustomPrompt="1"/>
          </p:nvPr>
        </p:nvSpPr>
        <p:spPr>
          <a:xfrm>
            <a:off x="1342213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subTitle" idx="1"/>
          </p:nvPr>
        </p:nvSpPr>
        <p:spPr>
          <a:xfrm>
            <a:off x="720313" y="3957612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title" idx="2"/>
          </p:nvPr>
        </p:nvSpPr>
        <p:spPr>
          <a:xfrm>
            <a:off x="720313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 idx="3" hasCustomPrompt="1"/>
          </p:nvPr>
        </p:nvSpPr>
        <p:spPr>
          <a:xfrm>
            <a:off x="3971888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3" name="Google Shape;403;p29"/>
          <p:cNvSpPr txBox="1">
            <a:spLocks noGrp="1"/>
          </p:cNvSpPr>
          <p:nvPr>
            <p:ph type="subTitle" idx="4"/>
          </p:nvPr>
        </p:nvSpPr>
        <p:spPr>
          <a:xfrm>
            <a:off x="3350000" y="3957601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title" idx="5"/>
          </p:nvPr>
        </p:nvSpPr>
        <p:spPr>
          <a:xfrm>
            <a:off x="3349988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title" idx="6" hasCustomPrompt="1"/>
          </p:nvPr>
        </p:nvSpPr>
        <p:spPr>
          <a:xfrm>
            <a:off x="6601925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6" name="Google Shape;406;p29"/>
          <p:cNvSpPr txBox="1">
            <a:spLocks noGrp="1"/>
          </p:cNvSpPr>
          <p:nvPr>
            <p:ph type="subTitle" idx="7"/>
          </p:nvPr>
        </p:nvSpPr>
        <p:spPr>
          <a:xfrm>
            <a:off x="5980031" y="3957601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title" idx="8"/>
          </p:nvPr>
        </p:nvSpPr>
        <p:spPr>
          <a:xfrm>
            <a:off x="5980025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title" idx="9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29"/>
          <p:cNvGrpSpPr/>
          <p:nvPr/>
        </p:nvGrpSpPr>
        <p:grpSpPr>
          <a:xfrm>
            <a:off x="-6" y="2769129"/>
            <a:ext cx="1206195" cy="1177623"/>
            <a:chOff x="2180272" y="-464800"/>
            <a:chExt cx="1256977" cy="1227202"/>
          </a:xfrm>
        </p:grpSpPr>
        <p:sp>
          <p:nvSpPr>
            <p:cNvPr id="410" name="Google Shape;410;p2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9"/>
          <p:cNvSpPr/>
          <p:nvPr/>
        </p:nvSpPr>
        <p:spPr>
          <a:xfrm>
            <a:off x="8610060" y="3611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 flipH="1">
            <a:off x="534" y="2463493"/>
            <a:ext cx="2582016" cy="2679973"/>
            <a:chOff x="4597361" y="424599"/>
            <a:chExt cx="4546603" cy="4719092"/>
          </a:xfrm>
        </p:grpSpPr>
        <p:sp>
          <p:nvSpPr>
            <p:cNvPr id="415" name="Google Shape;415;p30"/>
            <p:cNvSpPr/>
            <p:nvPr/>
          </p:nvSpPr>
          <p:spPr>
            <a:xfrm>
              <a:off x="4597361" y="424599"/>
              <a:ext cx="4546590" cy="471909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0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418" name="Google Shape;418;p30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0"/>
          <p:cNvSpPr txBox="1">
            <a:spLocks noGrp="1"/>
          </p:cNvSpPr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1"/>
          </p:nvPr>
        </p:nvSpPr>
        <p:spPr>
          <a:xfrm>
            <a:off x="2582550" y="1722400"/>
            <a:ext cx="3978900" cy="14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37600" y="3882075"/>
            <a:ext cx="626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58700" y="129000"/>
            <a:ext cx="8826600" cy="4885500"/>
            <a:chOff x="158700" y="129000"/>
            <a:chExt cx="8826600" cy="4885500"/>
          </a:xfrm>
        </p:grpSpPr>
        <p:sp>
          <p:nvSpPr>
            <p:cNvPr id="28" name="Google Shape;28;p4"/>
            <p:cNvSpPr/>
            <p:nvPr/>
          </p:nvSpPr>
          <p:spPr>
            <a:xfrm>
              <a:off x="158700" y="129000"/>
              <a:ext cx="8826600" cy="4885500"/>
            </a:xfrm>
            <a:prstGeom prst="roundRect">
              <a:avLst>
                <a:gd name="adj" fmla="val 4754"/>
              </a:avLst>
            </a:prstGeom>
            <a:solidFill>
              <a:schemeClr val="accent4"/>
            </a:solidFill>
            <a:ln>
              <a:noFill/>
            </a:ln>
            <a:effectLst>
              <a:outerShdw dist="66675" dir="252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0450" y="228525"/>
              <a:ext cx="8623200" cy="4686600"/>
            </a:xfrm>
            <a:prstGeom prst="roundRect">
              <a:avLst>
                <a:gd name="adj" fmla="val 3132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75" y="1095125"/>
            <a:ext cx="77175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5400000">
            <a:off x="82468" y="2010686"/>
            <a:ext cx="3050249" cy="3215271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45100" y="3570282"/>
            <a:ext cx="2948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924400" y="3570282"/>
            <a:ext cx="2933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246600" y="3252400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4916900" y="3252400"/>
            <a:ext cx="2948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7146070" y="326"/>
            <a:ext cx="1993342" cy="1891079"/>
            <a:chOff x="7146070" y="326"/>
            <a:chExt cx="1993342" cy="1891079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5"/>
          <p:cNvSpPr/>
          <p:nvPr/>
        </p:nvSpPr>
        <p:spPr>
          <a:xfrm>
            <a:off x="333113" y="335009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00338" y="4408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>
            <a:off x="7696103" y="-653001"/>
            <a:ext cx="794896" cy="2100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110181" y="-49483"/>
            <a:ext cx="1206195" cy="1177623"/>
            <a:chOff x="2180272" y="-464800"/>
            <a:chExt cx="1256977" cy="1227202"/>
          </a:xfrm>
        </p:grpSpPr>
        <p:sp>
          <p:nvSpPr>
            <p:cNvPr id="48" name="Google Shape;48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 flipH="1">
            <a:off x="7990631" y="4225504"/>
            <a:ext cx="1206195" cy="1177623"/>
            <a:chOff x="2180272" y="-464800"/>
            <a:chExt cx="1256977" cy="1227202"/>
          </a:xfrm>
        </p:grpSpPr>
        <p:sp>
          <p:nvSpPr>
            <p:cNvPr id="51" name="Google Shape;51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5400000">
            <a:off x="652978" y="3695649"/>
            <a:ext cx="794896" cy="2100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flipH="1">
            <a:off x="98" y="272838"/>
            <a:ext cx="4621164" cy="487077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69050" y="790200"/>
            <a:ext cx="7714350" cy="3867900"/>
            <a:chOff x="716650" y="637800"/>
            <a:chExt cx="7714350" cy="3867900"/>
          </a:xfrm>
        </p:grpSpPr>
        <p:grpSp>
          <p:nvGrpSpPr>
            <p:cNvPr id="57" name="Google Shape;57;p7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58" name="Google Shape;58;p7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7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113588" y="26528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695771" y="4604091"/>
            <a:ext cx="260673" cy="29172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rot="5400000" flipH="1">
            <a:off x="89807" y="-89917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-5400000" flipH="1">
            <a:off x="5731382" y="1730883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8510250" y="8976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4671725" y="155271"/>
            <a:ext cx="185827" cy="207947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93913" y="341549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2661600" y="3300600"/>
            <a:ext cx="38208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5"/>
          <p:cNvGrpSpPr/>
          <p:nvPr/>
        </p:nvGrpSpPr>
        <p:grpSpPr>
          <a:xfrm rot="1124476">
            <a:off x="6301384" y="109230"/>
            <a:ext cx="3002061" cy="1104891"/>
            <a:chOff x="419375" y="2109025"/>
            <a:chExt cx="1137975" cy="418825"/>
          </a:xfrm>
        </p:grpSpPr>
        <p:sp>
          <p:nvSpPr>
            <p:cNvPr id="444" name="Google Shape;444;p35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1388288" y="637800"/>
            <a:ext cx="6367424" cy="3867900"/>
            <a:chOff x="716650" y="637800"/>
            <a:chExt cx="7714350" cy="3867900"/>
          </a:xfrm>
        </p:grpSpPr>
        <p:sp>
          <p:nvSpPr>
            <p:cNvPr id="535" name="Google Shape;535;p35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5"/>
          <p:cNvGrpSpPr/>
          <p:nvPr/>
        </p:nvGrpSpPr>
        <p:grpSpPr>
          <a:xfrm>
            <a:off x="1483174" y="3903762"/>
            <a:ext cx="6159162" cy="509911"/>
            <a:chOff x="908176" y="3090407"/>
            <a:chExt cx="7241813" cy="1104900"/>
          </a:xfrm>
        </p:grpSpPr>
        <p:sp>
          <p:nvSpPr>
            <p:cNvPr id="538" name="Google Shape;538;p35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5"/>
          <p:cNvGrpSpPr/>
          <p:nvPr/>
        </p:nvGrpSpPr>
        <p:grpSpPr>
          <a:xfrm>
            <a:off x="3843219" y="1098979"/>
            <a:ext cx="1457561" cy="134244"/>
            <a:chOff x="3599100" y="1158250"/>
            <a:chExt cx="1726150" cy="159000"/>
          </a:xfrm>
        </p:grpSpPr>
        <p:sp>
          <p:nvSpPr>
            <p:cNvPr id="549" name="Google Shape;549;p35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5"/>
          <p:cNvGrpSpPr/>
          <p:nvPr/>
        </p:nvGrpSpPr>
        <p:grpSpPr>
          <a:xfrm>
            <a:off x="2121150" y="3381507"/>
            <a:ext cx="4901700" cy="840300"/>
            <a:chOff x="2182475" y="3128725"/>
            <a:chExt cx="4901700" cy="840300"/>
          </a:xfrm>
        </p:grpSpPr>
        <p:sp>
          <p:nvSpPr>
            <p:cNvPr id="553" name="Google Shape;553;p35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5"/>
          <p:cNvSpPr txBox="1">
            <a:spLocks noGrp="1"/>
          </p:cNvSpPr>
          <p:nvPr>
            <p:ph type="ctrTitle"/>
          </p:nvPr>
        </p:nvSpPr>
        <p:spPr>
          <a:xfrm>
            <a:off x="1658250" y="1415458"/>
            <a:ext cx="5827500" cy="1716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 panose="00000500000000000000" pitchFamily="2" charset="0"/>
              </a:rPr>
              <a:t>Hướng Dẫn Sử Dụng</a:t>
            </a:r>
            <a:br>
              <a:rPr lang="en" sz="4000">
                <a:latin typeface="Montserrat" panose="00000500000000000000" pitchFamily="2" charset="0"/>
              </a:rPr>
            </a:br>
            <a:r>
              <a:rPr lang="en" sz="40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‘</a:t>
            </a:r>
            <a:r>
              <a:rPr lang="en" sz="4000">
                <a:latin typeface="Montserrat" panose="00000500000000000000" pitchFamily="2" charset="0"/>
              </a:rPr>
              <a:t>Exam App</a:t>
            </a:r>
            <a:r>
              <a:rPr lang="en" sz="40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’</a:t>
            </a:r>
            <a:r>
              <a:rPr lang="en" sz="4000">
                <a:latin typeface="Montserrat" panose="00000500000000000000" pitchFamily="2" charset="0"/>
              </a:rPr>
              <a:t> </a:t>
            </a:r>
            <a:endParaRPr sz="4000">
              <a:latin typeface="Montserrat" panose="00000500000000000000" pitchFamily="2" charset="0"/>
            </a:endParaRPr>
          </a:p>
        </p:txBody>
      </p:sp>
      <p:grpSp>
        <p:nvGrpSpPr>
          <p:cNvPr id="556" name="Google Shape;556;p35"/>
          <p:cNvGrpSpPr/>
          <p:nvPr/>
        </p:nvGrpSpPr>
        <p:grpSpPr>
          <a:xfrm>
            <a:off x="778147" y="439900"/>
            <a:ext cx="1256977" cy="1227202"/>
            <a:chOff x="2180272" y="-464800"/>
            <a:chExt cx="1256977" cy="1227202"/>
          </a:xfrm>
        </p:grpSpPr>
        <p:sp>
          <p:nvSpPr>
            <p:cNvPr id="557" name="Google Shape;557;p3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5"/>
          <p:cNvSpPr txBox="1">
            <a:spLocks noGrp="1"/>
          </p:cNvSpPr>
          <p:nvPr>
            <p:ph type="subTitle" idx="1"/>
          </p:nvPr>
        </p:nvSpPr>
        <p:spPr>
          <a:xfrm>
            <a:off x="2381100" y="3570807"/>
            <a:ext cx="4381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Đồ án 9 – Nhóm Chim Sơn Ca</a:t>
            </a: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 flipH="1">
            <a:off x="7173922" y="1526100"/>
            <a:ext cx="1256977" cy="1227202"/>
            <a:chOff x="2180272" y="-464800"/>
            <a:chExt cx="1256977" cy="1227202"/>
          </a:xfrm>
        </p:grpSpPr>
        <p:sp>
          <p:nvSpPr>
            <p:cNvPr id="561" name="Google Shape;561;p3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35"/>
          <p:cNvGrpSpPr/>
          <p:nvPr/>
        </p:nvGrpSpPr>
        <p:grpSpPr>
          <a:xfrm rot="-2700000" flipH="1">
            <a:off x="741202" y="3547552"/>
            <a:ext cx="1139797" cy="1617797"/>
            <a:chOff x="1801400" y="1718664"/>
            <a:chExt cx="640972" cy="909778"/>
          </a:xfrm>
        </p:grpSpPr>
        <p:sp>
          <p:nvSpPr>
            <p:cNvPr id="564" name="Google Shape;564;p35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5"/>
          <p:cNvGrpSpPr/>
          <p:nvPr/>
        </p:nvGrpSpPr>
        <p:grpSpPr>
          <a:xfrm>
            <a:off x="6800983" y="728146"/>
            <a:ext cx="784907" cy="155297"/>
            <a:chOff x="7189925" y="928775"/>
            <a:chExt cx="699000" cy="138300"/>
          </a:xfrm>
        </p:grpSpPr>
        <p:sp>
          <p:nvSpPr>
            <p:cNvPr id="569" name="Google Shape;569;p35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35"/>
          <p:cNvSpPr/>
          <p:nvPr/>
        </p:nvSpPr>
        <p:spPr>
          <a:xfrm rot="1917045">
            <a:off x="562702" y="2566755"/>
            <a:ext cx="400234" cy="544161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44;p61">
            <a:extLst>
              <a:ext uri="{FF2B5EF4-FFF2-40B4-BE49-F238E27FC236}">
                <a16:creationId xmlns:a16="http://schemas.microsoft.com/office/drawing/2014/main" id="{EAA77D1C-1B83-38B2-5FC3-2EB83445C556}"/>
              </a:ext>
            </a:extLst>
          </p:cNvPr>
          <p:cNvSpPr txBox="1">
            <a:spLocks/>
          </p:cNvSpPr>
          <p:nvPr/>
        </p:nvSpPr>
        <p:spPr>
          <a:xfrm>
            <a:off x="668584" y="-168987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4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>
                <a:latin typeface="Montserrat" panose="00000500000000000000" pitchFamily="2" charset="0"/>
              </a:rPr>
              <a:t>MỤC LỤC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93483-9EB0-A2E9-3CA0-24EFC4394BB0}"/>
              </a:ext>
            </a:extLst>
          </p:cNvPr>
          <p:cNvSpPr txBox="1"/>
          <p:nvPr/>
        </p:nvSpPr>
        <p:spPr>
          <a:xfrm>
            <a:off x="-743311" y="5435806"/>
            <a:ext cx="38118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2">
                    <a:lumMod val="25000"/>
                  </a:schemeClr>
                </a:solidFill>
              </a:rPr>
              <a:t>*HDSD: Hướng dẫn sử dụng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4E780-3EE5-6153-0697-5F0D0863247C}"/>
              </a:ext>
            </a:extLst>
          </p:cNvPr>
          <p:cNvSpPr txBox="1"/>
          <p:nvPr/>
        </p:nvSpPr>
        <p:spPr>
          <a:xfrm>
            <a:off x="1940833" y="-993155"/>
            <a:ext cx="5285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accent6">
                    <a:lumMod val="75000"/>
                  </a:schemeClr>
                </a:solidFill>
                <a:latin typeface="Coiny" panose="02000903060500060000" pitchFamily="2" charset="0"/>
              </a:rPr>
              <a:t>Chim Sơn Ca</a:t>
            </a:r>
            <a:endParaRPr lang="en-US" sz="6000">
              <a:solidFill>
                <a:schemeClr val="bg2">
                  <a:lumMod val="25000"/>
                </a:schemeClr>
              </a:solidFill>
              <a:latin typeface="Coiny" panose="02000903060500060000" pitchFamily="2" charset="0"/>
            </a:endParaRPr>
          </a:p>
        </p:txBody>
      </p:sp>
      <p:pic>
        <p:nvPicPr>
          <p:cNvPr id="5" name="Picture 4" descr="A cartoon character running with his hands up&#10;&#10;Description automatically generated">
            <a:extLst>
              <a:ext uri="{FF2B5EF4-FFF2-40B4-BE49-F238E27FC236}">
                <a16:creationId xmlns:a16="http://schemas.microsoft.com/office/drawing/2014/main" id="{7A00563C-429D-E119-087F-4273120D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5777" y="73063"/>
            <a:ext cx="2523304" cy="2958923"/>
          </a:xfrm>
          <a:prstGeom prst="rect">
            <a:avLst/>
          </a:prstGeom>
          <a:effectLst>
            <a:outerShdw blurRad="76200" dist="1778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 descr="A cartoon character with arms up&#10;&#10;Description automatically generated">
            <a:extLst>
              <a:ext uri="{FF2B5EF4-FFF2-40B4-BE49-F238E27FC236}">
                <a16:creationId xmlns:a16="http://schemas.microsoft.com/office/drawing/2014/main" id="{5A312271-92BC-5B66-6CD7-0E3E16F5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742" y="169653"/>
            <a:ext cx="2478700" cy="2841822"/>
          </a:xfrm>
          <a:prstGeom prst="rect">
            <a:avLst/>
          </a:prstGeom>
          <a:effectLst>
            <a:outerShdw blurRad="76200" dist="1270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 descr="A cartoon character of a child holding a book&#10;&#10;Description automatically generated">
            <a:extLst>
              <a:ext uri="{FF2B5EF4-FFF2-40B4-BE49-F238E27FC236}">
                <a16:creationId xmlns:a16="http://schemas.microsoft.com/office/drawing/2014/main" id="{F7A85FE5-4D42-9DE8-DC27-F7632E9222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07" r="19888"/>
          <a:stretch/>
        </p:blipFill>
        <p:spPr>
          <a:xfrm>
            <a:off x="3502955" y="5331408"/>
            <a:ext cx="1877832" cy="2841822"/>
          </a:xfrm>
          <a:prstGeom prst="rect">
            <a:avLst/>
          </a:prstGeom>
          <a:effectLst>
            <a:outerShdw blurRad="88900" dist="2413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DC355CC8-8263-6AD7-3C5E-9B88CC7BCC21}"/>
              </a:ext>
            </a:extLst>
          </p:cNvPr>
          <p:cNvSpPr txBox="1">
            <a:spLocks/>
          </p:cNvSpPr>
          <p:nvPr/>
        </p:nvSpPr>
        <p:spPr>
          <a:xfrm>
            <a:off x="3311161" y="5516300"/>
            <a:ext cx="2544796" cy="47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Trần H. P Quyên</a:t>
            </a:r>
            <a:endParaRPr lang="vi-VN" sz="220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555;p35">
            <a:extLst>
              <a:ext uri="{FF2B5EF4-FFF2-40B4-BE49-F238E27FC236}">
                <a16:creationId xmlns:a16="http://schemas.microsoft.com/office/drawing/2014/main" id="{7ED0ADE9-2401-A5F4-A28A-29BE688D6AE5}"/>
              </a:ext>
            </a:extLst>
          </p:cNvPr>
          <p:cNvSpPr txBox="1">
            <a:spLocks/>
          </p:cNvSpPr>
          <p:nvPr/>
        </p:nvSpPr>
        <p:spPr>
          <a:xfrm>
            <a:off x="6008270" y="5521538"/>
            <a:ext cx="2544796" cy="47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Trần Thanh Huy</a:t>
            </a:r>
            <a:endParaRPr lang="vi-VN" sz="220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Google Shape;555;p35">
            <a:extLst>
              <a:ext uri="{FF2B5EF4-FFF2-40B4-BE49-F238E27FC236}">
                <a16:creationId xmlns:a16="http://schemas.microsoft.com/office/drawing/2014/main" id="{6DFB853E-6356-1D85-841B-48488F5435E8}"/>
              </a:ext>
            </a:extLst>
          </p:cNvPr>
          <p:cNvSpPr txBox="1">
            <a:spLocks/>
          </p:cNvSpPr>
          <p:nvPr/>
        </p:nvSpPr>
        <p:spPr>
          <a:xfrm>
            <a:off x="659266" y="5516300"/>
            <a:ext cx="2544796" cy="47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Bùi Tuấn Kiệt</a:t>
            </a:r>
            <a:endParaRPr lang="vi-VN" sz="220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3B0EC-7522-1142-02AA-3CE80FD1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" y="0"/>
            <a:ext cx="4183280" cy="5143500"/>
          </a:xfrm>
          <a:prstGeom prst="rect">
            <a:avLst/>
          </a:prstGeom>
        </p:spPr>
      </p:pic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BEB9E-213F-695E-4DC5-80D154828D47}"/>
              </a:ext>
            </a:extLst>
          </p:cNvPr>
          <p:cNvSpPr/>
          <p:nvPr/>
        </p:nvSpPr>
        <p:spPr>
          <a:xfrm>
            <a:off x="1657951" y="1627698"/>
            <a:ext cx="3072230" cy="144600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37C3DECE-BD2D-A623-93BD-C07510AE956A}"/>
              </a:ext>
            </a:extLst>
          </p:cNvPr>
          <p:cNvSpPr/>
          <p:nvPr/>
        </p:nvSpPr>
        <p:spPr>
          <a:xfrm rot="18116723">
            <a:off x="4716301" y="2224721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BCA40-BA19-2477-3E80-1487098C6BC2}"/>
              </a:ext>
            </a:extLst>
          </p:cNvPr>
          <p:cNvSpPr/>
          <p:nvPr/>
        </p:nvSpPr>
        <p:spPr>
          <a:xfrm>
            <a:off x="2010521" y="3495532"/>
            <a:ext cx="3548728" cy="144600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‘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Đăng xuất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’: Quay về giao diện đăng nhập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‘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Thoát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’: Rời khỏi ứng dụng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5680A-727C-CB11-6FEE-82A9B16CE652}"/>
              </a:ext>
            </a:extLst>
          </p:cNvPr>
          <p:cNvSpPr/>
          <p:nvPr/>
        </p:nvSpPr>
        <p:spPr>
          <a:xfrm>
            <a:off x="-138437" y="3495533"/>
            <a:ext cx="1796388" cy="34935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AC207F48-52D6-A3E3-30DA-C11817110A44}"/>
              </a:ext>
            </a:extLst>
          </p:cNvPr>
          <p:cNvSpPr/>
          <p:nvPr/>
        </p:nvSpPr>
        <p:spPr>
          <a:xfrm rot="18116723">
            <a:off x="1547609" y="3659047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4318A0-FBC0-68B7-F9A8-E9AB02E48BE7}"/>
              </a:ext>
            </a:extLst>
          </p:cNvPr>
          <p:cNvSpPr/>
          <p:nvPr/>
        </p:nvSpPr>
        <p:spPr>
          <a:xfrm>
            <a:off x="4975709" y="1627698"/>
            <a:ext cx="3015690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Thông báo đăng nhập thành công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F55A9-85AF-7E23-B289-168666C75C09}"/>
              </a:ext>
            </a:extLst>
          </p:cNvPr>
          <p:cNvSpPr/>
          <p:nvPr/>
        </p:nvSpPr>
        <p:spPr>
          <a:xfrm>
            <a:off x="-163598" y="3955369"/>
            <a:ext cx="1796388" cy="34935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133;p62">
            <a:extLst>
              <a:ext uri="{FF2B5EF4-FFF2-40B4-BE49-F238E27FC236}">
                <a16:creationId xmlns:a16="http://schemas.microsoft.com/office/drawing/2014/main" id="{AF6B8563-8AFD-99AE-8C6A-DC318C21AAB2}"/>
              </a:ext>
            </a:extLst>
          </p:cNvPr>
          <p:cNvSpPr/>
          <p:nvPr/>
        </p:nvSpPr>
        <p:spPr>
          <a:xfrm rot="18116723">
            <a:off x="1547609" y="410971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21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 panose="00000500000000000000" pitchFamily="2" charset="0"/>
              </a:rPr>
              <a:t>Cung cấp tài khoản mẫu </a:t>
            </a:r>
            <a:endParaRPr sz="4000">
              <a:latin typeface="Montserrat" panose="00000500000000000000" pitchFamily="2" charset="0"/>
            </a:endParaRPr>
          </a:p>
        </p:txBody>
      </p:sp>
      <p:grpSp>
        <p:nvGrpSpPr>
          <p:cNvPr id="1574" name="Google Shape;1574;p54"/>
          <p:cNvGrpSpPr/>
          <p:nvPr/>
        </p:nvGrpSpPr>
        <p:grpSpPr>
          <a:xfrm>
            <a:off x="2291462" y="1447308"/>
            <a:ext cx="4400583" cy="1174642"/>
            <a:chOff x="4580204" y="1531125"/>
            <a:chExt cx="1442188" cy="699900"/>
          </a:xfrm>
        </p:grpSpPr>
        <p:sp>
          <p:nvSpPr>
            <p:cNvPr id="1575" name="Google Shape;1575;p54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576" name="Google Shape;1576;p54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577" name="Google Shape;1577;p54"/>
          <p:cNvSpPr/>
          <p:nvPr/>
        </p:nvSpPr>
        <p:spPr>
          <a:xfrm>
            <a:off x="2426364" y="1550708"/>
            <a:ext cx="967841" cy="967841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2428545" y="1552859"/>
            <a:ext cx="963479" cy="963479"/>
          </a:xfrm>
          <a:prstGeom prst="pie">
            <a:avLst>
              <a:gd name="adj1" fmla="val 16232411"/>
              <a:gd name="adj2" fmla="val 11005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2596046" y="1720341"/>
            <a:ext cx="628477" cy="628477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82" name="Google Shape;1582;p54"/>
          <p:cNvSpPr txBox="1"/>
          <p:nvPr/>
        </p:nvSpPr>
        <p:spPr>
          <a:xfrm>
            <a:off x="3527213" y="1719559"/>
            <a:ext cx="2994220" cy="67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U</a:t>
            </a:r>
            <a:r>
              <a:rPr lang="en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sername: </a:t>
            </a:r>
            <a:r>
              <a:rPr lang="en" sz="2000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rPr>
              <a:t>admin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Password: </a:t>
            </a:r>
            <a:r>
              <a:rPr lang="en" sz="2000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rPr>
              <a:t>admin123</a:t>
            </a:r>
            <a:r>
              <a:rPr lang="en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	</a:t>
            </a:r>
            <a:endParaRPr sz="20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90" name="Google Shape;1590;p54"/>
          <p:cNvSpPr/>
          <p:nvPr/>
        </p:nvSpPr>
        <p:spPr>
          <a:xfrm>
            <a:off x="1250504" y="3302966"/>
            <a:ext cx="628477" cy="628477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07" name="Google Shape;1607;p54"/>
          <p:cNvSpPr/>
          <p:nvPr/>
        </p:nvSpPr>
        <p:spPr>
          <a:xfrm>
            <a:off x="1593980" y="239962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9" name="Google Shape;1609;p54"/>
          <p:cNvGrpSpPr/>
          <p:nvPr/>
        </p:nvGrpSpPr>
        <p:grpSpPr>
          <a:xfrm flipH="1">
            <a:off x="7265880" y="2399635"/>
            <a:ext cx="967621" cy="944700"/>
            <a:chOff x="2180272" y="-464800"/>
            <a:chExt cx="1256977" cy="1227202"/>
          </a:xfrm>
        </p:grpSpPr>
        <p:sp>
          <p:nvSpPr>
            <p:cNvPr id="1610" name="Google Shape;1610;p5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54"/>
          <p:cNvGrpSpPr/>
          <p:nvPr/>
        </p:nvGrpSpPr>
        <p:grpSpPr>
          <a:xfrm>
            <a:off x="816622" y="1217625"/>
            <a:ext cx="1256977" cy="1227202"/>
            <a:chOff x="2180272" y="-464800"/>
            <a:chExt cx="1256977" cy="1227202"/>
          </a:xfrm>
        </p:grpSpPr>
        <p:sp>
          <p:nvSpPr>
            <p:cNvPr id="1613" name="Google Shape;1613;p5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54"/>
          <p:cNvSpPr/>
          <p:nvPr/>
        </p:nvSpPr>
        <p:spPr>
          <a:xfrm>
            <a:off x="7501963" y="1505560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4"/>
          <p:cNvSpPr/>
          <p:nvPr/>
        </p:nvSpPr>
        <p:spPr>
          <a:xfrm>
            <a:off x="3647155" y="4340460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574;p54">
            <a:extLst>
              <a:ext uri="{FF2B5EF4-FFF2-40B4-BE49-F238E27FC236}">
                <a16:creationId xmlns:a16="http://schemas.microsoft.com/office/drawing/2014/main" id="{9E091EA6-66D1-E04C-F881-6F549AFCC715}"/>
              </a:ext>
            </a:extLst>
          </p:cNvPr>
          <p:cNvGrpSpPr/>
          <p:nvPr/>
        </p:nvGrpSpPr>
        <p:grpSpPr>
          <a:xfrm>
            <a:off x="2291193" y="3060206"/>
            <a:ext cx="4400583" cy="1174642"/>
            <a:chOff x="4580204" y="1531125"/>
            <a:chExt cx="1442188" cy="699900"/>
          </a:xfrm>
        </p:grpSpPr>
        <p:sp>
          <p:nvSpPr>
            <p:cNvPr id="6" name="Google Shape;1575;p54">
              <a:extLst>
                <a:ext uri="{FF2B5EF4-FFF2-40B4-BE49-F238E27FC236}">
                  <a16:creationId xmlns:a16="http://schemas.microsoft.com/office/drawing/2014/main" id="{EF8A83E3-3086-58FA-0692-20D0F1766811}"/>
                </a:ext>
              </a:extLst>
            </p:cNvPr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7" name="Google Shape;1576;p54">
              <a:extLst>
                <a:ext uri="{FF2B5EF4-FFF2-40B4-BE49-F238E27FC236}">
                  <a16:creationId xmlns:a16="http://schemas.microsoft.com/office/drawing/2014/main" id="{BE06FA34-90B9-5CD2-D590-0A8E4AB15F40}"/>
                </a:ext>
              </a:extLst>
            </p:cNvPr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8" name="Google Shape;1577;p54">
            <a:extLst>
              <a:ext uri="{FF2B5EF4-FFF2-40B4-BE49-F238E27FC236}">
                <a16:creationId xmlns:a16="http://schemas.microsoft.com/office/drawing/2014/main" id="{0AAF62A0-8C9B-7375-2B1B-712CE9175478}"/>
              </a:ext>
            </a:extLst>
          </p:cNvPr>
          <p:cNvSpPr/>
          <p:nvPr/>
        </p:nvSpPr>
        <p:spPr>
          <a:xfrm>
            <a:off x="2426095" y="3163606"/>
            <a:ext cx="967841" cy="967841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78;p54">
            <a:extLst>
              <a:ext uri="{FF2B5EF4-FFF2-40B4-BE49-F238E27FC236}">
                <a16:creationId xmlns:a16="http://schemas.microsoft.com/office/drawing/2014/main" id="{1B733DDC-2BFC-592D-F73B-46A0F3355265}"/>
              </a:ext>
            </a:extLst>
          </p:cNvPr>
          <p:cNvSpPr/>
          <p:nvPr/>
        </p:nvSpPr>
        <p:spPr>
          <a:xfrm>
            <a:off x="2428276" y="3165757"/>
            <a:ext cx="963479" cy="963479"/>
          </a:xfrm>
          <a:prstGeom prst="pie">
            <a:avLst>
              <a:gd name="adj1" fmla="val 16232411"/>
              <a:gd name="adj2" fmla="val 11005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79;p54">
            <a:extLst>
              <a:ext uri="{FF2B5EF4-FFF2-40B4-BE49-F238E27FC236}">
                <a16:creationId xmlns:a16="http://schemas.microsoft.com/office/drawing/2014/main" id="{03A87839-0918-D51B-A431-5B7009462DB4}"/>
              </a:ext>
            </a:extLst>
          </p:cNvPr>
          <p:cNvSpPr/>
          <p:nvPr/>
        </p:nvSpPr>
        <p:spPr>
          <a:xfrm>
            <a:off x="2595777" y="3333239"/>
            <a:ext cx="628477" cy="628477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582;p54">
            <a:extLst>
              <a:ext uri="{FF2B5EF4-FFF2-40B4-BE49-F238E27FC236}">
                <a16:creationId xmlns:a16="http://schemas.microsoft.com/office/drawing/2014/main" id="{1BF1742C-208F-0502-1B29-794046B54806}"/>
              </a:ext>
            </a:extLst>
          </p:cNvPr>
          <p:cNvSpPr txBox="1"/>
          <p:nvPr/>
        </p:nvSpPr>
        <p:spPr>
          <a:xfrm>
            <a:off x="3526944" y="3332457"/>
            <a:ext cx="2994220" cy="67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U</a:t>
            </a:r>
            <a:r>
              <a:rPr lang="en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sername: </a:t>
            </a:r>
            <a:r>
              <a:rPr lang="en" sz="2000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rPr>
              <a:t>user01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Password: </a:t>
            </a:r>
            <a:r>
              <a:rPr lang="en" sz="2000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rPr>
              <a:t>user12345</a:t>
            </a:r>
            <a:r>
              <a:rPr lang="en"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	</a:t>
            </a:r>
            <a:endParaRPr sz="20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" name="Google Shape;1607;p54">
            <a:extLst>
              <a:ext uri="{FF2B5EF4-FFF2-40B4-BE49-F238E27FC236}">
                <a16:creationId xmlns:a16="http://schemas.microsoft.com/office/drawing/2014/main" id="{ACBA6F6F-A867-5C4E-46BB-47F85D4C0092}"/>
              </a:ext>
            </a:extLst>
          </p:cNvPr>
          <p:cNvSpPr/>
          <p:nvPr/>
        </p:nvSpPr>
        <p:spPr>
          <a:xfrm>
            <a:off x="1593711" y="4012520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70D69-5194-48A8-6522-F1CB9A6C4F65}"/>
              </a:ext>
            </a:extLst>
          </p:cNvPr>
          <p:cNvSpPr txBox="1"/>
          <p:nvPr/>
        </p:nvSpPr>
        <p:spPr>
          <a:xfrm>
            <a:off x="936382" y="1717670"/>
            <a:ext cx="61044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2. </a:t>
            </a:r>
            <a:r>
              <a:rPr lang="en-US" sz="4500">
                <a:solidFill>
                  <a:schemeClr val="accent6">
                    <a:lumMod val="75000"/>
                  </a:schemeClr>
                </a:solidFill>
                <a:latin typeface="Coiny" panose="02000903060500060000" pitchFamily="2" charset="0"/>
              </a:rPr>
              <a:t>CRUD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 &amp; HƯỚNG DẪN SỬ DỤNG</a:t>
            </a:r>
          </a:p>
        </p:txBody>
      </p:sp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2" name="Google Shape;577;p36">
            <a:extLst>
              <a:ext uri="{FF2B5EF4-FFF2-40B4-BE49-F238E27FC236}">
                <a16:creationId xmlns:a16="http://schemas.microsoft.com/office/drawing/2014/main" id="{9A4D1DD9-8F96-6864-9ACF-67F7021048E6}"/>
              </a:ext>
            </a:extLst>
          </p:cNvPr>
          <p:cNvSpPr txBox="1">
            <a:spLocks/>
          </p:cNvSpPr>
          <p:nvPr/>
        </p:nvSpPr>
        <p:spPr>
          <a:xfrm>
            <a:off x="658191" y="-113818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>
                <a:latin typeface="Coiny" panose="02000903060500060000" pitchFamily="2" charset="0"/>
              </a:rPr>
              <a:t>Mục lục chức năng chính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F16AEA-9F6F-8834-8688-2AF06A079C12}"/>
              </a:ext>
            </a:extLst>
          </p:cNvPr>
          <p:cNvSpPr/>
          <p:nvPr/>
        </p:nvSpPr>
        <p:spPr>
          <a:xfrm>
            <a:off x="-4051182" y="191084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dge Follow outline">
            <a:extLst>
              <a:ext uri="{FF2B5EF4-FFF2-40B4-BE49-F238E27FC236}">
                <a16:creationId xmlns:a16="http://schemas.microsoft.com/office/drawing/2014/main" id="{3320C7AB-F7A4-AFA4-AC87-12235CFBC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720676" y="2085024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8CD434-2EA8-148D-62AD-6F777007F92B}"/>
              </a:ext>
            </a:extLst>
          </p:cNvPr>
          <p:cNvSpPr/>
          <p:nvPr/>
        </p:nvSpPr>
        <p:spPr>
          <a:xfrm>
            <a:off x="-2013130" y="191084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94A209-D27D-6AC6-150C-CFBBBA8A5F5D}"/>
              </a:ext>
            </a:extLst>
          </p:cNvPr>
          <p:cNvSpPr/>
          <p:nvPr/>
        </p:nvSpPr>
        <p:spPr>
          <a:xfrm>
            <a:off x="9785921" y="171188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raser with solid fill">
            <a:extLst>
              <a:ext uri="{FF2B5EF4-FFF2-40B4-BE49-F238E27FC236}">
                <a16:creationId xmlns:a16="http://schemas.microsoft.com/office/drawing/2014/main" id="{8AA47F64-F12B-91AC-30E6-8B12539DB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682674" y="2085024"/>
            <a:ext cx="914400" cy="914400"/>
          </a:xfrm>
          <a:prstGeom prst="rect">
            <a:avLst/>
          </a:prstGeom>
        </p:spPr>
      </p:pic>
      <p:pic>
        <p:nvPicPr>
          <p:cNvPr id="9" name="Graphic 8" descr="Pencil outline">
            <a:extLst>
              <a:ext uri="{FF2B5EF4-FFF2-40B4-BE49-F238E27FC236}">
                <a16:creationId xmlns:a16="http://schemas.microsoft.com/office/drawing/2014/main" id="{74502CD2-697E-A1AB-3A2D-1D586A55C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6427" y="188606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8ACBD-D9A7-B795-532D-68646994FB5C}"/>
              </a:ext>
            </a:extLst>
          </p:cNvPr>
          <p:cNvSpPr txBox="1"/>
          <p:nvPr/>
        </p:nvSpPr>
        <p:spPr>
          <a:xfrm>
            <a:off x="-4051182" y="334779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THÊM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3BC03-B81A-9110-D504-32ACCB81470A}"/>
              </a:ext>
            </a:extLst>
          </p:cNvPr>
          <p:cNvSpPr txBox="1"/>
          <p:nvPr/>
        </p:nvSpPr>
        <p:spPr>
          <a:xfrm>
            <a:off x="-2013079" y="334779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XÓA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0549B-0449-BECF-E721-DC8409C194ED}"/>
              </a:ext>
            </a:extLst>
          </p:cNvPr>
          <p:cNvSpPr txBox="1"/>
          <p:nvPr/>
        </p:nvSpPr>
        <p:spPr>
          <a:xfrm>
            <a:off x="9786023" y="314883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SỬA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1127D3-FB51-7A61-315B-9666C5DBFC42}"/>
              </a:ext>
            </a:extLst>
          </p:cNvPr>
          <p:cNvSpPr/>
          <p:nvPr/>
        </p:nvSpPr>
        <p:spPr>
          <a:xfrm>
            <a:off x="11823973" y="171188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5C55C-F43F-7BDB-649F-0F622DF09596}"/>
              </a:ext>
            </a:extLst>
          </p:cNvPr>
          <p:cNvSpPr txBox="1"/>
          <p:nvPr/>
        </p:nvSpPr>
        <p:spPr>
          <a:xfrm>
            <a:off x="11824024" y="314883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ĐỌC</a:t>
            </a:r>
          </a:p>
        </p:txBody>
      </p:sp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2A3FE552-A0DB-38DC-6C3D-64C7167C5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54479" y="1886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7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 txBox="1">
            <a:spLocks noGrp="1"/>
          </p:cNvSpPr>
          <p:nvPr>
            <p:ph type="title"/>
          </p:nvPr>
        </p:nvSpPr>
        <p:spPr>
          <a:xfrm>
            <a:off x="713275" y="5657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iny" panose="02000903060500060000" pitchFamily="2" charset="0"/>
              </a:rPr>
              <a:t>Mục lục chức năng chính</a:t>
            </a:r>
            <a:endParaRPr>
              <a:latin typeface="Coiny" panose="0200090306050006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3CD881-91F6-14F5-DFEA-5D92060061D6}"/>
              </a:ext>
            </a:extLst>
          </p:cNvPr>
          <p:cNvSpPr/>
          <p:nvPr/>
        </p:nvSpPr>
        <p:spPr>
          <a:xfrm>
            <a:off x="741155" y="175289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dge Follow outline">
            <a:extLst>
              <a:ext uri="{FF2B5EF4-FFF2-40B4-BE49-F238E27FC236}">
                <a16:creationId xmlns:a16="http://schemas.microsoft.com/office/drawing/2014/main" id="{76D0F90D-128E-E4ED-4CE7-6A79C3786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661" y="1927074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828A77-7F44-8FF6-F219-E5D41D7F8C4A}"/>
              </a:ext>
            </a:extLst>
          </p:cNvPr>
          <p:cNvSpPr/>
          <p:nvPr/>
        </p:nvSpPr>
        <p:spPr>
          <a:xfrm>
            <a:off x="2779207" y="175289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96D27-F5F6-4F0C-5480-5A9BFC9947BC}"/>
              </a:ext>
            </a:extLst>
          </p:cNvPr>
          <p:cNvSpPr/>
          <p:nvPr/>
        </p:nvSpPr>
        <p:spPr>
          <a:xfrm>
            <a:off x="4817259" y="175289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Eraser with solid fill">
            <a:extLst>
              <a:ext uri="{FF2B5EF4-FFF2-40B4-BE49-F238E27FC236}">
                <a16:creationId xmlns:a16="http://schemas.microsoft.com/office/drawing/2014/main" id="{C0CFE151-3AEF-AA32-4E55-CD0E2B2BC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9663" y="1927074"/>
            <a:ext cx="914400" cy="914400"/>
          </a:xfrm>
          <a:prstGeom prst="rect">
            <a:avLst/>
          </a:prstGeom>
        </p:spPr>
      </p:pic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3CEAFA88-F277-AE29-D6D1-EBA4B9E1C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7765" y="192707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59EA4A-D88E-C55C-A037-686F361EC3C6}"/>
              </a:ext>
            </a:extLst>
          </p:cNvPr>
          <p:cNvSpPr txBox="1"/>
          <p:nvPr/>
        </p:nvSpPr>
        <p:spPr>
          <a:xfrm>
            <a:off x="741155" y="318984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THÊM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61605-E47A-47BB-B92E-9A1C3374FF6F}"/>
              </a:ext>
            </a:extLst>
          </p:cNvPr>
          <p:cNvSpPr txBox="1"/>
          <p:nvPr/>
        </p:nvSpPr>
        <p:spPr>
          <a:xfrm>
            <a:off x="2779258" y="318984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XÓA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7F6BD-A86B-6893-4671-A165671F147C}"/>
              </a:ext>
            </a:extLst>
          </p:cNvPr>
          <p:cNvSpPr txBox="1"/>
          <p:nvPr/>
        </p:nvSpPr>
        <p:spPr>
          <a:xfrm>
            <a:off x="4817361" y="318984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SỬA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6ADDF1-B50A-90B3-7CEF-1EC9330593C3}"/>
              </a:ext>
            </a:extLst>
          </p:cNvPr>
          <p:cNvSpPr/>
          <p:nvPr/>
        </p:nvSpPr>
        <p:spPr>
          <a:xfrm>
            <a:off x="6855311" y="1752891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A01E44-E1FA-FC76-DD21-7D2E58F6F157}"/>
              </a:ext>
            </a:extLst>
          </p:cNvPr>
          <p:cNvSpPr txBox="1"/>
          <p:nvPr/>
        </p:nvSpPr>
        <p:spPr>
          <a:xfrm>
            <a:off x="6855362" y="3189841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ĐỌC</a:t>
            </a:r>
          </a:p>
        </p:txBody>
      </p: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86F7ECBE-2477-B522-8090-BEF18AA546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5817" y="1927074"/>
            <a:ext cx="914400" cy="914400"/>
          </a:xfrm>
          <a:prstGeom prst="rect">
            <a:avLst/>
          </a:prstGeom>
        </p:spPr>
      </p:pic>
      <p:sp>
        <p:nvSpPr>
          <p:cNvPr id="23" name="Google Shape;1199;p46">
            <a:extLst>
              <a:ext uri="{FF2B5EF4-FFF2-40B4-BE49-F238E27FC236}">
                <a16:creationId xmlns:a16="http://schemas.microsoft.com/office/drawing/2014/main" id="{DE027189-77B3-79CE-CF09-9BA5D3BE2CF5}"/>
              </a:ext>
            </a:extLst>
          </p:cNvPr>
          <p:cNvSpPr txBox="1">
            <a:spLocks/>
          </p:cNvSpPr>
          <p:nvPr/>
        </p:nvSpPr>
        <p:spPr>
          <a:xfrm>
            <a:off x="713224" y="-62146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US" b="1">
                <a:latin typeface="Montserrat" panose="00000500000000000000" pitchFamily="2" charset="0"/>
              </a:rPr>
              <a:t>CHỨC NĂNG: </a:t>
            </a:r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THÊM</a:t>
            </a:r>
          </a:p>
        </p:txBody>
      </p:sp>
      <p:grpSp>
        <p:nvGrpSpPr>
          <p:cNvPr id="24" name="Google Shape;1200;p46">
            <a:extLst>
              <a:ext uri="{FF2B5EF4-FFF2-40B4-BE49-F238E27FC236}">
                <a16:creationId xmlns:a16="http://schemas.microsoft.com/office/drawing/2014/main" id="{60E1A6BB-FC38-5F82-4E65-BF0D05BE0F75}"/>
              </a:ext>
            </a:extLst>
          </p:cNvPr>
          <p:cNvGrpSpPr/>
          <p:nvPr/>
        </p:nvGrpSpPr>
        <p:grpSpPr>
          <a:xfrm>
            <a:off x="-8680901" y="1315180"/>
            <a:ext cx="8193814" cy="809700"/>
            <a:chOff x="2430609" y="1539738"/>
            <a:chExt cx="7170202" cy="809700"/>
          </a:xfrm>
        </p:grpSpPr>
        <p:grpSp>
          <p:nvGrpSpPr>
            <p:cNvPr id="25" name="Google Shape;1201;p46">
              <a:extLst>
                <a:ext uri="{FF2B5EF4-FFF2-40B4-BE49-F238E27FC236}">
                  <a16:creationId xmlns:a16="http://schemas.microsoft.com/office/drawing/2014/main" id="{0917CD59-65E3-5AA9-4FCD-6EC8C2A205F7}"/>
                </a:ext>
              </a:extLst>
            </p:cNvPr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30" name="Google Shape;1202;p46">
                <a:extLst>
                  <a:ext uri="{FF2B5EF4-FFF2-40B4-BE49-F238E27FC236}">
                    <a16:creationId xmlns:a16="http://schemas.microsoft.com/office/drawing/2014/main" id="{A3B52D85-95FC-593D-8354-95CBA4812F40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31" name="Google Shape;1196;p46">
                <a:extLst>
                  <a:ext uri="{FF2B5EF4-FFF2-40B4-BE49-F238E27FC236}">
                    <a16:creationId xmlns:a16="http://schemas.microsoft.com/office/drawing/2014/main" id="{B6363156-026F-750B-3265-08B62E824B23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26" name="Google Shape;1187;p46">
              <a:extLst>
                <a:ext uri="{FF2B5EF4-FFF2-40B4-BE49-F238E27FC236}">
                  <a16:creationId xmlns:a16="http://schemas.microsoft.com/office/drawing/2014/main" id="{FC0E1E50-5F61-613C-D71D-E91882E58D79}"/>
                </a:ext>
              </a:extLst>
            </p:cNvPr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Tạo một </a:t>
              </a:r>
              <a:r>
                <a:rPr lang="en" sz="2000">
                  <a:solidFill>
                    <a:schemeClr val="accent3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mã đề mới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(</a:t>
              </a:r>
              <a:r>
                <a:rPr lang="en" sz="2000">
                  <a:solidFill>
                    <a:schemeClr val="accent3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admin/user</a:t>
              </a:r>
              <a:r>
                <a:rPr lang="en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sz="2000">
                <a:solidFill>
                  <a:schemeClr val="bg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27" name="Google Shape;1203;p46">
              <a:extLst>
                <a:ext uri="{FF2B5EF4-FFF2-40B4-BE49-F238E27FC236}">
                  <a16:creationId xmlns:a16="http://schemas.microsoft.com/office/drawing/2014/main" id="{678E0D4B-90E8-29EA-8644-1A3A450C2F9C}"/>
                </a:ext>
              </a:extLst>
            </p:cNvPr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28" name="Google Shape;1204;p46">
                <a:extLst>
                  <a:ext uri="{FF2B5EF4-FFF2-40B4-BE49-F238E27FC236}">
                    <a16:creationId xmlns:a16="http://schemas.microsoft.com/office/drawing/2014/main" id="{AD7E7755-023E-CB22-9540-95FBE0266ADD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05;p46">
                <a:extLst>
                  <a:ext uri="{FF2B5EF4-FFF2-40B4-BE49-F238E27FC236}">
                    <a16:creationId xmlns:a16="http://schemas.microsoft.com/office/drawing/2014/main" id="{AB6418BB-5046-23E8-9449-3C888EE3D394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576" name="Google Shape;1206;p46">
            <a:extLst>
              <a:ext uri="{FF2B5EF4-FFF2-40B4-BE49-F238E27FC236}">
                <a16:creationId xmlns:a16="http://schemas.microsoft.com/office/drawing/2014/main" id="{EADF27D0-872C-98F0-EE5E-5E38C88F17E4}"/>
              </a:ext>
            </a:extLst>
          </p:cNvPr>
          <p:cNvGrpSpPr/>
          <p:nvPr/>
        </p:nvGrpSpPr>
        <p:grpSpPr>
          <a:xfrm>
            <a:off x="9412582" y="2324115"/>
            <a:ext cx="8455346" cy="809700"/>
            <a:chOff x="2430611" y="2548688"/>
            <a:chExt cx="7389126" cy="809700"/>
          </a:xfrm>
        </p:grpSpPr>
        <p:grpSp>
          <p:nvGrpSpPr>
            <p:cNvPr id="579" name="Google Shape;1207;p46">
              <a:extLst>
                <a:ext uri="{FF2B5EF4-FFF2-40B4-BE49-F238E27FC236}">
                  <a16:creationId xmlns:a16="http://schemas.microsoft.com/office/drawing/2014/main" id="{8D3C6F83-9E84-6874-1B33-F1F328416FEF}"/>
                </a:ext>
              </a:extLst>
            </p:cNvPr>
            <p:cNvGrpSpPr/>
            <p:nvPr/>
          </p:nvGrpSpPr>
          <p:grpSpPr>
            <a:xfrm>
              <a:off x="2430611" y="2603588"/>
              <a:ext cx="1974932" cy="699900"/>
              <a:chOff x="4580204" y="1531125"/>
              <a:chExt cx="1442188" cy="699900"/>
            </a:xfrm>
          </p:grpSpPr>
          <p:sp>
            <p:nvSpPr>
              <p:cNvPr id="584" name="Google Shape;1208;p46">
                <a:extLst>
                  <a:ext uri="{FF2B5EF4-FFF2-40B4-BE49-F238E27FC236}">
                    <a16:creationId xmlns:a16="http://schemas.microsoft.com/office/drawing/2014/main" id="{B5CCE447-E10B-F05F-B5C1-5B1022A84B57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585" name="Google Shape;1189;p46">
                <a:extLst>
                  <a:ext uri="{FF2B5EF4-FFF2-40B4-BE49-F238E27FC236}">
                    <a16:creationId xmlns:a16="http://schemas.microsoft.com/office/drawing/2014/main" id="{816900CF-F4F1-BF70-CFC6-477577014B55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Câu hỏi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580" name="Google Shape;1190;p46">
              <a:extLst>
                <a:ext uri="{FF2B5EF4-FFF2-40B4-BE49-F238E27FC236}">
                  <a16:creationId xmlns:a16="http://schemas.microsoft.com/office/drawing/2014/main" id="{EEF22101-1D2F-DA12-0199-E145AA3279F7}"/>
                </a:ext>
              </a:extLst>
            </p:cNvPr>
            <p:cNvSpPr txBox="1"/>
            <p:nvPr/>
          </p:nvSpPr>
          <p:spPr>
            <a:xfrm>
              <a:off x="6123250" y="2617403"/>
              <a:ext cx="3696487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Tạo </a:t>
              </a:r>
              <a:r>
                <a:rPr lang="en" sz="2000">
                  <a:solidFill>
                    <a:schemeClr val="accent3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thêm một câu hỏi 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cho một đề (</a:t>
              </a:r>
              <a:r>
                <a:rPr lang="en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admin/user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581" name="Google Shape;1209;p46">
              <a:extLst>
                <a:ext uri="{FF2B5EF4-FFF2-40B4-BE49-F238E27FC236}">
                  <a16:creationId xmlns:a16="http://schemas.microsoft.com/office/drawing/2014/main" id="{A5932AD8-30F4-5674-6D08-740A50EE9443}"/>
                </a:ext>
              </a:extLst>
            </p:cNvPr>
            <p:cNvGrpSpPr/>
            <p:nvPr/>
          </p:nvGrpSpPr>
          <p:grpSpPr>
            <a:xfrm>
              <a:off x="4986794" y="2548688"/>
              <a:ext cx="675900" cy="809700"/>
              <a:chOff x="1970600" y="969525"/>
              <a:chExt cx="675900" cy="809700"/>
            </a:xfrm>
          </p:grpSpPr>
          <p:sp>
            <p:nvSpPr>
              <p:cNvPr id="582" name="Google Shape;1210;p46">
                <a:extLst>
                  <a:ext uri="{FF2B5EF4-FFF2-40B4-BE49-F238E27FC236}">
                    <a16:creationId xmlns:a16="http://schemas.microsoft.com/office/drawing/2014/main" id="{4169AF13-677C-6B4D-6452-F04DD3F3B49F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1211;p46">
                <a:extLst>
                  <a:ext uri="{FF2B5EF4-FFF2-40B4-BE49-F238E27FC236}">
                    <a16:creationId xmlns:a16="http://schemas.microsoft.com/office/drawing/2014/main" id="{C11C6C38-56EE-988E-FFBA-4FA47DDE77A5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586" name="Google Shape;1212;p46">
            <a:extLst>
              <a:ext uri="{FF2B5EF4-FFF2-40B4-BE49-F238E27FC236}">
                <a16:creationId xmlns:a16="http://schemas.microsoft.com/office/drawing/2014/main" id="{1C7351E9-DAF7-F154-9577-EB3C54DA37FB}"/>
              </a:ext>
            </a:extLst>
          </p:cNvPr>
          <p:cNvGrpSpPr/>
          <p:nvPr/>
        </p:nvGrpSpPr>
        <p:grpSpPr>
          <a:xfrm>
            <a:off x="-8680902" y="3333040"/>
            <a:ext cx="8455347" cy="809700"/>
            <a:chOff x="2430611" y="3557613"/>
            <a:chExt cx="7389124" cy="809700"/>
          </a:xfrm>
        </p:grpSpPr>
        <p:grpSp>
          <p:nvGrpSpPr>
            <p:cNvPr id="587" name="Google Shape;1213;p46">
              <a:extLst>
                <a:ext uri="{FF2B5EF4-FFF2-40B4-BE49-F238E27FC236}">
                  <a16:creationId xmlns:a16="http://schemas.microsoft.com/office/drawing/2014/main" id="{4A3E98D9-F3C8-E965-E118-12D02DEDCE12}"/>
                </a:ext>
              </a:extLst>
            </p:cNvPr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592" name="Google Shape;1214;p46">
                <a:extLst>
                  <a:ext uri="{FF2B5EF4-FFF2-40B4-BE49-F238E27FC236}">
                    <a16:creationId xmlns:a16="http://schemas.microsoft.com/office/drawing/2014/main" id="{3B19FDE0-A713-5074-5A00-2B651C4909A4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593" name="Google Shape;1192;p46">
                <a:extLst>
                  <a:ext uri="{FF2B5EF4-FFF2-40B4-BE49-F238E27FC236}">
                    <a16:creationId xmlns:a16="http://schemas.microsoft.com/office/drawing/2014/main" id="{039F9B3E-9C83-B58C-7A4A-E6251648BBC8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588" name="Google Shape;1193;p46">
              <a:extLst>
                <a:ext uri="{FF2B5EF4-FFF2-40B4-BE49-F238E27FC236}">
                  <a16:creationId xmlns:a16="http://schemas.microsoft.com/office/drawing/2014/main" id="{3D936C43-99C2-813E-707F-FA33BF82B143}"/>
                </a:ext>
              </a:extLst>
            </p:cNvPr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25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Chọn từ </a:t>
              </a:r>
              <a:r>
                <a:rPr lang="en" sz="2000">
                  <a:solidFill>
                    <a:schemeClr val="accent3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thư viện đề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một câu hỏi để thêm vào đề được tạo sẵn (</a:t>
              </a:r>
              <a:r>
                <a:rPr lang="en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admin/user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25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Thêm một câu hỏi </a:t>
              </a:r>
              <a:r>
                <a:rPr lang="en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từ website 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vào thư viện đề (</a:t>
              </a:r>
              <a:r>
                <a:rPr lang="en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589" name="Google Shape;1215;p46">
              <a:extLst>
                <a:ext uri="{FF2B5EF4-FFF2-40B4-BE49-F238E27FC236}">
                  <a16:creationId xmlns:a16="http://schemas.microsoft.com/office/drawing/2014/main" id="{73562BC7-A9E3-7D73-1C51-21E1DD2906B2}"/>
                </a:ext>
              </a:extLst>
            </p:cNvPr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590" name="Google Shape;1216;p46">
                <a:extLst>
                  <a:ext uri="{FF2B5EF4-FFF2-40B4-BE49-F238E27FC236}">
                    <a16:creationId xmlns:a16="http://schemas.microsoft.com/office/drawing/2014/main" id="{0CC79DE8-D5A3-73F2-5517-EDB35D325B6D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217;p46">
                <a:extLst>
                  <a:ext uri="{FF2B5EF4-FFF2-40B4-BE49-F238E27FC236}">
                    <a16:creationId xmlns:a16="http://schemas.microsoft.com/office/drawing/2014/main" id="{4D4E6780-D67F-EDF0-0823-F111FBFEF433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6" name="Google Shape;1186;p46"/>
          <p:cNvCxnSpPr>
            <a:cxnSpLocks/>
            <a:endCxn id="1187" idx="1"/>
          </p:cNvCxnSpPr>
          <p:nvPr/>
        </p:nvCxnSpPr>
        <p:spPr>
          <a:xfrm>
            <a:off x="2612556" y="1720042"/>
            <a:ext cx="1951501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6"/>
          <p:cNvCxnSpPr>
            <a:cxnSpLocks/>
            <a:stCxn id="1189" idx="3"/>
            <a:endCxn id="1190" idx="1"/>
          </p:cNvCxnSpPr>
          <p:nvPr/>
        </p:nvCxnSpPr>
        <p:spPr>
          <a:xfrm>
            <a:off x="2604162" y="2728965"/>
            <a:ext cx="1965567" cy="1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46"/>
          <p:cNvCxnSpPr>
            <a:cxnSpLocks/>
            <a:stCxn id="1192" idx="3"/>
            <a:endCxn id="1193" idx="1"/>
          </p:cNvCxnSpPr>
          <p:nvPr/>
        </p:nvCxnSpPr>
        <p:spPr>
          <a:xfrm>
            <a:off x="2604162" y="3737902"/>
            <a:ext cx="1965567" cy="6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75" y="20390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 panose="00000500000000000000" pitchFamily="2" charset="0"/>
              </a:rPr>
              <a:t>CHỨC NĂNG: </a:t>
            </a:r>
            <a:r>
              <a:rPr lang="en"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THÊM</a:t>
            </a:r>
            <a:endParaRPr b="1">
              <a:solidFill>
                <a:schemeClr val="accent3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200" name="Google Shape;1200;p46"/>
          <p:cNvGrpSpPr/>
          <p:nvPr/>
        </p:nvGrpSpPr>
        <p:grpSpPr>
          <a:xfrm>
            <a:off x="344258" y="1315180"/>
            <a:ext cx="8193814" cy="809700"/>
            <a:chOff x="2430609" y="1539738"/>
            <a:chExt cx="7170202" cy="809700"/>
          </a:xfrm>
        </p:grpSpPr>
        <p:grpSp>
          <p:nvGrpSpPr>
            <p:cNvPr id="1201" name="Google Shape;1201;p46"/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1202" name="Google Shape;1202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87" name="Google Shape;1187;p46"/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Tạo một </a:t>
              </a:r>
              <a:r>
                <a:rPr lang="en" sz="2000">
                  <a:solidFill>
                    <a:schemeClr val="accent3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mã đề mới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(</a:t>
              </a:r>
              <a:r>
                <a:rPr lang="e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sz="2000">
                <a:solidFill>
                  <a:schemeClr val="bg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03" name="Google Shape;1203;p46"/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1204" name="Google Shape;1204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06" name="Google Shape;1206;p46"/>
          <p:cNvGrpSpPr/>
          <p:nvPr/>
        </p:nvGrpSpPr>
        <p:grpSpPr>
          <a:xfrm>
            <a:off x="344258" y="2324115"/>
            <a:ext cx="8455346" cy="809700"/>
            <a:chOff x="2430611" y="2548688"/>
            <a:chExt cx="7389126" cy="809700"/>
          </a:xfrm>
        </p:grpSpPr>
        <p:grpSp>
          <p:nvGrpSpPr>
            <p:cNvPr id="1207" name="Google Shape;1207;p46"/>
            <p:cNvGrpSpPr/>
            <p:nvPr/>
          </p:nvGrpSpPr>
          <p:grpSpPr>
            <a:xfrm>
              <a:off x="2430611" y="2603588"/>
              <a:ext cx="1974932" cy="699900"/>
              <a:chOff x="4580204" y="1531125"/>
              <a:chExt cx="1442188" cy="699900"/>
            </a:xfrm>
          </p:grpSpPr>
          <p:sp>
            <p:nvSpPr>
              <p:cNvPr id="1208" name="Google Shape;1208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Câu hỏi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90" name="Google Shape;1190;p46"/>
            <p:cNvSpPr txBox="1"/>
            <p:nvPr/>
          </p:nvSpPr>
          <p:spPr>
            <a:xfrm>
              <a:off x="6123250" y="2617403"/>
              <a:ext cx="3696487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Tạo </a:t>
              </a:r>
              <a:r>
                <a:rPr lang="en" sz="2000">
                  <a:solidFill>
                    <a:schemeClr val="accent3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thêm một câu hỏi 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cho một đề (</a:t>
              </a:r>
              <a:r>
                <a:rPr lang="e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09" name="Google Shape;1209;p46"/>
            <p:cNvGrpSpPr/>
            <p:nvPr/>
          </p:nvGrpSpPr>
          <p:grpSpPr>
            <a:xfrm>
              <a:off x="4986794" y="2548688"/>
              <a:ext cx="675900" cy="809700"/>
              <a:chOff x="1970600" y="969525"/>
              <a:chExt cx="675900" cy="809700"/>
            </a:xfrm>
          </p:grpSpPr>
          <p:sp>
            <p:nvSpPr>
              <p:cNvPr id="1210" name="Google Shape;1210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12" name="Google Shape;1212;p46"/>
          <p:cNvGrpSpPr/>
          <p:nvPr/>
        </p:nvGrpSpPr>
        <p:grpSpPr>
          <a:xfrm>
            <a:off x="344257" y="3333040"/>
            <a:ext cx="8455347" cy="809700"/>
            <a:chOff x="2430611" y="3557613"/>
            <a:chExt cx="7389124" cy="809700"/>
          </a:xfrm>
        </p:grpSpPr>
        <p:grpSp>
          <p:nvGrpSpPr>
            <p:cNvPr id="1213" name="Google Shape;1213;p46"/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93" name="Google Shape;1193;p46"/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25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Chọn từ </a:t>
              </a:r>
              <a:r>
                <a:rPr lang="en" sz="2000">
                  <a:solidFill>
                    <a:schemeClr val="accent3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thư viện đề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một câu hỏi để thêm vào đề được tạo sẵn (</a:t>
              </a:r>
              <a:r>
                <a:rPr lang="e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25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Thêm một câu hỏi </a:t>
              </a:r>
              <a:r>
                <a:rPr lang="en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từ website 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vào thư viện đề (</a:t>
              </a:r>
              <a:r>
                <a:rPr lang="e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15" name="Google Shape;1215;p46"/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1216" name="Google Shape;1216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A04FC-000D-3F5C-DD72-5EAFA544F09C}"/>
              </a:ext>
            </a:extLst>
          </p:cNvPr>
          <p:cNvSpPr/>
          <p:nvPr/>
        </p:nvSpPr>
        <p:spPr>
          <a:xfrm>
            <a:off x="586918" y="5463727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adge Follow outline">
            <a:extLst>
              <a:ext uri="{FF2B5EF4-FFF2-40B4-BE49-F238E27FC236}">
                <a16:creationId xmlns:a16="http://schemas.microsoft.com/office/drawing/2014/main" id="{B7D127FC-D639-4B1D-C644-CC08D365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424" y="5637910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AC66B4-C896-1F12-54FF-E401EC2F40CA}"/>
              </a:ext>
            </a:extLst>
          </p:cNvPr>
          <p:cNvSpPr/>
          <p:nvPr/>
        </p:nvSpPr>
        <p:spPr>
          <a:xfrm>
            <a:off x="2624970" y="5463727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56AF2-0A9C-1BA6-4818-69B439B3E6EC}"/>
              </a:ext>
            </a:extLst>
          </p:cNvPr>
          <p:cNvSpPr/>
          <p:nvPr/>
        </p:nvSpPr>
        <p:spPr>
          <a:xfrm>
            <a:off x="4663022" y="5463727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Eraser with solid fill">
            <a:extLst>
              <a:ext uri="{FF2B5EF4-FFF2-40B4-BE49-F238E27FC236}">
                <a16:creationId xmlns:a16="http://schemas.microsoft.com/office/drawing/2014/main" id="{626C827C-1133-C59B-8C41-C9F5C2A8F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5426" y="5637910"/>
            <a:ext cx="914400" cy="914400"/>
          </a:xfrm>
          <a:prstGeom prst="rect">
            <a:avLst/>
          </a:prstGeom>
        </p:spPr>
      </p:pic>
      <p:pic>
        <p:nvPicPr>
          <p:cNvPr id="15" name="Graphic 14" descr="Pencil outline">
            <a:extLst>
              <a:ext uri="{FF2B5EF4-FFF2-40B4-BE49-F238E27FC236}">
                <a16:creationId xmlns:a16="http://schemas.microsoft.com/office/drawing/2014/main" id="{88AC9C70-4C92-C90A-8C8D-B43049E6E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3528" y="563791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57163B-2884-565E-435A-9774918C3499}"/>
              </a:ext>
            </a:extLst>
          </p:cNvPr>
          <p:cNvSpPr txBox="1"/>
          <p:nvPr/>
        </p:nvSpPr>
        <p:spPr>
          <a:xfrm>
            <a:off x="586867" y="6900677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THÊM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7D088-4327-FB94-58D0-35617741602F}"/>
              </a:ext>
            </a:extLst>
          </p:cNvPr>
          <p:cNvSpPr txBox="1"/>
          <p:nvPr/>
        </p:nvSpPr>
        <p:spPr>
          <a:xfrm>
            <a:off x="2624970" y="6900677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XÓA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0C819-EBAD-8B86-7930-EB0CAFC67C6B}"/>
              </a:ext>
            </a:extLst>
          </p:cNvPr>
          <p:cNvSpPr txBox="1"/>
          <p:nvPr/>
        </p:nvSpPr>
        <p:spPr>
          <a:xfrm>
            <a:off x="4663073" y="6900677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SỬA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28E61D-3639-BD11-0CE3-A807F6BF0283}"/>
              </a:ext>
            </a:extLst>
          </p:cNvPr>
          <p:cNvSpPr/>
          <p:nvPr/>
        </p:nvSpPr>
        <p:spPr>
          <a:xfrm>
            <a:off x="6701074" y="5463727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ED8C2-A677-1930-9B5A-0D41169E965E}"/>
              </a:ext>
            </a:extLst>
          </p:cNvPr>
          <p:cNvSpPr txBox="1"/>
          <p:nvPr/>
        </p:nvSpPr>
        <p:spPr>
          <a:xfrm>
            <a:off x="6701125" y="6900677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ĐỌC</a:t>
            </a:r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67C7A4AC-C42A-EF1E-C0D5-95CAA53363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580" y="5637910"/>
            <a:ext cx="914400" cy="914400"/>
          </a:xfrm>
          <a:prstGeom prst="rect">
            <a:avLst/>
          </a:prstGeom>
        </p:spPr>
      </p:pic>
      <p:grpSp>
        <p:nvGrpSpPr>
          <p:cNvPr id="22" name="Google Shape;1200;p46">
            <a:extLst>
              <a:ext uri="{FF2B5EF4-FFF2-40B4-BE49-F238E27FC236}">
                <a16:creationId xmlns:a16="http://schemas.microsoft.com/office/drawing/2014/main" id="{6863EAC1-50FC-2B1D-8AAD-7C399C1AD84F}"/>
              </a:ext>
            </a:extLst>
          </p:cNvPr>
          <p:cNvGrpSpPr/>
          <p:nvPr/>
        </p:nvGrpSpPr>
        <p:grpSpPr>
          <a:xfrm>
            <a:off x="10300561" y="1467580"/>
            <a:ext cx="8193814" cy="809700"/>
            <a:chOff x="2430609" y="1539738"/>
            <a:chExt cx="7170202" cy="809700"/>
          </a:xfrm>
        </p:grpSpPr>
        <p:grpSp>
          <p:nvGrpSpPr>
            <p:cNvPr id="23" name="Google Shape;1201;p46">
              <a:extLst>
                <a:ext uri="{FF2B5EF4-FFF2-40B4-BE49-F238E27FC236}">
                  <a16:creationId xmlns:a16="http://schemas.microsoft.com/office/drawing/2014/main" id="{D79D1070-17C5-9BF2-F441-96BDE9D89035}"/>
                </a:ext>
              </a:extLst>
            </p:cNvPr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28" name="Google Shape;1202;p46">
                <a:extLst>
                  <a:ext uri="{FF2B5EF4-FFF2-40B4-BE49-F238E27FC236}">
                    <a16:creationId xmlns:a16="http://schemas.microsoft.com/office/drawing/2014/main" id="{5B89855F-510C-09CC-C281-3E6C8FBB39D6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29" name="Google Shape;1196;p46">
                <a:extLst>
                  <a:ext uri="{FF2B5EF4-FFF2-40B4-BE49-F238E27FC236}">
                    <a16:creationId xmlns:a16="http://schemas.microsoft.com/office/drawing/2014/main" id="{39802199-9F85-E933-54B9-2F9C963D740C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24" name="Google Shape;1187;p46">
              <a:extLst>
                <a:ext uri="{FF2B5EF4-FFF2-40B4-BE49-F238E27FC236}">
                  <a16:creationId xmlns:a16="http://schemas.microsoft.com/office/drawing/2014/main" id="{5BF8501F-08B9-AF94-09D9-2ADC58107FE4}"/>
                </a:ext>
              </a:extLst>
            </p:cNvPr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Xóa một mã đề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(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admin/user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en-US" sz="2000">
                <a:solidFill>
                  <a:schemeClr val="accent3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25" name="Google Shape;1203;p46">
              <a:extLst>
                <a:ext uri="{FF2B5EF4-FFF2-40B4-BE49-F238E27FC236}">
                  <a16:creationId xmlns:a16="http://schemas.microsoft.com/office/drawing/2014/main" id="{6E478093-2597-D346-8E00-91702992B074}"/>
                </a:ext>
              </a:extLst>
            </p:cNvPr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26" name="Google Shape;1204;p46">
                <a:extLst>
                  <a:ext uri="{FF2B5EF4-FFF2-40B4-BE49-F238E27FC236}">
                    <a16:creationId xmlns:a16="http://schemas.microsoft.com/office/drawing/2014/main" id="{9B30F398-B394-7383-08A7-62C1B26689EC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05;p46">
                <a:extLst>
                  <a:ext uri="{FF2B5EF4-FFF2-40B4-BE49-F238E27FC236}">
                    <a16:creationId xmlns:a16="http://schemas.microsoft.com/office/drawing/2014/main" id="{8A54D054-61E5-C5DC-6F2F-6B26E7BB6053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30" name="Google Shape;1206;p46">
            <a:extLst>
              <a:ext uri="{FF2B5EF4-FFF2-40B4-BE49-F238E27FC236}">
                <a16:creationId xmlns:a16="http://schemas.microsoft.com/office/drawing/2014/main" id="{4E996ECD-0FC2-549D-4802-842AE99FE898}"/>
              </a:ext>
            </a:extLst>
          </p:cNvPr>
          <p:cNvGrpSpPr/>
          <p:nvPr/>
        </p:nvGrpSpPr>
        <p:grpSpPr>
          <a:xfrm>
            <a:off x="-9287606" y="2476515"/>
            <a:ext cx="8455346" cy="809700"/>
            <a:chOff x="2430611" y="2548688"/>
            <a:chExt cx="7389126" cy="809700"/>
          </a:xfrm>
        </p:grpSpPr>
        <p:grpSp>
          <p:nvGrpSpPr>
            <p:cNvPr id="31" name="Google Shape;1207;p46">
              <a:extLst>
                <a:ext uri="{FF2B5EF4-FFF2-40B4-BE49-F238E27FC236}">
                  <a16:creationId xmlns:a16="http://schemas.microsoft.com/office/drawing/2014/main" id="{372FA126-43E6-7C90-E36C-215045A4AD4E}"/>
                </a:ext>
              </a:extLst>
            </p:cNvPr>
            <p:cNvGrpSpPr/>
            <p:nvPr/>
          </p:nvGrpSpPr>
          <p:grpSpPr>
            <a:xfrm>
              <a:off x="2430611" y="2603588"/>
              <a:ext cx="1974932" cy="699900"/>
              <a:chOff x="4580204" y="1531125"/>
              <a:chExt cx="1442188" cy="699900"/>
            </a:xfrm>
          </p:grpSpPr>
          <p:sp>
            <p:nvSpPr>
              <p:cNvPr id="1224" name="Google Shape;1208;p46">
                <a:extLst>
                  <a:ext uri="{FF2B5EF4-FFF2-40B4-BE49-F238E27FC236}">
                    <a16:creationId xmlns:a16="http://schemas.microsoft.com/office/drawing/2014/main" id="{F75A872F-3947-9EB1-AD41-E13482CD5968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225" name="Google Shape;1189;p46">
                <a:extLst>
                  <a:ext uri="{FF2B5EF4-FFF2-40B4-BE49-F238E27FC236}">
                    <a16:creationId xmlns:a16="http://schemas.microsoft.com/office/drawing/2014/main" id="{79055858-1D4B-A3C2-DFB0-1C6BB0C17627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Câu hỏi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84" name="Google Shape;1190;p46">
              <a:extLst>
                <a:ext uri="{FF2B5EF4-FFF2-40B4-BE49-F238E27FC236}">
                  <a16:creationId xmlns:a16="http://schemas.microsoft.com/office/drawing/2014/main" id="{84CD51A3-9BD6-9A07-B3D0-C2C5F770DEA8}"/>
                </a:ext>
              </a:extLst>
            </p:cNvPr>
            <p:cNvSpPr txBox="1"/>
            <p:nvPr/>
          </p:nvSpPr>
          <p:spPr>
            <a:xfrm>
              <a:off x="6123250" y="2617403"/>
              <a:ext cx="3696487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Xóa một câu hỏi trong đề (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admin/user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</p:txBody>
        </p:sp>
        <p:grpSp>
          <p:nvGrpSpPr>
            <p:cNvPr id="1185" name="Google Shape;1209;p46">
              <a:extLst>
                <a:ext uri="{FF2B5EF4-FFF2-40B4-BE49-F238E27FC236}">
                  <a16:creationId xmlns:a16="http://schemas.microsoft.com/office/drawing/2014/main" id="{C2CB4203-DC7C-230E-D027-461875AED90C}"/>
                </a:ext>
              </a:extLst>
            </p:cNvPr>
            <p:cNvGrpSpPr/>
            <p:nvPr/>
          </p:nvGrpSpPr>
          <p:grpSpPr>
            <a:xfrm>
              <a:off x="4986794" y="2548688"/>
              <a:ext cx="675900" cy="809700"/>
              <a:chOff x="1970600" y="969525"/>
              <a:chExt cx="675900" cy="809700"/>
            </a:xfrm>
          </p:grpSpPr>
          <p:sp>
            <p:nvSpPr>
              <p:cNvPr id="1222" name="Google Shape;1210;p46">
                <a:extLst>
                  <a:ext uri="{FF2B5EF4-FFF2-40B4-BE49-F238E27FC236}">
                    <a16:creationId xmlns:a16="http://schemas.microsoft.com/office/drawing/2014/main" id="{411DF3E7-B675-C681-9738-DEC13761FADE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11;p46">
                <a:extLst>
                  <a:ext uri="{FF2B5EF4-FFF2-40B4-BE49-F238E27FC236}">
                    <a16:creationId xmlns:a16="http://schemas.microsoft.com/office/drawing/2014/main" id="{AD21A738-6CA9-056D-763B-2470253476D0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26" name="Google Shape;1212;p46">
            <a:extLst>
              <a:ext uri="{FF2B5EF4-FFF2-40B4-BE49-F238E27FC236}">
                <a16:creationId xmlns:a16="http://schemas.microsoft.com/office/drawing/2014/main" id="{1054EC4C-28A2-E80A-8099-72B0EDA20E0C}"/>
              </a:ext>
            </a:extLst>
          </p:cNvPr>
          <p:cNvGrpSpPr/>
          <p:nvPr/>
        </p:nvGrpSpPr>
        <p:grpSpPr>
          <a:xfrm>
            <a:off x="10300560" y="3485440"/>
            <a:ext cx="8455347" cy="809700"/>
            <a:chOff x="2430611" y="3557613"/>
            <a:chExt cx="7389124" cy="809700"/>
          </a:xfrm>
        </p:grpSpPr>
        <p:grpSp>
          <p:nvGrpSpPr>
            <p:cNvPr id="1227" name="Google Shape;1213;p46">
              <a:extLst>
                <a:ext uri="{FF2B5EF4-FFF2-40B4-BE49-F238E27FC236}">
                  <a16:creationId xmlns:a16="http://schemas.microsoft.com/office/drawing/2014/main" id="{0B1B6E8A-2BF7-A5D2-F510-1992427C52DD}"/>
                </a:ext>
              </a:extLst>
            </p:cNvPr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1232" name="Google Shape;1214;p46">
                <a:extLst>
                  <a:ext uri="{FF2B5EF4-FFF2-40B4-BE49-F238E27FC236}">
                    <a16:creationId xmlns:a16="http://schemas.microsoft.com/office/drawing/2014/main" id="{2B37B873-41E0-B968-3487-B26391F52BF0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233" name="Google Shape;1192;p46">
                <a:extLst>
                  <a:ext uri="{FF2B5EF4-FFF2-40B4-BE49-F238E27FC236}">
                    <a16:creationId xmlns:a16="http://schemas.microsoft.com/office/drawing/2014/main" id="{CE064A2D-1B77-C090-24A4-1F3861726232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228" name="Google Shape;1193;p46">
              <a:extLst>
                <a:ext uri="{FF2B5EF4-FFF2-40B4-BE49-F238E27FC236}">
                  <a16:creationId xmlns:a16="http://schemas.microsoft.com/office/drawing/2014/main" id="{C8E6AF1F-EB65-B391-BEE6-CB04BDF459FB}"/>
                </a:ext>
              </a:extLst>
            </p:cNvPr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Xóa câu hỏi trong thư viện đề (</a:t>
              </a:r>
              <a:r>
                <a:rPr lang="vi-VN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vi-V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</p:txBody>
        </p:sp>
        <p:grpSp>
          <p:nvGrpSpPr>
            <p:cNvPr id="1229" name="Google Shape;1215;p46">
              <a:extLst>
                <a:ext uri="{FF2B5EF4-FFF2-40B4-BE49-F238E27FC236}">
                  <a16:creationId xmlns:a16="http://schemas.microsoft.com/office/drawing/2014/main" id="{E48F98BD-B81E-E805-DCAF-6DFB337A6184}"/>
                </a:ext>
              </a:extLst>
            </p:cNvPr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1230" name="Google Shape;1216;p46">
                <a:extLst>
                  <a:ext uri="{FF2B5EF4-FFF2-40B4-BE49-F238E27FC236}">
                    <a16:creationId xmlns:a16="http://schemas.microsoft.com/office/drawing/2014/main" id="{67F94563-1ADE-980E-7631-8FEA9328FA2D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17;p46">
                <a:extLst>
                  <a:ext uri="{FF2B5EF4-FFF2-40B4-BE49-F238E27FC236}">
                    <a16:creationId xmlns:a16="http://schemas.microsoft.com/office/drawing/2014/main" id="{8BEDF571-E63D-A5B1-6E8E-34B0CFA9DDFF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56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6" name="Google Shape;1186;p46"/>
          <p:cNvCxnSpPr>
            <a:cxnSpLocks/>
            <a:endCxn id="1187" idx="1"/>
          </p:cNvCxnSpPr>
          <p:nvPr/>
        </p:nvCxnSpPr>
        <p:spPr>
          <a:xfrm>
            <a:off x="2612556" y="1720042"/>
            <a:ext cx="1951501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6"/>
          <p:cNvCxnSpPr>
            <a:cxnSpLocks/>
            <a:stCxn id="1189" idx="3"/>
            <a:endCxn id="1190" idx="1"/>
          </p:cNvCxnSpPr>
          <p:nvPr/>
        </p:nvCxnSpPr>
        <p:spPr>
          <a:xfrm>
            <a:off x="2604162" y="2728965"/>
            <a:ext cx="1965567" cy="1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46"/>
          <p:cNvCxnSpPr>
            <a:cxnSpLocks/>
            <a:stCxn id="1192" idx="3"/>
            <a:endCxn id="1193" idx="1"/>
          </p:cNvCxnSpPr>
          <p:nvPr/>
        </p:nvCxnSpPr>
        <p:spPr>
          <a:xfrm>
            <a:off x="2604162" y="3737902"/>
            <a:ext cx="1965567" cy="6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75" y="20390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 panose="00000500000000000000" pitchFamily="2" charset="0"/>
              </a:rPr>
              <a:t>CHỨC NĂNG: </a:t>
            </a:r>
            <a:r>
              <a:rPr lang="en"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XÓA</a:t>
            </a:r>
            <a:endParaRPr b="1">
              <a:solidFill>
                <a:schemeClr val="accent3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200" name="Google Shape;1200;p46"/>
          <p:cNvGrpSpPr/>
          <p:nvPr/>
        </p:nvGrpSpPr>
        <p:grpSpPr>
          <a:xfrm>
            <a:off x="344258" y="1315180"/>
            <a:ext cx="8193814" cy="809700"/>
            <a:chOff x="2430609" y="1539738"/>
            <a:chExt cx="7170202" cy="809700"/>
          </a:xfrm>
        </p:grpSpPr>
        <p:grpSp>
          <p:nvGrpSpPr>
            <p:cNvPr id="1201" name="Google Shape;1201;p46"/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1202" name="Google Shape;1202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87" name="Google Shape;1187;p46"/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Xóa một mã đề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en-US" sz="2000">
                <a:solidFill>
                  <a:schemeClr val="accent3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03" name="Google Shape;1203;p46"/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1204" name="Google Shape;1204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06" name="Google Shape;1206;p46"/>
          <p:cNvGrpSpPr/>
          <p:nvPr/>
        </p:nvGrpSpPr>
        <p:grpSpPr>
          <a:xfrm>
            <a:off x="344258" y="2324115"/>
            <a:ext cx="8455346" cy="809700"/>
            <a:chOff x="2430611" y="2548688"/>
            <a:chExt cx="7389126" cy="809700"/>
          </a:xfrm>
        </p:grpSpPr>
        <p:grpSp>
          <p:nvGrpSpPr>
            <p:cNvPr id="1207" name="Google Shape;1207;p46"/>
            <p:cNvGrpSpPr/>
            <p:nvPr/>
          </p:nvGrpSpPr>
          <p:grpSpPr>
            <a:xfrm>
              <a:off x="2430611" y="2603588"/>
              <a:ext cx="1974932" cy="699900"/>
              <a:chOff x="4580204" y="1531125"/>
              <a:chExt cx="1442188" cy="699900"/>
            </a:xfrm>
          </p:grpSpPr>
          <p:sp>
            <p:nvSpPr>
              <p:cNvPr id="1208" name="Google Shape;1208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Câu hỏi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90" name="Google Shape;1190;p46"/>
            <p:cNvSpPr txBox="1"/>
            <p:nvPr/>
          </p:nvSpPr>
          <p:spPr>
            <a:xfrm>
              <a:off x="6123250" y="2617403"/>
              <a:ext cx="3696487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Xóa một câu hỏi trong đề 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</p:txBody>
        </p:sp>
        <p:grpSp>
          <p:nvGrpSpPr>
            <p:cNvPr id="1209" name="Google Shape;1209;p46"/>
            <p:cNvGrpSpPr/>
            <p:nvPr/>
          </p:nvGrpSpPr>
          <p:grpSpPr>
            <a:xfrm>
              <a:off x="4986794" y="2548688"/>
              <a:ext cx="675900" cy="809700"/>
              <a:chOff x="1970600" y="969525"/>
              <a:chExt cx="675900" cy="809700"/>
            </a:xfrm>
          </p:grpSpPr>
          <p:sp>
            <p:nvSpPr>
              <p:cNvPr id="1210" name="Google Shape;1210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12" name="Google Shape;1212;p46"/>
          <p:cNvGrpSpPr/>
          <p:nvPr/>
        </p:nvGrpSpPr>
        <p:grpSpPr>
          <a:xfrm>
            <a:off x="344257" y="3333040"/>
            <a:ext cx="8455347" cy="809700"/>
            <a:chOff x="2430611" y="3557613"/>
            <a:chExt cx="7389124" cy="809700"/>
          </a:xfrm>
        </p:grpSpPr>
        <p:grpSp>
          <p:nvGrpSpPr>
            <p:cNvPr id="1213" name="Google Shape;1213;p46"/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93" name="Google Shape;1193;p46"/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Xóa câu hỏi trong thư viện đề (</a:t>
              </a:r>
              <a:r>
                <a:rPr lang="vi-VN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vi-VN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</p:txBody>
        </p:sp>
        <p:grpSp>
          <p:nvGrpSpPr>
            <p:cNvPr id="1215" name="Google Shape;1215;p46"/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1216" name="Google Shape;1216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cxnSp>
        <p:nvCxnSpPr>
          <p:cNvPr id="2" name="Google Shape;1186;p46">
            <a:extLst>
              <a:ext uri="{FF2B5EF4-FFF2-40B4-BE49-F238E27FC236}">
                <a16:creationId xmlns:a16="http://schemas.microsoft.com/office/drawing/2014/main" id="{94D5A5DB-879C-8E82-C186-8ED565BBE73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4956" y="6081724"/>
            <a:ext cx="1951501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188;p46">
            <a:extLst>
              <a:ext uri="{FF2B5EF4-FFF2-40B4-BE49-F238E27FC236}">
                <a16:creationId xmlns:a16="http://schemas.microsoft.com/office/drawing/2014/main" id="{F1C168BB-4016-C4FF-A8FA-6881F7DE7F0A}"/>
              </a:ext>
            </a:extLst>
          </p:cNvPr>
          <p:cNvCxnSpPr>
            <a:cxnSpLocks/>
            <a:stCxn id="15" idx="3"/>
            <a:endCxn id="9" idx="2"/>
          </p:cNvCxnSpPr>
          <p:nvPr/>
        </p:nvCxnSpPr>
        <p:spPr>
          <a:xfrm flipV="1">
            <a:off x="2756562" y="6486562"/>
            <a:ext cx="1047396" cy="60408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191;p46">
            <a:extLst>
              <a:ext uri="{FF2B5EF4-FFF2-40B4-BE49-F238E27FC236}">
                <a16:creationId xmlns:a16="http://schemas.microsoft.com/office/drawing/2014/main" id="{DE820310-FA3F-21D5-A7FF-049057449BEB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2756562" y="8099584"/>
            <a:ext cx="1965567" cy="6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200;p46">
            <a:extLst>
              <a:ext uri="{FF2B5EF4-FFF2-40B4-BE49-F238E27FC236}">
                <a16:creationId xmlns:a16="http://schemas.microsoft.com/office/drawing/2014/main" id="{0509D772-2EE1-3D7A-4679-44D6016908CA}"/>
              </a:ext>
            </a:extLst>
          </p:cNvPr>
          <p:cNvGrpSpPr/>
          <p:nvPr/>
        </p:nvGrpSpPr>
        <p:grpSpPr>
          <a:xfrm>
            <a:off x="496658" y="5676862"/>
            <a:ext cx="8193814" cy="809700"/>
            <a:chOff x="2430609" y="1539738"/>
            <a:chExt cx="7170202" cy="809700"/>
          </a:xfrm>
        </p:grpSpPr>
        <p:grpSp>
          <p:nvGrpSpPr>
            <p:cNvPr id="6" name="Google Shape;1201;p46">
              <a:extLst>
                <a:ext uri="{FF2B5EF4-FFF2-40B4-BE49-F238E27FC236}">
                  <a16:creationId xmlns:a16="http://schemas.microsoft.com/office/drawing/2014/main" id="{3831B9F7-7B9E-0928-F435-2C0E72444AE3}"/>
                </a:ext>
              </a:extLst>
            </p:cNvPr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11" name="Google Shape;1202;p46">
                <a:extLst>
                  <a:ext uri="{FF2B5EF4-FFF2-40B4-BE49-F238E27FC236}">
                    <a16:creationId xmlns:a16="http://schemas.microsoft.com/office/drawing/2014/main" id="{A1612206-F0DC-4847-D4C2-4723DF5479F2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2" name="Google Shape;1196;p46">
                <a:extLst>
                  <a:ext uri="{FF2B5EF4-FFF2-40B4-BE49-F238E27FC236}">
                    <a16:creationId xmlns:a16="http://schemas.microsoft.com/office/drawing/2014/main" id="{CADE97AB-B965-69A5-E761-9D896D0DA6DD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7" name="Google Shape;1187;p46">
              <a:extLst>
                <a:ext uri="{FF2B5EF4-FFF2-40B4-BE49-F238E27FC236}">
                  <a16:creationId xmlns:a16="http://schemas.microsoft.com/office/drawing/2014/main" id="{62713F78-6783-9962-4ECE-864145D6B6AC}"/>
                </a:ext>
              </a:extLst>
            </p:cNvPr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Sửa 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tên đề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câu hỏi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đáp án 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(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admin/user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en-US" sz="2000">
                <a:solidFill>
                  <a:schemeClr val="accent6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8" name="Google Shape;1203;p46">
              <a:extLst>
                <a:ext uri="{FF2B5EF4-FFF2-40B4-BE49-F238E27FC236}">
                  <a16:creationId xmlns:a16="http://schemas.microsoft.com/office/drawing/2014/main" id="{0845E58C-7FFA-C55C-632D-32732EFDCC76}"/>
                </a:ext>
              </a:extLst>
            </p:cNvPr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9" name="Google Shape;1204;p46">
                <a:extLst>
                  <a:ext uri="{FF2B5EF4-FFF2-40B4-BE49-F238E27FC236}">
                    <a16:creationId xmlns:a16="http://schemas.microsoft.com/office/drawing/2014/main" id="{22F666E1-6B32-08D4-4743-D1A8112EA95A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05;p46">
                <a:extLst>
                  <a:ext uri="{FF2B5EF4-FFF2-40B4-BE49-F238E27FC236}">
                    <a16:creationId xmlns:a16="http://schemas.microsoft.com/office/drawing/2014/main" id="{09D43290-54EF-BD51-69CF-7EA3BD159DF1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3" name="Google Shape;1207;p46">
            <a:extLst>
              <a:ext uri="{FF2B5EF4-FFF2-40B4-BE49-F238E27FC236}">
                <a16:creationId xmlns:a16="http://schemas.microsoft.com/office/drawing/2014/main" id="{54CC1B6D-F306-9EC1-7099-7414BAF7F8FA}"/>
              </a:ext>
            </a:extLst>
          </p:cNvPr>
          <p:cNvGrpSpPr/>
          <p:nvPr/>
        </p:nvGrpSpPr>
        <p:grpSpPr>
          <a:xfrm>
            <a:off x="496658" y="6740697"/>
            <a:ext cx="2259906" cy="699900"/>
            <a:chOff x="4580204" y="1531125"/>
            <a:chExt cx="1442188" cy="699900"/>
          </a:xfrm>
        </p:grpSpPr>
        <p:sp>
          <p:nvSpPr>
            <p:cNvPr id="14" name="Google Shape;1208;p46">
              <a:extLst>
                <a:ext uri="{FF2B5EF4-FFF2-40B4-BE49-F238E27FC236}">
                  <a16:creationId xmlns:a16="http://schemas.microsoft.com/office/drawing/2014/main" id="{051B4395-9AFD-F722-EA16-5AFA8C4F211F}"/>
                </a:ext>
              </a:extLst>
            </p:cNvPr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5" name="Google Shape;1189;p46">
              <a:extLst>
                <a:ext uri="{FF2B5EF4-FFF2-40B4-BE49-F238E27FC236}">
                  <a16:creationId xmlns:a16="http://schemas.microsoft.com/office/drawing/2014/main" id="{821D38DF-2321-1D86-B060-72CFCDAFF24E}"/>
                </a:ext>
              </a:extLst>
            </p:cNvPr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rPr>
                <a:t>Câu hỏi</a:t>
              </a:r>
              <a:endParaRPr sz="2400" b="1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6" name="Google Shape;1212;p46">
            <a:extLst>
              <a:ext uri="{FF2B5EF4-FFF2-40B4-BE49-F238E27FC236}">
                <a16:creationId xmlns:a16="http://schemas.microsoft.com/office/drawing/2014/main" id="{4666906A-A2CB-8FD5-C1FC-A9AFD7192C16}"/>
              </a:ext>
            </a:extLst>
          </p:cNvPr>
          <p:cNvGrpSpPr/>
          <p:nvPr/>
        </p:nvGrpSpPr>
        <p:grpSpPr>
          <a:xfrm>
            <a:off x="496657" y="7694722"/>
            <a:ext cx="8455347" cy="809700"/>
            <a:chOff x="2430611" y="3557613"/>
            <a:chExt cx="7389124" cy="809700"/>
          </a:xfrm>
        </p:grpSpPr>
        <p:grpSp>
          <p:nvGrpSpPr>
            <p:cNvPr id="17" name="Google Shape;1213;p46">
              <a:extLst>
                <a:ext uri="{FF2B5EF4-FFF2-40B4-BE49-F238E27FC236}">
                  <a16:creationId xmlns:a16="http://schemas.microsoft.com/office/drawing/2014/main" id="{02795E80-B9CE-E7E8-B3A8-9E591A10C9CC}"/>
                </a:ext>
              </a:extLst>
            </p:cNvPr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22" name="Google Shape;1214;p46">
                <a:extLst>
                  <a:ext uri="{FF2B5EF4-FFF2-40B4-BE49-F238E27FC236}">
                    <a16:creationId xmlns:a16="http://schemas.microsoft.com/office/drawing/2014/main" id="{A2A94D54-960E-C18E-D962-E15FAE2547FA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23" name="Google Shape;1192;p46">
                <a:extLst>
                  <a:ext uri="{FF2B5EF4-FFF2-40B4-BE49-F238E27FC236}">
                    <a16:creationId xmlns:a16="http://schemas.microsoft.com/office/drawing/2014/main" id="{183AFCB8-702C-5AF0-0B19-2AF27EF81602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8" name="Google Shape;1193;p46">
              <a:extLst>
                <a:ext uri="{FF2B5EF4-FFF2-40B4-BE49-F238E27FC236}">
                  <a16:creationId xmlns:a16="http://schemas.microsoft.com/office/drawing/2014/main" id="{E6E98778-6A26-85D4-F9E2-05A233C8CEC4}"/>
                </a:ext>
              </a:extLst>
            </p:cNvPr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Sửa nội dung câu hỏi/đáp án trong thư viện đề (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vi-V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" name="Google Shape;1215;p46">
              <a:extLst>
                <a:ext uri="{FF2B5EF4-FFF2-40B4-BE49-F238E27FC236}">
                  <a16:creationId xmlns:a16="http://schemas.microsoft.com/office/drawing/2014/main" id="{91826F92-EB19-EE91-0A1F-3CCAA5BB084F}"/>
                </a:ext>
              </a:extLst>
            </p:cNvPr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20" name="Google Shape;1216;p46">
                <a:extLst>
                  <a:ext uri="{FF2B5EF4-FFF2-40B4-BE49-F238E27FC236}">
                    <a16:creationId xmlns:a16="http://schemas.microsoft.com/office/drawing/2014/main" id="{5F94883A-FE16-0F0E-D40E-C6A7BFE1E9CD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17;p46">
                <a:extLst>
                  <a:ext uri="{FF2B5EF4-FFF2-40B4-BE49-F238E27FC236}">
                    <a16:creationId xmlns:a16="http://schemas.microsoft.com/office/drawing/2014/main" id="{6B2B16FD-6849-0D73-605C-3569FB71E68D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95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6" name="Google Shape;1186;p46"/>
          <p:cNvCxnSpPr>
            <a:cxnSpLocks/>
            <a:endCxn id="1187" idx="1"/>
          </p:cNvCxnSpPr>
          <p:nvPr/>
        </p:nvCxnSpPr>
        <p:spPr>
          <a:xfrm>
            <a:off x="2612556" y="1720042"/>
            <a:ext cx="1951501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6"/>
          <p:cNvCxnSpPr>
            <a:cxnSpLocks/>
            <a:stCxn id="1189" idx="3"/>
            <a:endCxn id="1204" idx="2"/>
          </p:cNvCxnSpPr>
          <p:nvPr/>
        </p:nvCxnSpPr>
        <p:spPr>
          <a:xfrm flipV="1">
            <a:off x="2604162" y="2124880"/>
            <a:ext cx="1047396" cy="60408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46"/>
          <p:cNvCxnSpPr>
            <a:cxnSpLocks/>
            <a:stCxn id="1192" idx="3"/>
            <a:endCxn id="1193" idx="1"/>
          </p:cNvCxnSpPr>
          <p:nvPr/>
        </p:nvCxnSpPr>
        <p:spPr>
          <a:xfrm>
            <a:off x="2604162" y="3737902"/>
            <a:ext cx="1965567" cy="6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75" y="20390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 panose="00000500000000000000" pitchFamily="2" charset="0"/>
              </a:rPr>
              <a:t>CHỨC NĂNG: </a:t>
            </a:r>
            <a:r>
              <a:rPr lang="en"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SỬA</a:t>
            </a:r>
            <a:endParaRPr b="1">
              <a:solidFill>
                <a:schemeClr val="accent3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200" name="Google Shape;1200;p46"/>
          <p:cNvGrpSpPr/>
          <p:nvPr/>
        </p:nvGrpSpPr>
        <p:grpSpPr>
          <a:xfrm>
            <a:off x="344258" y="1315180"/>
            <a:ext cx="8193814" cy="809700"/>
            <a:chOff x="2430609" y="1539738"/>
            <a:chExt cx="7170202" cy="809700"/>
          </a:xfrm>
        </p:grpSpPr>
        <p:grpSp>
          <p:nvGrpSpPr>
            <p:cNvPr id="1201" name="Google Shape;1201;p46"/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1202" name="Google Shape;1202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87" name="Google Shape;1187;p46"/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Sửa 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tên đề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câu hỏi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đáp án 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en-US" sz="2000">
                <a:solidFill>
                  <a:schemeClr val="accent6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03" name="Google Shape;1203;p46"/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1204" name="Google Shape;1204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07" name="Google Shape;1207;p46"/>
          <p:cNvGrpSpPr/>
          <p:nvPr/>
        </p:nvGrpSpPr>
        <p:grpSpPr>
          <a:xfrm>
            <a:off x="344258" y="2379015"/>
            <a:ext cx="2259906" cy="699900"/>
            <a:chOff x="4580204" y="1531125"/>
            <a:chExt cx="1442188" cy="699900"/>
          </a:xfrm>
        </p:grpSpPr>
        <p:sp>
          <p:nvSpPr>
            <p:cNvPr id="1208" name="Google Shape;1208;p46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rPr>
                <a:t>Câu hỏi</a:t>
              </a:r>
              <a:endParaRPr sz="2400" b="1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212" name="Google Shape;1212;p46"/>
          <p:cNvGrpSpPr/>
          <p:nvPr/>
        </p:nvGrpSpPr>
        <p:grpSpPr>
          <a:xfrm>
            <a:off x="344257" y="3333040"/>
            <a:ext cx="8455347" cy="809700"/>
            <a:chOff x="2430611" y="3557613"/>
            <a:chExt cx="7389124" cy="809700"/>
          </a:xfrm>
        </p:grpSpPr>
        <p:grpSp>
          <p:nvGrpSpPr>
            <p:cNvPr id="1213" name="Google Shape;1213;p46"/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93" name="Google Shape;1193;p46"/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Sửa nội dung câu hỏi/đáp án trong thư viện đề 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vi-V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15" name="Google Shape;1215;p46"/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1216" name="Google Shape;1216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cxnSp>
        <p:nvCxnSpPr>
          <p:cNvPr id="3" name="Google Shape;1186;p46">
            <a:extLst>
              <a:ext uri="{FF2B5EF4-FFF2-40B4-BE49-F238E27FC236}">
                <a16:creationId xmlns:a16="http://schemas.microsoft.com/office/drawing/2014/main" id="{EE5D3007-054C-B7A1-9CF8-E05545F21A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09871" y="-2902403"/>
            <a:ext cx="1951501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188;p46">
            <a:extLst>
              <a:ext uri="{FF2B5EF4-FFF2-40B4-BE49-F238E27FC236}">
                <a16:creationId xmlns:a16="http://schemas.microsoft.com/office/drawing/2014/main" id="{54DD0C37-AA53-CDFE-3F10-67B539633B14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701477" y="-1893480"/>
            <a:ext cx="1965567" cy="1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191;p46">
            <a:extLst>
              <a:ext uri="{FF2B5EF4-FFF2-40B4-BE49-F238E27FC236}">
                <a16:creationId xmlns:a16="http://schemas.microsoft.com/office/drawing/2014/main" id="{43071AAA-A112-A26A-66B7-60CDCE355E47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2701477" y="-884543"/>
            <a:ext cx="1965567" cy="6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1200;p46">
            <a:extLst>
              <a:ext uri="{FF2B5EF4-FFF2-40B4-BE49-F238E27FC236}">
                <a16:creationId xmlns:a16="http://schemas.microsoft.com/office/drawing/2014/main" id="{D587B22F-C6C1-9715-3336-A8D45EF46FE9}"/>
              </a:ext>
            </a:extLst>
          </p:cNvPr>
          <p:cNvGrpSpPr/>
          <p:nvPr/>
        </p:nvGrpSpPr>
        <p:grpSpPr>
          <a:xfrm>
            <a:off x="441573" y="-3307265"/>
            <a:ext cx="8193814" cy="809700"/>
            <a:chOff x="2430609" y="1539738"/>
            <a:chExt cx="7170202" cy="809700"/>
          </a:xfrm>
        </p:grpSpPr>
        <p:grpSp>
          <p:nvGrpSpPr>
            <p:cNvPr id="7" name="Google Shape;1201;p46">
              <a:extLst>
                <a:ext uri="{FF2B5EF4-FFF2-40B4-BE49-F238E27FC236}">
                  <a16:creationId xmlns:a16="http://schemas.microsoft.com/office/drawing/2014/main" id="{9E13C34C-733E-3D5B-E354-E73B66E9635B}"/>
                </a:ext>
              </a:extLst>
            </p:cNvPr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12" name="Google Shape;1202;p46">
                <a:extLst>
                  <a:ext uri="{FF2B5EF4-FFF2-40B4-BE49-F238E27FC236}">
                    <a16:creationId xmlns:a16="http://schemas.microsoft.com/office/drawing/2014/main" id="{63AF7E0E-4DDA-0605-2D25-36A2566DB99E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3" name="Google Shape;1196;p46">
                <a:extLst>
                  <a:ext uri="{FF2B5EF4-FFF2-40B4-BE49-F238E27FC236}">
                    <a16:creationId xmlns:a16="http://schemas.microsoft.com/office/drawing/2014/main" id="{1969514E-1DDA-2D40-714D-09BE83EF168A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8" name="Google Shape;1187;p46">
              <a:extLst>
                <a:ext uri="{FF2B5EF4-FFF2-40B4-BE49-F238E27FC236}">
                  <a16:creationId xmlns:a16="http://schemas.microsoft.com/office/drawing/2014/main" id="{3B918FE7-7C09-D7A0-59D5-E144D0DD73CD}"/>
                </a:ext>
              </a:extLst>
            </p:cNvPr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toàn bộ tên 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mã đề đề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mã đề bài tập</a:t>
              </a:r>
            </a:p>
          </p:txBody>
        </p:sp>
        <p:grpSp>
          <p:nvGrpSpPr>
            <p:cNvPr id="9" name="Google Shape;1203;p46">
              <a:extLst>
                <a:ext uri="{FF2B5EF4-FFF2-40B4-BE49-F238E27FC236}">
                  <a16:creationId xmlns:a16="http://schemas.microsoft.com/office/drawing/2014/main" id="{818E98DD-344F-0A35-1D47-E23233468DC7}"/>
                </a:ext>
              </a:extLst>
            </p:cNvPr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10" name="Google Shape;1204;p46">
                <a:extLst>
                  <a:ext uri="{FF2B5EF4-FFF2-40B4-BE49-F238E27FC236}">
                    <a16:creationId xmlns:a16="http://schemas.microsoft.com/office/drawing/2014/main" id="{3EB5A016-AC4E-954A-77FA-D19F2A5BA589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05;p46">
                <a:extLst>
                  <a:ext uri="{FF2B5EF4-FFF2-40B4-BE49-F238E27FC236}">
                    <a16:creationId xmlns:a16="http://schemas.microsoft.com/office/drawing/2014/main" id="{7FDE1E49-0318-1958-C93E-969B4F5CB1A7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4" name="Google Shape;1206;p46">
            <a:extLst>
              <a:ext uri="{FF2B5EF4-FFF2-40B4-BE49-F238E27FC236}">
                <a16:creationId xmlns:a16="http://schemas.microsoft.com/office/drawing/2014/main" id="{56CBBA2D-5468-B091-783D-FF338DDD36A4}"/>
              </a:ext>
            </a:extLst>
          </p:cNvPr>
          <p:cNvGrpSpPr/>
          <p:nvPr/>
        </p:nvGrpSpPr>
        <p:grpSpPr>
          <a:xfrm>
            <a:off x="441573" y="-2298330"/>
            <a:ext cx="8455346" cy="809700"/>
            <a:chOff x="2430611" y="2548688"/>
            <a:chExt cx="7389126" cy="809700"/>
          </a:xfrm>
        </p:grpSpPr>
        <p:grpSp>
          <p:nvGrpSpPr>
            <p:cNvPr id="15" name="Google Shape;1207;p46">
              <a:extLst>
                <a:ext uri="{FF2B5EF4-FFF2-40B4-BE49-F238E27FC236}">
                  <a16:creationId xmlns:a16="http://schemas.microsoft.com/office/drawing/2014/main" id="{53350205-89D3-D9D4-CDAC-2CD24E3214D3}"/>
                </a:ext>
              </a:extLst>
            </p:cNvPr>
            <p:cNvGrpSpPr/>
            <p:nvPr/>
          </p:nvGrpSpPr>
          <p:grpSpPr>
            <a:xfrm>
              <a:off x="2430611" y="2603588"/>
              <a:ext cx="1974932" cy="699900"/>
              <a:chOff x="4580204" y="1531125"/>
              <a:chExt cx="1442188" cy="699900"/>
            </a:xfrm>
          </p:grpSpPr>
          <p:sp>
            <p:nvSpPr>
              <p:cNvPr id="20" name="Google Shape;1208;p46">
                <a:extLst>
                  <a:ext uri="{FF2B5EF4-FFF2-40B4-BE49-F238E27FC236}">
                    <a16:creationId xmlns:a16="http://schemas.microsoft.com/office/drawing/2014/main" id="{5F66540B-C44F-194C-A812-97EFCDB2963E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21" name="Google Shape;1189;p46">
                <a:extLst>
                  <a:ext uri="{FF2B5EF4-FFF2-40B4-BE49-F238E27FC236}">
                    <a16:creationId xmlns:a16="http://schemas.microsoft.com/office/drawing/2014/main" id="{1DC2526C-E36A-8A0C-4DFC-298C152E4EB9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Câu hỏi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6" name="Google Shape;1190;p46">
              <a:extLst>
                <a:ext uri="{FF2B5EF4-FFF2-40B4-BE49-F238E27FC236}">
                  <a16:creationId xmlns:a16="http://schemas.microsoft.com/office/drawing/2014/main" id="{745632CB-08DF-6C18-FA0D-D6D18411C0F2}"/>
                </a:ext>
              </a:extLst>
            </p:cNvPr>
            <p:cNvSpPr txBox="1"/>
            <p:nvPr/>
          </p:nvSpPr>
          <p:spPr>
            <a:xfrm>
              <a:off x="6123250" y="2617403"/>
              <a:ext cx="3696487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tất cả câu hỏi và đáp án 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trong một đề</a:t>
              </a:r>
            </a:p>
          </p:txBody>
        </p:sp>
        <p:grpSp>
          <p:nvGrpSpPr>
            <p:cNvPr id="17" name="Google Shape;1209;p46">
              <a:extLst>
                <a:ext uri="{FF2B5EF4-FFF2-40B4-BE49-F238E27FC236}">
                  <a16:creationId xmlns:a16="http://schemas.microsoft.com/office/drawing/2014/main" id="{E262E73B-CA15-8007-01E9-C4F97753AFC9}"/>
                </a:ext>
              </a:extLst>
            </p:cNvPr>
            <p:cNvGrpSpPr/>
            <p:nvPr/>
          </p:nvGrpSpPr>
          <p:grpSpPr>
            <a:xfrm>
              <a:off x="4986794" y="2548688"/>
              <a:ext cx="675900" cy="809700"/>
              <a:chOff x="1970600" y="969525"/>
              <a:chExt cx="675900" cy="809700"/>
            </a:xfrm>
          </p:grpSpPr>
          <p:sp>
            <p:nvSpPr>
              <p:cNvPr id="18" name="Google Shape;1210;p46">
                <a:extLst>
                  <a:ext uri="{FF2B5EF4-FFF2-40B4-BE49-F238E27FC236}">
                    <a16:creationId xmlns:a16="http://schemas.microsoft.com/office/drawing/2014/main" id="{4CFF29A3-384F-7AEF-E85C-F60C9688AFCA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11;p46">
                <a:extLst>
                  <a:ext uri="{FF2B5EF4-FFF2-40B4-BE49-F238E27FC236}">
                    <a16:creationId xmlns:a16="http://schemas.microsoft.com/office/drawing/2014/main" id="{BB5752C4-A143-EFA4-D534-15FFC72DE34B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22" name="Google Shape;1212;p46">
            <a:extLst>
              <a:ext uri="{FF2B5EF4-FFF2-40B4-BE49-F238E27FC236}">
                <a16:creationId xmlns:a16="http://schemas.microsoft.com/office/drawing/2014/main" id="{678A8B51-2224-FF22-E625-FF434E4BF01C}"/>
              </a:ext>
            </a:extLst>
          </p:cNvPr>
          <p:cNvGrpSpPr/>
          <p:nvPr/>
        </p:nvGrpSpPr>
        <p:grpSpPr>
          <a:xfrm>
            <a:off x="441572" y="-1289405"/>
            <a:ext cx="8455347" cy="809700"/>
            <a:chOff x="2430611" y="3557613"/>
            <a:chExt cx="7389124" cy="809700"/>
          </a:xfrm>
        </p:grpSpPr>
        <p:grpSp>
          <p:nvGrpSpPr>
            <p:cNvPr id="23" name="Google Shape;1213;p46">
              <a:extLst>
                <a:ext uri="{FF2B5EF4-FFF2-40B4-BE49-F238E27FC236}">
                  <a16:creationId xmlns:a16="http://schemas.microsoft.com/office/drawing/2014/main" id="{19541796-A2AB-300E-C19C-D3ADA4394E23}"/>
                </a:ext>
              </a:extLst>
            </p:cNvPr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28" name="Google Shape;1214;p46">
                <a:extLst>
                  <a:ext uri="{FF2B5EF4-FFF2-40B4-BE49-F238E27FC236}">
                    <a16:creationId xmlns:a16="http://schemas.microsoft.com/office/drawing/2014/main" id="{35C11739-0A1C-4B00-4218-E530FAD43281}"/>
                  </a:ext>
                </a:extLst>
              </p:cNvPr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29" name="Google Shape;1192;p46">
                <a:extLst>
                  <a:ext uri="{FF2B5EF4-FFF2-40B4-BE49-F238E27FC236}">
                    <a16:creationId xmlns:a16="http://schemas.microsoft.com/office/drawing/2014/main" id="{58426A7A-8AEE-8263-AE17-161E6BFD4EC8}"/>
                  </a:ext>
                </a:extLst>
              </p:cNvPr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24" name="Google Shape;1193;p46">
              <a:extLst>
                <a:ext uri="{FF2B5EF4-FFF2-40B4-BE49-F238E27FC236}">
                  <a16:creationId xmlns:a16="http://schemas.microsoft.com/office/drawing/2014/main" id="{D22A0161-2F09-2900-A8BF-4D9DF9CC6585}"/>
                </a:ext>
              </a:extLst>
            </p:cNvPr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tất cả câu hỏi trong thư viện đề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câu hỏi crawl từ website</a:t>
              </a:r>
              <a:endParaRPr lang="vi-V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25" name="Google Shape;1215;p46">
              <a:extLst>
                <a:ext uri="{FF2B5EF4-FFF2-40B4-BE49-F238E27FC236}">
                  <a16:creationId xmlns:a16="http://schemas.microsoft.com/office/drawing/2014/main" id="{1765C88D-4682-2619-FB68-BCC7499C1FEB}"/>
                </a:ext>
              </a:extLst>
            </p:cNvPr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26" name="Google Shape;1216;p46">
                <a:extLst>
                  <a:ext uri="{FF2B5EF4-FFF2-40B4-BE49-F238E27FC236}">
                    <a16:creationId xmlns:a16="http://schemas.microsoft.com/office/drawing/2014/main" id="{EFD518AF-DC23-F54C-0D0B-510E4DD22FDE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17;p46">
                <a:extLst>
                  <a:ext uri="{FF2B5EF4-FFF2-40B4-BE49-F238E27FC236}">
                    <a16:creationId xmlns:a16="http://schemas.microsoft.com/office/drawing/2014/main" id="{76D762CA-E2FB-7472-43E7-205A0C7C2795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0367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6" name="Google Shape;1186;p46"/>
          <p:cNvCxnSpPr>
            <a:cxnSpLocks/>
            <a:endCxn id="1187" idx="1"/>
          </p:cNvCxnSpPr>
          <p:nvPr/>
        </p:nvCxnSpPr>
        <p:spPr>
          <a:xfrm>
            <a:off x="2612556" y="1720042"/>
            <a:ext cx="1951501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6"/>
          <p:cNvCxnSpPr>
            <a:cxnSpLocks/>
            <a:stCxn id="1189" idx="3"/>
            <a:endCxn id="1190" idx="1"/>
          </p:cNvCxnSpPr>
          <p:nvPr/>
        </p:nvCxnSpPr>
        <p:spPr>
          <a:xfrm>
            <a:off x="2604162" y="2728965"/>
            <a:ext cx="1965567" cy="1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46"/>
          <p:cNvCxnSpPr>
            <a:cxnSpLocks/>
            <a:stCxn id="1192" idx="3"/>
            <a:endCxn id="1193" idx="1"/>
          </p:cNvCxnSpPr>
          <p:nvPr/>
        </p:nvCxnSpPr>
        <p:spPr>
          <a:xfrm>
            <a:off x="2604162" y="3737902"/>
            <a:ext cx="1965567" cy="6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75" y="20390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 panose="00000500000000000000" pitchFamily="2" charset="0"/>
              </a:rPr>
              <a:t>CHỨC NĂNG: </a:t>
            </a:r>
            <a:r>
              <a:rPr lang="en"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ĐỌC</a:t>
            </a:r>
            <a:endParaRPr b="1">
              <a:solidFill>
                <a:schemeClr val="accent3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200" name="Google Shape;1200;p46"/>
          <p:cNvGrpSpPr/>
          <p:nvPr/>
        </p:nvGrpSpPr>
        <p:grpSpPr>
          <a:xfrm>
            <a:off x="344258" y="1315180"/>
            <a:ext cx="8193814" cy="809700"/>
            <a:chOff x="2430609" y="1539738"/>
            <a:chExt cx="7170202" cy="809700"/>
          </a:xfrm>
        </p:grpSpPr>
        <p:grpSp>
          <p:nvGrpSpPr>
            <p:cNvPr id="1201" name="Google Shape;1201;p46"/>
            <p:cNvGrpSpPr/>
            <p:nvPr/>
          </p:nvGrpSpPr>
          <p:grpSpPr>
            <a:xfrm>
              <a:off x="2430609" y="1594638"/>
              <a:ext cx="1974930" cy="699900"/>
              <a:chOff x="4580204" y="1531125"/>
              <a:chExt cx="1442187" cy="699900"/>
            </a:xfrm>
          </p:grpSpPr>
          <p:sp>
            <p:nvSpPr>
              <p:cNvPr id="1202" name="Google Shape;1202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Mã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87" name="Google Shape;1187;p46"/>
            <p:cNvSpPr txBox="1"/>
            <p:nvPr/>
          </p:nvSpPr>
          <p:spPr>
            <a:xfrm>
              <a:off x="6123250" y="1608450"/>
              <a:ext cx="3477561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toàn bộ tên 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mã đề đề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mã đề bài tập 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en-US" sz="2000">
                <a:solidFill>
                  <a:schemeClr val="accent6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03" name="Google Shape;1203;p46"/>
            <p:cNvGrpSpPr/>
            <p:nvPr/>
          </p:nvGrpSpPr>
          <p:grpSpPr>
            <a:xfrm>
              <a:off x="4986794" y="1539738"/>
              <a:ext cx="675900" cy="809700"/>
              <a:chOff x="1970600" y="969525"/>
              <a:chExt cx="675900" cy="809700"/>
            </a:xfrm>
          </p:grpSpPr>
          <p:sp>
            <p:nvSpPr>
              <p:cNvPr id="1204" name="Google Shape;1204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06" name="Google Shape;1206;p46"/>
          <p:cNvGrpSpPr/>
          <p:nvPr/>
        </p:nvGrpSpPr>
        <p:grpSpPr>
          <a:xfrm>
            <a:off x="344258" y="2324115"/>
            <a:ext cx="8455346" cy="809700"/>
            <a:chOff x="2430611" y="2548688"/>
            <a:chExt cx="7389126" cy="809700"/>
          </a:xfrm>
        </p:grpSpPr>
        <p:grpSp>
          <p:nvGrpSpPr>
            <p:cNvPr id="1207" name="Google Shape;1207;p46"/>
            <p:cNvGrpSpPr/>
            <p:nvPr/>
          </p:nvGrpSpPr>
          <p:grpSpPr>
            <a:xfrm>
              <a:off x="2430611" y="2603588"/>
              <a:ext cx="1974932" cy="699900"/>
              <a:chOff x="4580204" y="1531125"/>
              <a:chExt cx="1442188" cy="699900"/>
            </a:xfrm>
          </p:grpSpPr>
          <p:sp>
            <p:nvSpPr>
              <p:cNvPr id="1208" name="Google Shape;1208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Câu hỏi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90" name="Google Shape;1190;p46"/>
            <p:cNvSpPr txBox="1"/>
            <p:nvPr/>
          </p:nvSpPr>
          <p:spPr>
            <a:xfrm>
              <a:off x="6123250" y="2617403"/>
              <a:ext cx="3696487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</a:t>
              </a:r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tất cả câu hỏi và đáp án 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trong một đề 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</p:txBody>
        </p:sp>
        <p:grpSp>
          <p:nvGrpSpPr>
            <p:cNvPr id="1209" name="Google Shape;1209;p46"/>
            <p:cNvGrpSpPr/>
            <p:nvPr/>
          </p:nvGrpSpPr>
          <p:grpSpPr>
            <a:xfrm>
              <a:off x="4986794" y="2548688"/>
              <a:ext cx="675900" cy="809700"/>
              <a:chOff x="1970600" y="969525"/>
              <a:chExt cx="675900" cy="809700"/>
            </a:xfrm>
          </p:grpSpPr>
          <p:sp>
            <p:nvSpPr>
              <p:cNvPr id="1210" name="Google Shape;1210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212" name="Google Shape;1212;p46"/>
          <p:cNvGrpSpPr/>
          <p:nvPr/>
        </p:nvGrpSpPr>
        <p:grpSpPr>
          <a:xfrm>
            <a:off x="344257" y="3333040"/>
            <a:ext cx="8455347" cy="809700"/>
            <a:chOff x="2430611" y="3557613"/>
            <a:chExt cx="7389124" cy="809700"/>
          </a:xfrm>
        </p:grpSpPr>
        <p:grpSp>
          <p:nvGrpSpPr>
            <p:cNvPr id="1213" name="Google Shape;1213;p46"/>
            <p:cNvGrpSpPr/>
            <p:nvPr/>
          </p:nvGrpSpPr>
          <p:grpSpPr>
            <a:xfrm>
              <a:off x="2430611" y="3612525"/>
              <a:ext cx="1974932" cy="699900"/>
              <a:chOff x="4580204" y="1531125"/>
              <a:chExt cx="1442188" cy="6999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524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58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Montserrat" panose="00000500000000000000" pitchFamily="2" charset="0"/>
                    <a:ea typeface="Fredoka One"/>
                    <a:cs typeface="Fredoka One"/>
                    <a:sym typeface="Fredoka One"/>
                  </a:rPr>
                  <a:t>Thư viện đề</a:t>
                </a:r>
                <a:endParaRPr sz="2400" b="1">
                  <a:solidFill>
                    <a:schemeClr val="dk1"/>
                  </a:solidFill>
                  <a:latin typeface="Montserrat" panose="00000500000000000000" pitchFamily="2" charset="0"/>
                  <a:ea typeface="Fredoka One"/>
                  <a:cs typeface="Fredoka One"/>
                  <a:sym typeface="Fredoka One"/>
                </a:endParaRPr>
              </a:p>
            </p:txBody>
          </p:sp>
        </p:grpSp>
        <p:sp>
          <p:nvSpPr>
            <p:cNvPr id="1193" name="Google Shape;1193;p46"/>
            <p:cNvSpPr txBox="1"/>
            <p:nvPr/>
          </p:nvSpPr>
          <p:spPr>
            <a:xfrm>
              <a:off x="6123249" y="3626331"/>
              <a:ext cx="3696486" cy="6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tất cả câu hỏi trong thư viện đề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 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Đọc câu hỏi crawl từ website (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admin</a:t>
              </a:r>
              <a:r>
                <a:rPr lang="en-US" sz="2000">
                  <a:solidFill>
                    <a:schemeClr val="bg2">
                      <a:lumMod val="25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/</a:t>
              </a:r>
              <a:r>
                <a:rPr lang="en-US" sz="2000">
                  <a:solidFill>
                    <a:schemeClr val="accent2">
                      <a:lumMod val="50000"/>
                    </a:schemeClr>
                  </a:solidFill>
                  <a:latin typeface="Karla"/>
                  <a:ea typeface="Karla"/>
                  <a:cs typeface="Karla"/>
                  <a:sym typeface="Karla"/>
                </a:rPr>
                <a:t>user</a:t>
              </a:r>
              <a:r>
                <a:rPr lang="en-US" sz="20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)</a:t>
              </a:r>
              <a:endParaRPr lang="vi-V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15" name="Google Shape;1215;p46"/>
            <p:cNvGrpSpPr/>
            <p:nvPr/>
          </p:nvGrpSpPr>
          <p:grpSpPr>
            <a:xfrm>
              <a:off x="4986794" y="3557613"/>
              <a:ext cx="675900" cy="809700"/>
              <a:chOff x="1970600" y="969525"/>
              <a:chExt cx="675900" cy="809700"/>
            </a:xfrm>
          </p:grpSpPr>
          <p:sp>
            <p:nvSpPr>
              <p:cNvPr id="1216" name="Google Shape;1216;p46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1A7414-478E-7187-46A3-9BE9AF4B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62" y="5504009"/>
            <a:ext cx="3746675" cy="30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9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HƯỚNG DẪN SỬ DỤNG </a:t>
            </a:r>
            <a:r>
              <a:rPr lang="en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CRUD</a:t>
            </a:r>
            <a:endParaRPr>
              <a:solidFill>
                <a:schemeClr val="accent3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Google Shape;577;p36">
            <a:extLst>
              <a:ext uri="{FF2B5EF4-FFF2-40B4-BE49-F238E27FC236}">
                <a16:creationId xmlns:a16="http://schemas.microsoft.com/office/drawing/2014/main" id="{8F316B39-E39F-D49E-0402-3407DDB39D5B}"/>
              </a:ext>
            </a:extLst>
          </p:cNvPr>
          <p:cNvSpPr txBox="1">
            <a:spLocks/>
          </p:cNvSpPr>
          <p:nvPr/>
        </p:nvSpPr>
        <p:spPr>
          <a:xfrm>
            <a:off x="713250" y="10177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*Sau khi đã đăng nhập thành công</a:t>
            </a:r>
            <a:endParaRPr lang="vi-VN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64F23-F9A0-7B2F-8BCB-76934935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62" y="1751682"/>
            <a:ext cx="3746675" cy="30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8589425-DE7A-F9CC-8626-BA5277C4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39" y="5577840"/>
            <a:ext cx="6380922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0D6DA2-548E-3911-A885-49082CBA17AC}"/>
              </a:ext>
            </a:extLst>
          </p:cNvPr>
          <p:cNvSpPr/>
          <p:nvPr/>
        </p:nvSpPr>
        <p:spPr>
          <a:xfrm>
            <a:off x="6849644" y="5893352"/>
            <a:ext cx="1038268" cy="38919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0C21E-6F15-9078-194C-022526C5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76890" y="5577840"/>
            <a:ext cx="3328058" cy="2518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C3D9A4-381D-257B-EE46-75EBC9D83001}"/>
              </a:ext>
            </a:extLst>
          </p:cNvPr>
          <p:cNvSpPr/>
          <p:nvPr/>
        </p:nvSpPr>
        <p:spPr>
          <a:xfrm>
            <a:off x="1663431" y="5789790"/>
            <a:ext cx="1705433" cy="55696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FB68C9F8-46B9-5593-0234-888E01A7AD9C}"/>
              </a:ext>
            </a:extLst>
          </p:cNvPr>
          <p:cNvSpPr/>
          <p:nvPr/>
        </p:nvSpPr>
        <p:spPr>
          <a:xfrm rot="18116723">
            <a:off x="7677066" y="611639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7F53F-1700-0BB8-4B67-CD8F661C375B}"/>
              </a:ext>
            </a:extLst>
          </p:cNvPr>
          <p:cNvSpPr/>
          <p:nvPr/>
        </p:nvSpPr>
        <p:spPr>
          <a:xfrm>
            <a:off x="-4688351" y="7773648"/>
            <a:ext cx="1038268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133;p62">
            <a:extLst>
              <a:ext uri="{FF2B5EF4-FFF2-40B4-BE49-F238E27FC236}">
                <a16:creationId xmlns:a16="http://schemas.microsoft.com/office/drawing/2014/main" id="{CE7063C4-3FA2-58D0-8E06-DE3A1EDDBADC}"/>
              </a:ext>
            </a:extLst>
          </p:cNvPr>
          <p:cNvSpPr/>
          <p:nvPr/>
        </p:nvSpPr>
        <p:spPr>
          <a:xfrm rot="18116723">
            <a:off x="-3748169" y="7912714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5;p35">
            <a:extLst>
              <a:ext uri="{FF2B5EF4-FFF2-40B4-BE49-F238E27FC236}">
                <a16:creationId xmlns:a16="http://schemas.microsoft.com/office/drawing/2014/main" id="{84BEEE55-80B7-608E-BB4A-A7129627ED80}"/>
              </a:ext>
            </a:extLst>
          </p:cNvPr>
          <p:cNvSpPr txBox="1">
            <a:spLocks/>
          </p:cNvSpPr>
          <p:nvPr/>
        </p:nvSpPr>
        <p:spPr>
          <a:xfrm>
            <a:off x="-3299844" y="6194843"/>
            <a:ext cx="3036078" cy="2709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3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câu hỏi cần sửa và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Chọn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’. Hộp thoai bên dưới xuất hiện và thực hiện chỉnh sửa,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Lưu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hoàn thành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3F4149-012F-C512-1550-CD231927741D}"/>
              </a:ext>
            </a:extLst>
          </p:cNvPr>
          <p:cNvSpPr/>
          <p:nvPr/>
        </p:nvSpPr>
        <p:spPr>
          <a:xfrm>
            <a:off x="-5913893" y="5835556"/>
            <a:ext cx="2744710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2133;p62">
            <a:extLst>
              <a:ext uri="{FF2B5EF4-FFF2-40B4-BE49-F238E27FC236}">
                <a16:creationId xmlns:a16="http://schemas.microsoft.com/office/drawing/2014/main" id="{5D208901-4D2A-99A7-3206-32D3B9559056}"/>
              </a:ext>
            </a:extLst>
          </p:cNvPr>
          <p:cNvSpPr/>
          <p:nvPr/>
        </p:nvSpPr>
        <p:spPr>
          <a:xfrm rot="18116723">
            <a:off x="-3515609" y="6038260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43FF07-A086-32D3-3DA7-7EB1152CD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08906" y="8423458"/>
            <a:ext cx="2241110" cy="20692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7DCDA1-FA08-3538-EC9C-A04E1B599517}"/>
              </a:ext>
            </a:extLst>
          </p:cNvPr>
          <p:cNvSpPr/>
          <p:nvPr/>
        </p:nvSpPr>
        <p:spPr>
          <a:xfrm>
            <a:off x="-5931202" y="8273833"/>
            <a:ext cx="2523293" cy="2333207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1506604" y="6496831"/>
            <a:ext cx="2529421" cy="2364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4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1.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FILE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” ở menubar.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From Website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để thực hiện lấy dữ liệu từ web</a:t>
            </a:r>
          </a:p>
        </p:txBody>
      </p:sp>
      <p:sp>
        <p:nvSpPr>
          <p:cNvPr id="14" name="Google Shape;2133;p62">
            <a:extLst>
              <a:ext uri="{FF2B5EF4-FFF2-40B4-BE49-F238E27FC236}">
                <a16:creationId xmlns:a16="http://schemas.microsoft.com/office/drawing/2014/main" id="{ACFFF663-FB99-035E-6582-95F62A3A217D}"/>
              </a:ext>
            </a:extLst>
          </p:cNvPr>
          <p:cNvSpPr/>
          <p:nvPr/>
        </p:nvSpPr>
        <p:spPr>
          <a:xfrm rot="18116723">
            <a:off x="2739770" y="609671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55;p35">
            <a:extLst>
              <a:ext uri="{FF2B5EF4-FFF2-40B4-BE49-F238E27FC236}">
                <a16:creationId xmlns:a16="http://schemas.microsoft.com/office/drawing/2014/main" id="{7B6D30E0-298A-917C-0FD6-BBCCDA364B92}"/>
              </a:ext>
            </a:extLst>
          </p:cNvPr>
          <p:cNvSpPr txBox="1">
            <a:spLocks/>
          </p:cNvSpPr>
          <p:nvPr/>
        </p:nvSpPr>
        <p:spPr>
          <a:xfrm>
            <a:off x="6349903" y="6492664"/>
            <a:ext cx="2529421" cy="2068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4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Giao diện xuất hiện, chọn câu hỏi và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Lấy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để để lấy câu hỏi về thư viện đề</a:t>
            </a:r>
          </a:p>
        </p:txBody>
      </p:sp>
      <p:sp>
        <p:nvSpPr>
          <p:cNvPr id="2" name="Google Shape;577;p36">
            <a:extLst>
              <a:ext uri="{FF2B5EF4-FFF2-40B4-BE49-F238E27FC236}">
                <a16:creationId xmlns:a16="http://schemas.microsoft.com/office/drawing/2014/main" id="{ABB3DEF2-EE3C-833A-6711-F06A0F44DD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3"/>
            <a:ext cx="7717500" cy="450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Montserrat" panose="00000500000000000000" pitchFamily="2" charset="0"/>
              </a:rPr>
              <a:t>*Lưu ý trước khi bắt đầu:</a:t>
            </a:r>
            <a:br>
              <a:rPr lang="en">
                <a:latin typeface="Montserrat" panose="00000500000000000000" pitchFamily="2" charset="0"/>
              </a:rPr>
            </a:br>
            <a:br>
              <a:rPr lang="en">
                <a:latin typeface="Montserrat" panose="00000500000000000000" pitchFamily="2" charset="0"/>
              </a:rPr>
            </a:br>
            <a:r>
              <a:rPr lang="en">
                <a:latin typeface="Montserrat" panose="00000500000000000000" pitchFamily="2" charset="0"/>
              </a:rPr>
              <a:t>- Ở những hộp thoại màu hồng, chỉ khi nhấn chọn </a:t>
            </a:r>
            <a:r>
              <a:rPr lang="en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đầy đủ </a:t>
            </a:r>
            <a:r>
              <a:rPr lang="en">
                <a:latin typeface="Montserrat" panose="00000500000000000000" pitchFamily="2" charset="0"/>
              </a:rPr>
              <a:t>các mục </a:t>
            </a:r>
            <a:r>
              <a:rPr lang="en" u="sng">
                <a:latin typeface="Montserrat" panose="00000500000000000000" pitchFamily="2" charset="0"/>
              </a:rPr>
              <a:t>từ trên xuống</a:t>
            </a:r>
            <a:r>
              <a:rPr lang="en">
                <a:latin typeface="Montserrat" panose="00000500000000000000" pitchFamily="2" charset="0"/>
              </a:rPr>
              <a:t> thì thao tác mới </a:t>
            </a:r>
            <a:r>
              <a:rPr lang="en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thành công </a:t>
            </a:r>
            <a:r>
              <a:rPr lang="en">
                <a:latin typeface="Montserrat" panose="00000500000000000000" pitchFamily="2" charset="0"/>
              </a:rPr>
              <a:t>(Không bỏ qua lựa chọn nào).</a:t>
            </a:r>
            <a:br>
              <a:rPr lang="en">
                <a:latin typeface="Montserrat" panose="00000500000000000000" pitchFamily="2" charset="0"/>
              </a:rPr>
            </a:br>
            <a:r>
              <a:rPr lang="en">
                <a:latin typeface="Montserrat" panose="00000500000000000000" pitchFamily="2" charset="0"/>
              </a:rPr>
              <a:t>- Khi có thay đổi lựa chọn phải chọn lại tuần tự từ trên xuống để cập nhật thao tác.</a:t>
            </a:r>
            <a:endParaRPr>
              <a:solidFill>
                <a:schemeClr val="accent3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16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1"/>
          <p:cNvSpPr txBox="1">
            <a:spLocks noGrp="1"/>
          </p:cNvSpPr>
          <p:nvPr>
            <p:ph type="title"/>
          </p:nvPr>
        </p:nvSpPr>
        <p:spPr>
          <a:xfrm>
            <a:off x="725779" y="-7753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</a:t>
            </a:r>
            <a:endParaRPr>
              <a:latin typeface="Montserrat" panose="00000500000000000000" pitchFamily="2" charset="0"/>
            </a:endParaRPr>
          </a:p>
        </p:txBody>
      </p:sp>
      <p:grpSp>
        <p:nvGrpSpPr>
          <p:cNvPr id="1945" name="Google Shape;1945;p61"/>
          <p:cNvGrpSpPr/>
          <p:nvPr/>
        </p:nvGrpSpPr>
        <p:grpSpPr>
          <a:xfrm>
            <a:off x="-6806167" y="5493021"/>
            <a:ext cx="2488278" cy="3144433"/>
            <a:chOff x="1866907" y="1217411"/>
            <a:chExt cx="2488278" cy="3144433"/>
          </a:xfrm>
        </p:grpSpPr>
        <p:grpSp>
          <p:nvGrpSpPr>
            <p:cNvPr id="1946" name="Google Shape;1946;p61"/>
            <p:cNvGrpSpPr/>
            <p:nvPr/>
          </p:nvGrpSpPr>
          <p:grpSpPr>
            <a:xfrm>
              <a:off x="1866907" y="1217411"/>
              <a:ext cx="2488278" cy="3144433"/>
              <a:chOff x="3848564" y="637809"/>
              <a:chExt cx="4582464" cy="3126300"/>
            </a:xfrm>
          </p:grpSpPr>
          <p:sp>
            <p:nvSpPr>
              <p:cNvPr id="1947" name="Google Shape;1947;p61"/>
              <p:cNvSpPr/>
              <p:nvPr/>
            </p:nvSpPr>
            <p:spPr>
              <a:xfrm>
                <a:off x="3848564" y="637809"/>
                <a:ext cx="4582200" cy="3126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1"/>
              <p:cNvSpPr/>
              <p:nvPr/>
            </p:nvSpPr>
            <p:spPr>
              <a:xfrm>
                <a:off x="3848828" y="637809"/>
                <a:ext cx="45822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61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950" name="Google Shape;1950;p61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1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1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9" name="Google Shape;1959;p61"/>
          <p:cNvSpPr txBox="1"/>
          <p:nvPr/>
        </p:nvSpPr>
        <p:spPr>
          <a:xfrm>
            <a:off x="-4675999" y="2860980"/>
            <a:ext cx="2144400" cy="12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rPr>
              <a:t>Ứng dụng quản lí đề thi và bài tập cho giáo viên</a:t>
            </a:r>
            <a:endParaRPr sz="2000">
              <a:solidFill>
                <a:schemeClr val="dk1"/>
              </a:solidFill>
              <a:latin typeface="Montserrat" panose="00000500000000000000" pitchFamily="2" charset="0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961" name="Google Shape;1961;p61"/>
          <p:cNvGrpSpPr/>
          <p:nvPr/>
        </p:nvGrpSpPr>
        <p:grpSpPr>
          <a:xfrm>
            <a:off x="7632415" y="5550690"/>
            <a:ext cx="3342558" cy="1174642"/>
            <a:chOff x="4580204" y="1531125"/>
            <a:chExt cx="1442188" cy="699900"/>
          </a:xfrm>
        </p:grpSpPr>
        <p:sp>
          <p:nvSpPr>
            <p:cNvPr id="1962" name="Google Shape;1962;p6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963" name="Google Shape;1963;p6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969" name="Google Shape;1969;p61"/>
          <p:cNvSpPr txBox="1"/>
          <p:nvPr/>
        </p:nvSpPr>
        <p:spPr>
          <a:xfrm>
            <a:off x="-2881627" y="1523619"/>
            <a:ext cx="2859176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ontserrat" panose="00000500000000000000" pitchFamily="2" charset="0"/>
                <a:ea typeface="Karla"/>
                <a:cs typeface="Karla"/>
                <a:sym typeface="Karla"/>
              </a:rPr>
              <a:t>CRUD + HDSD</a:t>
            </a:r>
            <a:endParaRPr sz="2500">
              <a:solidFill>
                <a:schemeClr val="dk1"/>
              </a:solidFill>
              <a:latin typeface="Montserrat" panose="00000500000000000000" pitchFamily="2" charset="0"/>
              <a:ea typeface="Karla"/>
              <a:cs typeface="Karla"/>
              <a:sym typeface="Karla"/>
            </a:endParaRPr>
          </a:p>
        </p:txBody>
      </p:sp>
      <p:grpSp>
        <p:nvGrpSpPr>
          <p:cNvPr id="1971" name="Google Shape;1971;p61"/>
          <p:cNvGrpSpPr/>
          <p:nvPr/>
        </p:nvGrpSpPr>
        <p:grpSpPr>
          <a:xfrm>
            <a:off x="7632415" y="7224915"/>
            <a:ext cx="3342558" cy="1174642"/>
            <a:chOff x="4580204" y="1531125"/>
            <a:chExt cx="1442188" cy="699900"/>
          </a:xfrm>
        </p:grpSpPr>
        <p:sp>
          <p:nvSpPr>
            <p:cNvPr id="1972" name="Google Shape;1972;p6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979" name="Google Shape;1979;p61"/>
          <p:cNvSpPr txBox="1"/>
          <p:nvPr/>
        </p:nvSpPr>
        <p:spPr>
          <a:xfrm>
            <a:off x="-2881627" y="3052980"/>
            <a:ext cx="2881627" cy="91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ontserrat" panose="00000500000000000000" pitchFamily="2" charset="0"/>
                <a:ea typeface="Karla"/>
                <a:cs typeface="Karla"/>
                <a:sym typeface="Karla"/>
              </a:rPr>
              <a:t>HDSD: Exam Application</a:t>
            </a:r>
            <a:endParaRPr sz="2500">
              <a:solidFill>
                <a:schemeClr val="dk1"/>
              </a:solidFill>
              <a:latin typeface="Montserrat" panose="00000500000000000000" pitchFamily="2" charset="0"/>
              <a:ea typeface="Karla"/>
              <a:cs typeface="Karla"/>
              <a:sym typeface="Karla"/>
            </a:endParaRPr>
          </a:p>
        </p:txBody>
      </p:sp>
      <p:cxnSp>
        <p:nvCxnSpPr>
          <p:cNvPr id="1981" name="Google Shape;1981;p61"/>
          <p:cNvCxnSpPr>
            <a:cxnSpLocks/>
            <a:stCxn id="1947" idx="3"/>
            <a:endCxn id="1963" idx="1"/>
          </p:cNvCxnSpPr>
          <p:nvPr/>
        </p:nvCxnSpPr>
        <p:spPr>
          <a:xfrm flipV="1">
            <a:off x="-4318032" y="6138011"/>
            <a:ext cx="11950649" cy="92722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61"/>
          <p:cNvCxnSpPr>
            <a:cxnSpLocks/>
            <a:stCxn id="1947" idx="3"/>
            <a:endCxn id="1973" idx="1"/>
          </p:cNvCxnSpPr>
          <p:nvPr/>
        </p:nvCxnSpPr>
        <p:spPr>
          <a:xfrm>
            <a:off x="-4318032" y="7065238"/>
            <a:ext cx="11950649" cy="74699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phic 2" descr="Open book outline">
            <a:extLst>
              <a:ext uri="{FF2B5EF4-FFF2-40B4-BE49-F238E27FC236}">
                <a16:creationId xmlns:a16="http://schemas.microsoft.com/office/drawing/2014/main" id="{AB040D5D-61F9-1E5D-995A-FD39DFAFE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200909" y="1530694"/>
            <a:ext cx="1194072" cy="1194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1171C-3C26-0FD5-F292-E59E013F1C96}"/>
              </a:ext>
            </a:extLst>
          </p:cNvPr>
          <p:cNvSpPr txBox="1"/>
          <p:nvPr/>
        </p:nvSpPr>
        <p:spPr>
          <a:xfrm>
            <a:off x="77118" y="5512815"/>
            <a:ext cx="38118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2">
                    <a:lumMod val="25000"/>
                  </a:schemeClr>
                </a:solidFill>
              </a:rPr>
              <a:t>*HDSD: Hướng dẫn sử dụng</a:t>
            </a:r>
          </a:p>
        </p:txBody>
      </p:sp>
      <p:grpSp>
        <p:nvGrpSpPr>
          <p:cNvPr id="5" name="Google Shape;443;p35">
            <a:extLst>
              <a:ext uri="{FF2B5EF4-FFF2-40B4-BE49-F238E27FC236}">
                <a16:creationId xmlns:a16="http://schemas.microsoft.com/office/drawing/2014/main" id="{842DB84D-A717-8351-6E49-EE8884096490}"/>
              </a:ext>
            </a:extLst>
          </p:cNvPr>
          <p:cNvGrpSpPr/>
          <p:nvPr/>
        </p:nvGrpSpPr>
        <p:grpSpPr>
          <a:xfrm rot="1124476">
            <a:off x="4334222" y="-2094930"/>
            <a:ext cx="3002061" cy="1104891"/>
            <a:chOff x="419375" y="2109025"/>
            <a:chExt cx="1137975" cy="418825"/>
          </a:xfrm>
        </p:grpSpPr>
        <p:sp>
          <p:nvSpPr>
            <p:cNvPr id="6" name="Google Shape;444;p35">
              <a:extLst>
                <a:ext uri="{FF2B5EF4-FFF2-40B4-BE49-F238E27FC236}">
                  <a16:creationId xmlns:a16="http://schemas.microsoft.com/office/drawing/2014/main" id="{916EC721-8058-D02B-64D9-2DE5575C0747}"/>
                </a:ext>
              </a:extLst>
            </p:cNvPr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5;p35">
              <a:extLst>
                <a:ext uri="{FF2B5EF4-FFF2-40B4-BE49-F238E27FC236}">
                  <a16:creationId xmlns:a16="http://schemas.microsoft.com/office/drawing/2014/main" id="{2DD024CF-20AA-F7D8-FFF0-796CEF351F8A}"/>
                </a:ext>
              </a:extLst>
            </p:cNvPr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6;p35">
              <a:extLst>
                <a:ext uri="{FF2B5EF4-FFF2-40B4-BE49-F238E27FC236}">
                  <a16:creationId xmlns:a16="http://schemas.microsoft.com/office/drawing/2014/main" id="{B305CEF6-742C-C1BE-DDDE-41D150950FBE}"/>
                </a:ext>
              </a:extLst>
            </p:cNvPr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7;p35">
              <a:extLst>
                <a:ext uri="{FF2B5EF4-FFF2-40B4-BE49-F238E27FC236}">
                  <a16:creationId xmlns:a16="http://schemas.microsoft.com/office/drawing/2014/main" id="{338362A6-7290-A543-9A45-D20125FF0511}"/>
                </a:ext>
              </a:extLst>
            </p:cNvPr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8;p35">
              <a:extLst>
                <a:ext uri="{FF2B5EF4-FFF2-40B4-BE49-F238E27FC236}">
                  <a16:creationId xmlns:a16="http://schemas.microsoft.com/office/drawing/2014/main" id="{58B1FEE2-59F0-03EA-5AA5-4F7173F3CB5D}"/>
                </a:ext>
              </a:extLst>
            </p:cNvPr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9;p35">
              <a:extLst>
                <a:ext uri="{FF2B5EF4-FFF2-40B4-BE49-F238E27FC236}">
                  <a16:creationId xmlns:a16="http://schemas.microsoft.com/office/drawing/2014/main" id="{2EDE0B45-F3BB-E439-06F1-99317F0243B0}"/>
                </a:ext>
              </a:extLst>
            </p:cNvPr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0;p35">
              <a:extLst>
                <a:ext uri="{FF2B5EF4-FFF2-40B4-BE49-F238E27FC236}">
                  <a16:creationId xmlns:a16="http://schemas.microsoft.com/office/drawing/2014/main" id="{ED007361-DAFF-94D2-3CE3-26B1F6B2DE0D}"/>
                </a:ext>
              </a:extLst>
            </p:cNvPr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;p35">
              <a:extLst>
                <a:ext uri="{FF2B5EF4-FFF2-40B4-BE49-F238E27FC236}">
                  <a16:creationId xmlns:a16="http://schemas.microsoft.com/office/drawing/2014/main" id="{2B20E906-1F11-588B-25D1-764E8327BF55}"/>
                </a:ext>
              </a:extLst>
            </p:cNvPr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2;p35">
              <a:extLst>
                <a:ext uri="{FF2B5EF4-FFF2-40B4-BE49-F238E27FC236}">
                  <a16:creationId xmlns:a16="http://schemas.microsoft.com/office/drawing/2014/main" id="{B68273EC-74EC-8DE8-DD36-48D0D0146F74}"/>
                </a:ext>
              </a:extLst>
            </p:cNvPr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3;p35">
              <a:extLst>
                <a:ext uri="{FF2B5EF4-FFF2-40B4-BE49-F238E27FC236}">
                  <a16:creationId xmlns:a16="http://schemas.microsoft.com/office/drawing/2014/main" id="{64B8D736-4C5F-6B00-6D02-B97AAD0AD332}"/>
                </a:ext>
              </a:extLst>
            </p:cNvPr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4;p35">
              <a:extLst>
                <a:ext uri="{FF2B5EF4-FFF2-40B4-BE49-F238E27FC236}">
                  <a16:creationId xmlns:a16="http://schemas.microsoft.com/office/drawing/2014/main" id="{C914AD93-87B6-2982-4EB8-E42925C9F2B3}"/>
                </a:ext>
              </a:extLst>
            </p:cNvPr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5;p35">
              <a:extLst>
                <a:ext uri="{FF2B5EF4-FFF2-40B4-BE49-F238E27FC236}">
                  <a16:creationId xmlns:a16="http://schemas.microsoft.com/office/drawing/2014/main" id="{54ABBB17-65FA-BCE5-F7C9-92662E3736F4}"/>
                </a:ext>
              </a:extLst>
            </p:cNvPr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6;p35">
              <a:extLst>
                <a:ext uri="{FF2B5EF4-FFF2-40B4-BE49-F238E27FC236}">
                  <a16:creationId xmlns:a16="http://schemas.microsoft.com/office/drawing/2014/main" id="{197E5133-DA87-7285-2183-834EF09E3008}"/>
                </a:ext>
              </a:extLst>
            </p:cNvPr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;p35">
              <a:extLst>
                <a:ext uri="{FF2B5EF4-FFF2-40B4-BE49-F238E27FC236}">
                  <a16:creationId xmlns:a16="http://schemas.microsoft.com/office/drawing/2014/main" id="{125B2BEC-B8B4-B8C9-7AB5-A36D3330A599}"/>
                </a:ext>
              </a:extLst>
            </p:cNvPr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8;p35">
              <a:extLst>
                <a:ext uri="{FF2B5EF4-FFF2-40B4-BE49-F238E27FC236}">
                  <a16:creationId xmlns:a16="http://schemas.microsoft.com/office/drawing/2014/main" id="{9F8C6ACD-C1BA-DFDF-0A51-7B31E79E1454}"/>
                </a:ext>
              </a:extLst>
            </p:cNvPr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9;p35">
              <a:extLst>
                <a:ext uri="{FF2B5EF4-FFF2-40B4-BE49-F238E27FC236}">
                  <a16:creationId xmlns:a16="http://schemas.microsoft.com/office/drawing/2014/main" id="{10625F3D-86FE-6DF5-E114-9872FB5AE6C4}"/>
                </a:ext>
              </a:extLst>
            </p:cNvPr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0;p35">
              <a:extLst>
                <a:ext uri="{FF2B5EF4-FFF2-40B4-BE49-F238E27FC236}">
                  <a16:creationId xmlns:a16="http://schemas.microsoft.com/office/drawing/2014/main" id="{4EBC14A9-8D65-DBFA-5CA3-C0333C1DC53F}"/>
                </a:ext>
              </a:extLst>
            </p:cNvPr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1;p35">
              <a:extLst>
                <a:ext uri="{FF2B5EF4-FFF2-40B4-BE49-F238E27FC236}">
                  <a16:creationId xmlns:a16="http://schemas.microsoft.com/office/drawing/2014/main" id="{A1B2274B-2875-6D27-E4F5-B71C00EDB2A7}"/>
                </a:ext>
              </a:extLst>
            </p:cNvPr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2;p35">
              <a:extLst>
                <a:ext uri="{FF2B5EF4-FFF2-40B4-BE49-F238E27FC236}">
                  <a16:creationId xmlns:a16="http://schemas.microsoft.com/office/drawing/2014/main" id="{BE9395FE-11D2-E518-A2A0-E187A331564E}"/>
                </a:ext>
              </a:extLst>
            </p:cNvPr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3;p35">
              <a:extLst>
                <a:ext uri="{FF2B5EF4-FFF2-40B4-BE49-F238E27FC236}">
                  <a16:creationId xmlns:a16="http://schemas.microsoft.com/office/drawing/2014/main" id="{BEFCEE08-0CCD-E42D-BFDA-0AB401EF8A24}"/>
                </a:ext>
              </a:extLst>
            </p:cNvPr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;p35">
              <a:extLst>
                <a:ext uri="{FF2B5EF4-FFF2-40B4-BE49-F238E27FC236}">
                  <a16:creationId xmlns:a16="http://schemas.microsoft.com/office/drawing/2014/main" id="{0B116676-C780-8FA8-76DC-9D6A89267B8F}"/>
                </a:ext>
              </a:extLst>
            </p:cNvPr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5;p35">
              <a:extLst>
                <a:ext uri="{FF2B5EF4-FFF2-40B4-BE49-F238E27FC236}">
                  <a16:creationId xmlns:a16="http://schemas.microsoft.com/office/drawing/2014/main" id="{FC4B522A-0161-FBAA-E62D-4C0CB0BEC9D9}"/>
                </a:ext>
              </a:extLst>
            </p:cNvPr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6;p35">
              <a:extLst>
                <a:ext uri="{FF2B5EF4-FFF2-40B4-BE49-F238E27FC236}">
                  <a16:creationId xmlns:a16="http://schemas.microsoft.com/office/drawing/2014/main" id="{99965E21-3216-246F-C1E0-841FC27F5196}"/>
                </a:ext>
              </a:extLst>
            </p:cNvPr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7;p35">
              <a:extLst>
                <a:ext uri="{FF2B5EF4-FFF2-40B4-BE49-F238E27FC236}">
                  <a16:creationId xmlns:a16="http://schemas.microsoft.com/office/drawing/2014/main" id="{DE7DBBDF-F888-6C45-A8E5-D6559F76BFA6}"/>
                </a:ext>
              </a:extLst>
            </p:cNvPr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8;p35">
              <a:extLst>
                <a:ext uri="{FF2B5EF4-FFF2-40B4-BE49-F238E27FC236}">
                  <a16:creationId xmlns:a16="http://schemas.microsoft.com/office/drawing/2014/main" id="{524CED6E-5B19-BCA4-77FE-2D2A3B0B929F}"/>
                </a:ext>
              </a:extLst>
            </p:cNvPr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9;p35">
              <a:extLst>
                <a:ext uri="{FF2B5EF4-FFF2-40B4-BE49-F238E27FC236}">
                  <a16:creationId xmlns:a16="http://schemas.microsoft.com/office/drawing/2014/main" id="{05EBCF50-7947-C846-C987-A1E63725D071}"/>
                </a:ext>
              </a:extLst>
            </p:cNvPr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70;p35">
              <a:extLst>
                <a:ext uri="{FF2B5EF4-FFF2-40B4-BE49-F238E27FC236}">
                  <a16:creationId xmlns:a16="http://schemas.microsoft.com/office/drawing/2014/main" id="{947C9898-6CB5-04B5-A42C-A3A469C9B2B1}"/>
                </a:ext>
              </a:extLst>
            </p:cNvPr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71;p35">
              <a:extLst>
                <a:ext uri="{FF2B5EF4-FFF2-40B4-BE49-F238E27FC236}">
                  <a16:creationId xmlns:a16="http://schemas.microsoft.com/office/drawing/2014/main" id="{800C47F0-1C98-360D-6F36-F762696FC13B}"/>
                </a:ext>
              </a:extLst>
            </p:cNvPr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72;p35">
              <a:extLst>
                <a:ext uri="{FF2B5EF4-FFF2-40B4-BE49-F238E27FC236}">
                  <a16:creationId xmlns:a16="http://schemas.microsoft.com/office/drawing/2014/main" id="{84A32488-650C-87E4-A09D-D39710CDBEC4}"/>
                </a:ext>
              </a:extLst>
            </p:cNvPr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73;p35">
              <a:extLst>
                <a:ext uri="{FF2B5EF4-FFF2-40B4-BE49-F238E27FC236}">
                  <a16:creationId xmlns:a16="http://schemas.microsoft.com/office/drawing/2014/main" id="{5CA43F01-BF04-C4D0-3757-288F86FA0B0C}"/>
                </a:ext>
              </a:extLst>
            </p:cNvPr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74;p35">
              <a:extLst>
                <a:ext uri="{FF2B5EF4-FFF2-40B4-BE49-F238E27FC236}">
                  <a16:creationId xmlns:a16="http://schemas.microsoft.com/office/drawing/2014/main" id="{5FF158FF-9373-C49E-FA6F-B4F041BC908A}"/>
                </a:ext>
              </a:extLst>
            </p:cNvPr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75;p35">
              <a:extLst>
                <a:ext uri="{FF2B5EF4-FFF2-40B4-BE49-F238E27FC236}">
                  <a16:creationId xmlns:a16="http://schemas.microsoft.com/office/drawing/2014/main" id="{FB452343-F6F3-6E34-73DA-B3DCFED0C65F}"/>
                </a:ext>
              </a:extLst>
            </p:cNvPr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76;p35">
              <a:extLst>
                <a:ext uri="{FF2B5EF4-FFF2-40B4-BE49-F238E27FC236}">
                  <a16:creationId xmlns:a16="http://schemas.microsoft.com/office/drawing/2014/main" id="{A6A0139E-3A24-BBAC-3D4F-FC5CCDD57BEB}"/>
                </a:ext>
              </a:extLst>
            </p:cNvPr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77;p35">
              <a:extLst>
                <a:ext uri="{FF2B5EF4-FFF2-40B4-BE49-F238E27FC236}">
                  <a16:creationId xmlns:a16="http://schemas.microsoft.com/office/drawing/2014/main" id="{5D868412-369A-21B7-942E-99AD2DF5F0E3}"/>
                </a:ext>
              </a:extLst>
            </p:cNvPr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78;p35">
              <a:extLst>
                <a:ext uri="{FF2B5EF4-FFF2-40B4-BE49-F238E27FC236}">
                  <a16:creationId xmlns:a16="http://schemas.microsoft.com/office/drawing/2014/main" id="{B77C22A4-7DE4-1674-F579-6E97694B7435}"/>
                </a:ext>
              </a:extLst>
            </p:cNvPr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79;p35">
              <a:extLst>
                <a:ext uri="{FF2B5EF4-FFF2-40B4-BE49-F238E27FC236}">
                  <a16:creationId xmlns:a16="http://schemas.microsoft.com/office/drawing/2014/main" id="{DD4721B5-A27F-45E6-CEB3-3067958672C2}"/>
                </a:ext>
              </a:extLst>
            </p:cNvPr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80;p35">
              <a:extLst>
                <a:ext uri="{FF2B5EF4-FFF2-40B4-BE49-F238E27FC236}">
                  <a16:creationId xmlns:a16="http://schemas.microsoft.com/office/drawing/2014/main" id="{014646CA-0DA5-3044-F33B-B0E0C3472905}"/>
                </a:ext>
              </a:extLst>
            </p:cNvPr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81;p35">
              <a:extLst>
                <a:ext uri="{FF2B5EF4-FFF2-40B4-BE49-F238E27FC236}">
                  <a16:creationId xmlns:a16="http://schemas.microsoft.com/office/drawing/2014/main" id="{94523D04-505A-E737-B9FF-E9A568EFBC0B}"/>
                </a:ext>
              </a:extLst>
            </p:cNvPr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82;p35">
              <a:extLst>
                <a:ext uri="{FF2B5EF4-FFF2-40B4-BE49-F238E27FC236}">
                  <a16:creationId xmlns:a16="http://schemas.microsoft.com/office/drawing/2014/main" id="{525EE9B7-418B-BC99-DE54-1A36C465458C}"/>
                </a:ext>
              </a:extLst>
            </p:cNvPr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83;p35">
              <a:extLst>
                <a:ext uri="{FF2B5EF4-FFF2-40B4-BE49-F238E27FC236}">
                  <a16:creationId xmlns:a16="http://schemas.microsoft.com/office/drawing/2014/main" id="{76ABA084-95D4-3404-32D0-4B5C7032734F}"/>
                </a:ext>
              </a:extLst>
            </p:cNvPr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84;p35">
              <a:extLst>
                <a:ext uri="{FF2B5EF4-FFF2-40B4-BE49-F238E27FC236}">
                  <a16:creationId xmlns:a16="http://schemas.microsoft.com/office/drawing/2014/main" id="{B292C44F-B719-63BD-EA59-DDDC2A600F40}"/>
                </a:ext>
              </a:extLst>
            </p:cNvPr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85;p35">
              <a:extLst>
                <a:ext uri="{FF2B5EF4-FFF2-40B4-BE49-F238E27FC236}">
                  <a16:creationId xmlns:a16="http://schemas.microsoft.com/office/drawing/2014/main" id="{C0573E8E-D7AA-738C-AA2C-37A9284047A5}"/>
                </a:ext>
              </a:extLst>
            </p:cNvPr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86;p35">
              <a:extLst>
                <a:ext uri="{FF2B5EF4-FFF2-40B4-BE49-F238E27FC236}">
                  <a16:creationId xmlns:a16="http://schemas.microsoft.com/office/drawing/2014/main" id="{EF38177D-F938-DD17-1960-6E72EC40630B}"/>
                </a:ext>
              </a:extLst>
            </p:cNvPr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87;p35">
              <a:extLst>
                <a:ext uri="{FF2B5EF4-FFF2-40B4-BE49-F238E27FC236}">
                  <a16:creationId xmlns:a16="http://schemas.microsoft.com/office/drawing/2014/main" id="{54FB1CB2-4919-D9DC-633F-3092E56E2317}"/>
                </a:ext>
              </a:extLst>
            </p:cNvPr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88;p35">
              <a:extLst>
                <a:ext uri="{FF2B5EF4-FFF2-40B4-BE49-F238E27FC236}">
                  <a16:creationId xmlns:a16="http://schemas.microsoft.com/office/drawing/2014/main" id="{62520E2F-21EE-7743-8BED-82AAEF339441}"/>
                </a:ext>
              </a:extLst>
            </p:cNvPr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89;p35">
              <a:extLst>
                <a:ext uri="{FF2B5EF4-FFF2-40B4-BE49-F238E27FC236}">
                  <a16:creationId xmlns:a16="http://schemas.microsoft.com/office/drawing/2014/main" id="{B4B76DCD-4392-0A30-3758-C0B63E664F18}"/>
                </a:ext>
              </a:extLst>
            </p:cNvPr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90;p35">
              <a:extLst>
                <a:ext uri="{FF2B5EF4-FFF2-40B4-BE49-F238E27FC236}">
                  <a16:creationId xmlns:a16="http://schemas.microsoft.com/office/drawing/2014/main" id="{D986A8C3-0CB7-69B6-3FAC-00C21A621EFE}"/>
                </a:ext>
              </a:extLst>
            </p:cNvPr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91;p35">
              <a:extLst>
                <a:ext uri="{FF2B5EF4-FFF2-40B4-BE49-F238E27FC236}">
                  <a16:creationId xmlns:a16="http://schemas.microsoft.com/office/drawing/2014/main" id="{1AD07680-475F-D57C-9427-6E6E3EEAA1B8}"/>
                </a:ext>
              </a:extLst>
            </p:cNvPr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92;p35">
              <a:extLst>
                <a:ext uri="{FF2B5EF4-FFF2-40B4-BE49-F238E27FC236}">
                  <a16:creationId xmlns:a16="http://schemas.microsoft.com/office/drawing/2014/main" id="{9013987A-9C85-8FA3-B4EB-95888133E34A}"/>
                </a:ext>
              </a:extLst>
            </p:cNvPr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93;p35">
              <a:extLst>
                <a:ext uri="{FF2B5EF4-FFF2-40B4-BE49-F238E27FC236}">
                  <a16:creationId xmlns:a16="http://schemas.microsoft.com/office/drawing/2014/main" id="{D20FB539-D8DD-1E1D-D4FE-A66304F5FFF3}"/>
                </a:ext>
              </a:extLst>
            </p:cNvPr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94;p35">
              <a:extLst>
                <a:ext uri="{FF2B5EF4-FFF2-40B4-BE49-F238E27FC236}">
                  <a16:creationId xmlns:a16="http://schemas.microsoft.com/office/drawing/2014/main" id="{5EAC3545-F0DA-0923-8E6A-7B50209DEED0}"/>
                </a:ext>
              </a:extLst>
            </p:cNvPr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95;p35">
              <a:extLst>
                <a:ext uri="{FF2B5EF4-FFF2-40B4-BE49-F238E27FC236}">
                  <a16:creationId xmlns:a16="http://schemas.microsoft.com/office/drawing/2014/main" id="{E804B97E-3275-85A8-CFF6-115673D0AE2F}"/>
                </a:ext>
              </a:extLst>
            </p:cNvPr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96;p35">
              <a:extLst>
                <a:ext uri="{FF2B5EF4-FFF2-40B4-BE49-F238E27FC236}">
                  <a16:creationId xmlns:a16="http://schemas.microsoft.com/office/drawing/2014/main" id="{A5664799-DCB8-E2B5-DA32-479CB183B5F5}"/>
                </a:ext>
              </a:extLst>
            </p:cNvPr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97;p35">
              <a:extLst>
                <a:ext uri="{FF2B5EF4-FFF2-40B4-BE49-F238E27FC236}">
                  <a16:creationId xmlns:a16="http://schemas.microsoft.com/office/drawing/2014/main" id="{A8DB3C66-1B04-420E-3AD7-1C57F744B730}"/>
                </a:ext>
              </a:extLst>
            </p:cNvPr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98;p35">
              <a:extLst>
                <a:ext uri="{FF2B5EF4-FFF2-40B4-BE49-F238E27FC236}">
                  <a16:creationId xmlns:a16="http://schemas.microsoft.com/office/drawing/2014/main" id="{22EE67F6-9867-B7CA-3486-76814385F2F7}"/>
                </a:ext>
              </a:extLst>
            </p:cNvPr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99;p35">
              <a:extLst>
                <a:ext uri="{FF2B5EF4-FFF2-40B4-BE49-F238E27FC236}">
                  <a16:creationId xmlns:a16="http://schemas.microsoft.com/office/drawing/2014/main" id="{B0DE55DB-B371-40A5-E85C-C5968184A99C}"/>
                </a:ext>
              </a:extLst>
            </p:cNvPr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500;p35">
              <a:extLst>
                <a:ext uri="{FF2B5EF4-FFF2-40B4-BE49-F238E27FC236}">
                  <a16:creationId xmlns:a16="http://schemas.microsoft.com/office/drawing/2014/main" id="{053F7C46-8476-291A-DDA0-220234C698FC}"/>
                </a:ext>
              </a:extLst>
            </p:cNvPr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501;p35">
              <a:extLst>
                <a:ext uri="{FF2B5EF4-FFF2-40B4-BE49-F238E27FC236}">
                  <a16:creationId xmlns:a16="http://schemas.microsoft.com/office/drawing/2014/main" id="{62B84EDA-694F-EC16-A830-14D7E181268A}"/>
                </a:ext>
              </a:extLst>
            </p:cNvPr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502;p35">
              <a:extLst>
                <a:ext uri="{FF2B5EF4-FFF2-40B4-BE49-F238E27FC236}">
                  <a16:creationId xmlns:a16="http://schemas.microsoft.com/office/drawing/2014/main" id="{2027EFD7-A52A-7C8C-0186-A06E11BA2368}"/>
                </a:ext>
              </a:extLst>
            </p:cNvPr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503;p35">
              <a:extLst>
                <a:ext uri="{FF2B5EF4-FFF2-40B4-BE49-F238E27FC236}">
                  <a16:creationId xmlns:a16="http://schemas.microsoft.com/office/drawing/2014/main" id="{652A5A9E-3B5A-6B9F-C910-6D6B32D967DC}"/>
                </a:ext>
              </a:extLst>
            </p:cNvPr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504;p35">
              <a:extLst>
                <a:ext uri="{FF2B5EF4-FFF2-40B4-BE49-F238E27FC236}">
                  <a16:creationId xmlns:a16="http://schemas.microsoft.com/office/drawing/2014/main" id="{1E679085-8EE8-ABD1-B138-7B6A9176C2F6}"/>
                </a:ext>
              </a:extLst>
            </p:cNvPr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505;p35">
              <a:extLst>
                <a:ext uri="{FF2B5EF4-FFF2-40B4-BE49-F238E27FC236}">
                  <a16:creationId xmlns:a16="http://schemas.microsoft.com/office/drawing/2014/main" id="{967888AF-6E54-6876-B507-12973005BF71}"/>
                </a:ext>
              </a:extLst>
            </p:cNvPr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506;p35">
              <a:extLst>
                <a:ext uri="{FF2B5EF4-FFF2-40B4-BE49-F238E27FC236}">
                  <a16:creationId xmlns:a16="http://schemas.microsoft.com/office/drawing/2014/main" id="{A7852037-8FC9-43A5-AC14-874DB698BFFB}"/>
                </a:ext>
              </a:extLst>
            </p:cNvPr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507;p35">
              <a:extLst>
                <a:ext uri="{FF2B5EF4-FFF2-40B4-BE49-F238E27FC236}">
                  <a16:creationId xmlns:a16="http://schemas.microsoft.com/office/drawing/2014/main" id="{9B3C43CA-B975-FF7A-6E16-79A0E86A86CC}"/>
                </a:ext>
              </a:extLst>
            </p:cNvPr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508;p35">
              <a:extLst>
                <a:ext uri="{FF2B5EF4-FFF2-40B4-BE49-F238E27FC236}">
                  <a16:creationId xmlns:a16="http://schemas.microsoft.com/office/drawing/2014/main" id="{4D5BEADD-004F-B213-C31A-E01881B92A52}"/>
                </a:ext>
              </a:extLst>
            </p:cNvPr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509;p35">
              <a:extLst>
                <a:ext uri="{FF2B5EF4-FFF2-40B4-BE49-F238E27FC236}">
                  <a16:creationId xmlns:a16="http://schemas.microsoft.com/office/drawing/2014/main" id="{5A0A72F2-973A-CDD8-C9DE-D3541A7F6E13}"/>
                </a:ext>
              </a:extLst>
            </p:cNvPr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510;p35">
              <a:extLst>
                <a:ext uri="{FF2B5EF4-FFF2-40B4-BE49-F238E27FC236}">
                  <a16:creationId xmlns:a16="http://schemas.microsoft.com/office/drawing/2014/main" id="{E16A1E37-69DF-C61A-8841-B63E32A3F1EE}"/>
                </a:ext>
              </a:extLst>
            </p:cNvPr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511;p35">
              <a:extLst>
                <a:ext uri="{FF2B5EF4-FFF2-40B4-BE49-F238E27FC236}">
                  <a16:creationId xmlns:a16="http://schemas.microsoft.com/office/drawing/2014/main" id="{FA990C1D-ECED-584C-09F0-F68F211688FB}"/>
                </a:ext>
              </a:extLst>
            </p:cNvPr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12;p35">
              <a:extLst>
                <a:ext uri="{FF2B5EF4-FFF2-40B4-BE49-F238E27FC236}">
                  <a16:creationId xmlns:a16="http://schemas.microsoft.com/office/drawing/2014/main" id="{98B750A8-9DFE-BE21-59DC-475B64AB0C54}"/>
                </a:ext>
              </a:extLst>
            </p:cNvPr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3;p35">
              <a:extLst>
                <a:ext uri="{FF2B5EF4-FFF2-40B4-BE49-F238E27FC236}">
                  <a16:creationId xmlns:a16="http://schemas.microsoft.com/office/drawing/2014/main" id="{E18F9DA2-A783-305F-0437-94FED0B3CE36}"/>
                </a:ext>
              </a:extLst>
            </p:cNvPr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14;p35">
              <a:extLst>
                <a:ext uri="{FF2B5EF4-FFF2-40B4-BE49-F238E27FC236}">
                  <a16:creationId xmlns:a16="http://schemas.microsoft.com/office/drawing/2014/main" id="{FD40FAA7-A884-CB2E-67AF-C70879A91E5E}"/>
                </a:ext>
              </a:extLst>
            </p:cNvPr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15;p35">
              <a:extLst>
                <a:ext uri="{FF2B5EF4-FFF2-40B4-BE49-F238E27FC236}">
                  <a16:creationId xmlns:a16="http://schemas.microsoft.com/office/drawing/2014/main" id="{34A8B35E-AC59-8635-F925-B338FE3C0BAF}"/>
                </a:ext>
              </a:extLst>
            </p:cNvPr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16;p35">
              <a:extLst>
                <a:ext uri="{FF2B5EF4-FFF2-40B4-BE49-F238E27FC236}">
                  <a16:creationId xmlns:a16="http://schemas.microsoft.com/office/drawing/2014/main" id="{413AF77A-BA18-BD3D-82F5-0BB686751602}"/>
                </a:ext>
              </a:extLst>
            </p:cNvPr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17;p35">
              <a:extLst>
                <a:ext uri="{FF2B5EF4-FFF2-40B4-BE49-F238E27FC236}">
                  <a16:creationId xmlns:a16="http://schemas.microsoft.com/office/drawing/2014/main" id="{7033CEDA-D78D-F4C8-5649-A5ED1BA83D46}"/>
                </a:ext>
              </a:extLst>
            </p:cNvPr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18;p35">
              <a:extLst>
                <a:ext uri="{FF2B5EF4-FFF2-40B4-BE49-F238E27FC236}">
                  <a16:creationId xmlns:a16="http://schemas.microsoft.com/office/drawing/2014/main" id="{04EFD7EE-0C53-FBE8-3E66-F226E3EF4192}"/>
                </a:ext>
              </a:extLst>
            </p:cNvPr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19;p35">
              <a:extLst>
                <a:ext uri="{FF2B5EF4-FFF2-40B4-BE49-F238E27FC236}">
                  <a16:creationId xmlns:a16="http://schemas.microsoft.com/office/drawing/2014/main" id="{D325A2EA-BE58-5E9B-CE36-A22E1A2DA828}"/>
                </a:ext>
              </a:extLst>
            </p:cNvPr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20;p35">
              <a:extLst>
                <a:ext uri="{FF2B5EF4-FFF2-40B4-BE49-F238E27FC236}">
                  <a16:creationId xmlns:a16="http://schemas.microsoft.com/office/drawing/2014/main" id="{ECF8FAE3-8F11-806B-B44A-546EE72C721F}"/>
                </a:ext>
              </a:extLst>
            </p:cNvPr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21;p35">
              <a:extLst>
                <a:ext uri="{FF2B5EF4-FFF2-40B4-BE49-F238E27FC236}">
                  <a16:creationId xmlns:a16="http://schemas.microsoft.com/office/drawing/2014/main" id="{75E0CB36-E330-CD69-B06E-034903BC92B0}"/>
                </a:ext>
              </a:extLst>
            </p:cNvPr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522;p35">
              <a:extLst>
                <a:ext uri="{FF2B5EF4-FFF2-40B4-BE49-F238E27FC236}">
                  <a16:creationId xmlns:a16="http://schemas.microsoft.com/office/drawing/2014/main" id="{ADAFA6BA-1F70-94AF-BEE6-54D412FAE889}"/>
                </a:ext>
              </a:extLst>
            </p:cNvPr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523;p35">
              <a:extLst>
                <a:ext uri="{FF2B5EF4-FFF2-40B4-BE49-F238E27FC236}">
                  <a16:creationId xmlns:a16="http://schemas.microsoft.com/office/drawing/2014/main" id="{3A6EC780-5863-352D-2706-09A90C6634B5}"/>
                </a:ext>
              </a:extLst>
            </p:cNvPr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524;p35">
              <a:extLst>
                <a:ext uri="{FF2B5EF4-FFF2-40B4-BE49-F238E27FC236}">
                  <a16:creationId xmlns:a16="http://schemas.microsoft.com/office/drawing/2014/main" id="{810681AC-F28C-5A1F-178A-DD17754B7EC8}"/>
                </a:ext>
              </a:extLst>
            </p:cNvPr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525;p35">
              <a:extLst>
                <a:ext uri="{FF2B5EF4-FFF2-40B4-BE49-F238E27FC236}">
                  <a16:creationId xmlns:a16="http://schemas.microsoft.com/office/drawing/2014/main" id="{4B0F2706-8D07-6743-D199-81E3F31879D2}"/>
                </a:ext>
              </a:extLst>
            </p:cNvPr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526;p35">
              <a:extLst>
                <a:ext uri="{FF2B5EF4-FFF2-40B4-BE49-F238E27FC236}">
                  <a16:creationId xmlns:a16="http://schemas.microsoft.com/office/drawing/2014/main" id="{AD5E7A1D-7FB4-13EB-11F6-F95036AA0014}"/>
                </a:ext>
              </a:extLst>
            </p:cNvPr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527;p35">
              <a:extLst>
                <a:ext uri="{FF2B5EF4-FFF2-40B4-BE49-F238E27FC236}">
                  <a16:creationId xmlns:a16="http://schemas.microsoft.com/office/drawing/2014/main" id="{4F7B2C84-38C6-60D9-7AEE-EFFDB32D27B5}"/>
                </a:ext>
              </a:extLst>
            </p:cNvPr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528;p35">
              <a:extLst>
                <a:ext uri="{FF2B5EF4-FFF2-40B4-BE49-F238E27FC236}">
                  <a16:creationId xmlns:a16="http://schemas.microsoft.com/office/drawing/2014/main" id="{14BF55E0-3F56-37A3-FC68-917823046D78}"/>
                </a:ext>
              </a:extLst>
            </p:cNvPr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529;p35">
              <a:extLst>
                <a:ext uri="{FF2B5EF4-FFF2-40B4-BE49-F238E27FC236}">
                  <a16:creationId xmlns:a16="http://schemas.microsoft.com/office/drawing/2014/main" id="{AFE3FB11-424C-E8BA-8AE1-9A2B114B0EC6}"/>
                </a:ext>
              </a:extLst>
            </p:cNvPr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530;p35">
              <a:extLst>
                <a:ext uri="{FF2B5EF4-FFF2-40B4-BE49-F238E27FC236}">
                  <a16:creationId xmlns:a16="http://schemas.microsoft.com/office/drawing/2014/main" id="{0D5D6DFE-97CB-10AB-7A70-575A433BB6B8}"/>
                </a:ext>
              </a:extLst>
            </p:cNvPr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531;p35">
              <a:extLst>
                <a:ext uri="{FF2B5EF4-FFF2-40B4-BE49-F238E27FC236}">
                  <a16:creationId xmlns:a16="http://schemas.microsoft.com/office/drawing/2014/main" id="{AB381A7D-7230-26C4-43C3-8526A56D47C8}"/>
                </a:ext>
              </a:extLst>
            </p:cNvPr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532;p35">
              <a:extLst>
                <a:ext uri="{FF2B5EF4-FFF2-40B4-BE49-F238E27FC236}">
                  <a16:creationId xmlns:a16="http://schemas.microsoft.com/office/drawing/2014/main" id="{ABE8BDB7-B7DB-67EC-7067-B61A5EDA3A51}"/>
                </a:ext>
              </a:extLst>
            </p:cNvPr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533;p35">
              <a:extLst>
                <a:ext uri="{FF2B5EF4-FFF2-40B4-BE49-F238E27FC236}">
                  <a16:creationId xmlns:a16="http://schemas.microsoft.com/office/drawing/2014/main" id="{2961116F-C2BD-CC35-B6DA-C119E3D79683}"/>
                </a:ext>
              </a:extLst>
            </p:cNvPr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556;p35">
            <a:extLst>
              <a:ext uri="{FF2B5EF4-FFF2-40B4-BE49-F238E27FC236}">
                <a16:creationId xmlns:a16="http://schemas.microsoft.com/office/drawing/2014/main" id="{28FBB1EE-1704-2F25-1A7A-ADB7073E939A}"/>
              </a:ext>
            </a:extLst>
          </p:cNvPr>
          <p:cNvGrpSpPr/>
          <p:nvPr/>
        </p:nvGrpSpPr>
        <p:grpSpPr>
          <a:xfrm>
            <a:off x="-1799799" y="261981"/>
            <a:ext cx="1256977" cy="1227202"/>
            <a:chOff x="2180272" y="-464800"/>
            <a:chExt cx="1256977" cy="1227202"/>
          </a:xfrm>
        </p:grpSpPr>
        <p:sp>
          <p:nvSpPr>
            <p:cNvPr id="2024" name="Google Shape;557;p35">
              <a:extLst>
                <a:ext uri="{FF2B5EF4-FFF2-40B4-BE49-F238E27FC236}">
                  <a16:creationId xmlns:a16="http://schemas.microsoft.com/office/drawing/2014/main" id="{F6943AFA-2C4F-B05C-CA71-0205400257F0}"/>
                </a:ext>
              </a:extLst>
            </p:cNvPr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558;p35">
              <a:extLst>
                <a:ext uri="{FF2B5EF4-FFF2-40B4-BE49-F238E27FC236}">
                  <a16:creationId xmlns:a16="http://schemas.microsoft.com/office/drawing/2014/main" id="{5FF380F5-E1EE-C13D-6E40-05CAE18EEDE6}"/>
                </a:ext>
              </a:extLst>
            </p:cNvPr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560;p35">
            <a:extLst>
              <a:ext uri="{FF2B5EF4-FFF2-40B4-BE49-F238E27FC236}">
                <a16:creationId xmlns:a16="http://schemas.microsoft.com/office/drawing/2014/main" id="{B0EE9327-9365-8D32-0286-7FFE4EE069B6}"/>
              </a:ext>
            </a:extLst>
          </p:cNvPr>
          <p:cNvGrpSpPr/>
          <p:nvPr/>
        </p:nvGrpSpPr>
        <p:grpSpPr>
          <a:xfrm flipH="1">
            <a:off x="9272736" y="1317286"/>
            <a:ext cx="1256977" cy="1227202"/>
            <a:chOff x="2180272" y="-464800"/>
            <a:chExt cx="1256977" cy="1227202"/>
          </a:xfrm>
        </p:grpSpPr>
        <p:sp>
          <p:nvSpPr>
            <p:cNvPr id="2027" name="Google Shape;561;p35">
              <a:extLst>
                <a:ext uri="{FF2B5EF4-FFF2-40B4-BE49-F238E27FC236}">
                  <a16:creationId xmlns:a16="http://schemas.microsoft.com/office/drawing/2014/main" id="{086C3C12-3059-AC7A-6745-BD5E2EDA3B06}"/>
                </a:ext>
              </a:extLst>
            </p:cNvPr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562;p35">
              <a:extLst>
                <a:ext uri="{FF2B5EF4-FFF2-40B4-BE49-F238E27FC236}">
                  <a16:creationId xmlns:a16="http://schemas.microsoft.com/office/drawing/2014/main" id="{AA6362F4-C353-4EF9-2630-1EA83395DD4F}"/>
                </a:ext>
              </a:extLst>
            </p:cNvPr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563;p35">
            <a:extLst>
              <a:ext uri="{FF2B5EF4-FFF2-40B4-BE49-F238E27FC236}">
                <a16:creationId xmlns:a16="http://schemas.microsoft.com/office/drawing/2014/main" id="{AE2E66F3-B02D-CD00-297B-503296B3A68C}"/>
              </a:ext>
            </a:extLst>
          </p:cNvPr>
          <p:cNvGrpSpPr/>
          <p:nvPr/>
        </p:nvGrpSpPr>
        <p:grpSpPr>
          <a:xfrm rot="-2700000" flipH="1">
            <a:off x="-2152104" y="4581946"/>
            <a:ext cx="1139797" cy="1617797"/>
            <a:chOff x="1801400" y="1718664"/>
            <a:chExt cx="640972" cy="909778"/>
          </a:xfrm>
        </p:grpSpPr>
        <p:sp>
          <p:nvSpPr>
            <p:cNvPr id="2030" name="Google Shape;564;p35">
              <a:extLst>
                <a:ext uri="{FF2B5EF4-FFF2-40B4-BE49-F238E27FC236}">
                  <a16:creationId xmlns:a16="http://schemas.microsoft.com/office/drawing/2014/main" id="{2208C5E5-F247-AB31-D9B2-31AD66769D35}"/>
                </a:ext>
              </a:extLst>
            </p:cNvPr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565;p35">
              <a:extLst>
                <a:ext uri="{FF2B5EF4-FFF2-40B4-BE49-F238E27FC236}">
                  <a16:creationId xmlns:a16="http://schemas.microsoft.com/office/drawing/2014/main" id="{30679F3A-41EE-702D-A358-FB02159A99EE}"/>
                </a:ext>
              </a:extLst>
            </p:cNvPr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566;p35">
              <a:extLst>
                <a:ext uri="{FF2B5EF4-FFF2-40B4-BE49-F238E27FC236}">
                  <a16:creationId xmlns:a16="http://schemas.microsoft.com/office/drawing/2014/main" id="{ED34C7EE-2A0F-9295-3E32-47F611A3FEE4}"/>
                </a:ext>
              </a:extLst>
            </p:cNvPr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567;p35">
              <a:extLst>
                <a:ext uri="{FF2B5EF4-FFF2-40B4-BE49-F238E27FC236}">
                  <a16:creationId xmlns:a16="http://schemas.microsoft.com/office/drawing/2014/main" id="{9F9189FE-A206-CBAC-2497-FEFE379A8835}"/>
                </a:ext>
              </a:extLst>
            </p:cNvPr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4" name="Google Shape;572;p35">
            <a:extLst>
              <a:ext uri="{FF2B5EF4-FFF2-40B4-BE49-F238E27FC236}">
                <a16:creationId xmlns:a16="http://schemas.microsoft.com/office/drawing/2014/main" id="{BA253DF3-C387-F9B1-8461-9BE1A4A4DA04}"/>
              </a:ext>
            </a:extLst>
          </p:cNvPr>
          <p:cNvSpPr/>
          <p:nvPr/>
        </p:nvSpPr>
        <p:spPr>
          <a:xfrm rot="1917045">
            <a:off x="-2015244" y="2388836"/>
            <a:ext cx="400234" cy="544161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TextBox 2034">
            <a:extLst>
              <a:ext uri="{FF2B5EF4-FFF2-40B4-BE49-F238E27FC236}">
                <a16:creationId xmlns:a16="http://schemas.microsoft.com/office/drawing/2014/main" id="{B7C0AB59-7F17-9177-DF49-BD3BA6AB006A}"/>
              </a:ext>
            </a:extLst>
          </p:cNvPr>
          <p:cNvSpPr txBox="1"/>
          <p:nvPr/>
        </p:nvSpPr>
        <p:spPr>
          <a:xfrm>
            <a:off x="1950322" y="451943"/>
            <a:ext cx="5285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accent6">
                    <a:lumMod val="75000"/>
                  </a:schemeClr>
                </a:solidFill>
                <a:latin typeface="Coiny" panose="02000903060500060000" pitchFamily="2" charset="0"/>
              </a:rPr>
              <a:t>Chim Sơn Ca</a:t>
            </a:r>
            <a:endParaRPr lang="en-US" sz="6000">
              <a:solidFill>
                <a:schemeClr val="bg2">
                  <a:lumMod val="25000"/>
                </a:schemeClr>
              </a:solidFill>
              <a:latin typeface="Coiny" panose="02000903060500060000" pitchFamily="2" charset="0"/>
            </a:endParaRPr>
          </a:p>
        </p:txBody>
      </p:sp>
      <p:pic>
        <p:nvPicPr>
          <p:cNvPr id="2039" name="Picture 2038" descr="A cartoon character running with his hands up&#10;&#10;Description automatically generated">
            <a:extLst>
              <a:ext uri="{FF2B5EF4-FFF2-40B4-BE49-F238E27FC236}">
                <a16:creationId xmlns:a16="http://schemas.microsoft.com/office/drawing/2014/main" id="{ACE2CC18-37FF-641E-EBDF-CA5C63FF1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0" y="1518161"/>
            <a:ext cx="2523304" cy="2958923"/>
          </a:xfrm>
          <a:prstGeom prst="rect">
            <a:avLst/>
          </a:prstGeom>
          <a:effectLst>
            <a:outerShdw blurRad="76200" dist="1778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041" name="Picture 2040" descr="A cartoon character with arms up&#10;&#10;Description automatically generated">
            <a:extLst>
              <a:ext uri="{FF2B5EF4-FFF2-40B4-BE49-F238E27FC236}">
                <a16:creationId xmlns:a16="http://schemas.microsoft.com/office/drawing/2014/main" id="{53F1E242-53AB-A674-89A9-B94B75849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545" y="1614751"/>
            <a:ext cx="2478700" cy="2841822"/>
          </a:xfrm>
          <a:prstGeom prst="rect">
            <a:avLst/>
          </a:prstGeom>
          <a:effectLst>
            <a:outerShdw blurRad="76200" dist="1270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045" name="Picture 2044" descr="A cartoon character of a child holding a book&#10;&#10;Description automatically generated">
            <a:extLst>
              <a:ext uri="{FF2B5EF4-FFF2-40B4-BE49-F238E27FC236}">
                <a16:creationId xmlns:a16="http://schemas.microsoft.com/office/drawing/2014/main" id="{5ED67DE4-851F-11AE-7E0A-E1C4FBF800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307" r="19888"/>
          <a:stretch/>
        </p:blipFill>
        <p:spPr>
          <a:xfrm>
            <a:off x="3512444" y="1502497"/>
            <a:ext cx="1877832" cy="2841822"/>
          </a:xfrm>
          <a:prstGeom prst="rect">
            <a:avLst/>
          </a:prstGeom>
          <a:effectLst>
            <a:outerShdw blurRad="88900" dist="2413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953" name="Google Shape;555;p35">
            <a:extLst>
              <a:ext uri="{FF2B5EF4-FFF2-40B4-BE49-F238E27FC236}">
                <a16:creationId xmlns:a16="http://schemas.microsoft.com/office/drawing/2014/main" id="{0F1E3151-F3A2-9E61-7B58-009E6EAB87A1}"/>
              </a:ext>
            </a:extLst>
          </p:cNvPr>
          <p:cNvSpPr txBox="1">
            <a:spLocks/>
          </p:cNvSpPr>
          <p:nvPr/>
        </p:nvSpPr>
        <p:spPr>
          <a:xfrm>
            <a:off x="3320650" y="4461146"/>
            <a:ext cx="2544796" cy="47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Trần H. P Quyên</a:t>
            </a:r>
            <a:endParaRPr lang="vi-VN" sz="220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54" name="Google Shape;555;p35">
            <a:extLst>
              <a:ext uri="{FF2B5EF4-FFF2-40B4-BE49-F238E27FC236}">
                <a16:creationId xmlns:a16="http://schemas.microsoft.com/office/drawing/2014/main" id="{5A1D43D9-3E0D-98E4-D031-B17D249EA78B}"/>
              </a:ext>
            </a:extLst>
          </p:cNvPr>
          <p:cNvSpPr txBox="1">
            <a:spLocks/>
          </p:cNvSpPr>
          <p:nvPr/>
        </p:nvSpPr>
        <p:spPr>
          <a:xfrm>
            <a:off x="6017759" y="4466384"/>
            <a:ext cx="2544796" cy="47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Trần Thanh Huy</a:t>
            </a:r>
            <a:endParaRPr lang="vi-VN" sz="220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55" name="Google Shape;555;p35">
            <a:extLst>
              <a:ext uri="{FF2B5EF4-FFF2-40B4-BE49-F238E27FC236}">
                <a16:creationId xmlns:a16="http://schemas.microsoft.com/office/drawing/2014/main" id="{7FE07B33-C6BD-DD02-E717-B2588E79102F}"/>
              </a:ext>
            </a:extLst>
          </p:cNvPr>
          <p:cNvSpPr txBox="1">
            <a:spLocks/>
          </p:cNvSpPr>
          <p:nvPr/>
        </p:nvSpPr>
        <p:spPr>
          <a:xfrm>
            <a:off x="668755" y="4461146"/>
            <a:ext cx="2544796" cy="47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Bùi Tuấn Kiệt</a:t>
            </a:r>
            <a:endParaRPr lang="vi-VN" sz="220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3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DBFE2-DEEE-704A-1D6B-2F05941F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3" y="0"/>
            <a:ext cx="6325914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1277956" y="2061400"/>
            <a:ext cx="1564395" cy="4285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8116723">
            <a:off x="2386289" y="232830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123493" y="2203373"/>
            <a:ext cx="5827500" cy="1050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800">
                <a:latin typeface="Montserrat" panose="00000500000000000000" pitchFamily="2" charset="0"/>
              </a:rPr>
              <a:t>Tại trang chủ, nhấn vào button ‘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Montserrat" panose="00000500000000000000" pitchFamily="2" charset="0"/>
              </a:rPr>
              <a:t>Đề thi</a:t>
            </a:r>
            <a:r>
              <a:rPr lang="en-US" sz="2800">
                <a:latin typeface="Montserrat" panose="00000500000000000000" pitchFamily="2" charset="0"/>
              </a:rPr>
              <a:t>’ để đọc các đề thi</a:t>
            </a:r>
            <a:endParaRPr lang="vi-VN" sz="28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DBFE2-DEEE-704A-1D6B-2F05941F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3" y="0"/>
            <a:ext cx="6325914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1277956" y="2571750"/>
            <a:ext cx="1564395" cy="2839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8116723">
            <a:off x="2475712" y="2669856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123493" y="2203373"/>
            <a:ext cx="5827500" cy="1050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800">
                <a:latin typeface="Montserrat" panose="00000500000000000000" pitchFamily="2" charset="0"/>
              </a:rPr>
              <a:t>Tại trang chủ, nhấn vào button ‘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Montserrat" panose="00000500000000000000" pitchFamily="2" charset="0"/>
              </a:rPr>
              <a:t>Bài tập</a:t>
            </a:r>
            <a:r>
              <a:rPr lang="en-US" sz="2800">
                <a:latin typeface="Montserrat" panose="00000500000000000000" pitchFamily="2" charset="0"/>
              </a:rPr>
              <a:t>’ để đọc các đề bài tập</a:t>
            </a:r>
            <a:endParaRPr lang="vi-VN" sz="28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7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D1F47-20A6-E879-F819-44E4300C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2" y="0"/>
            <a:ext cx="6335016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6654188" y="299930"/>
            <a:ext cx="1564395" cy="6915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916723">
            <a:off x="6731822" y="88663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2958240" y="1291447"/>
            <a:ext cx="5827500" cy="217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800">
                <a:latin typeface="Montserrat" panose="00000500000000000000" pitchFamily="2" charset="0"/>
              </a:rPr>
              <a:t>Trong giao diện đọc đề thi/bài tập: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>
                <a:latin typeface="Montserrat" panose="00000500000000000000" pitchFamily="2" charset="0"/>
              </a:rPr>
              <a:t>Button ‘</a:t>
            </a:r>
            <a:r>
              <a:rPr lang="en-US" sz="25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Xóa</a:t>
            </a:r>
            <a:r>
              <a:rPr lang="en-US" sz="2500">
                <a:latin typeface="Montserrat" panose="00000500000000000000" pitchFamily="2" charset="0"/>
              </a:rPr>
              <a:t>’: Thực hiện xóa đề,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>
                <a:latin typeface="Montserrat" panose="00000500000000000000" pitchFamily="2" charset="0"/>
              </a:rPr>
              <a:t>Button ‘</a:t>
            </a:r>
            <a:r>
              <a:rPr lang="en-US" sz="25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Xem</a:t>
            </a:r>
            <a:r>
              <a:rPr lang="en-US" sz="2500">
                <a:latin typeface="Montserrat" panose="00000500000000000000" pitchFamily="2" charset="0"/>
              </a:rPr>
              <a:t>’: Thực hiện xem nội dung đề</a:t>
            </a:r>
            <a:endParaRPr lang="vi-VN" sz="25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6063E-EF4F-472F-B2F2-780840C8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78" y="0"/>
            <a:ext cx="6364244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6654188" y="299931"/>
            <a:ext cx="1564395" cy="4599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916723">
            <a:off x="6591926" y="640724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2958240" y="1291448"/>
            <a:ext cx="5827500" cy="1793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800">
                <a:latin typeface="Montserrat" panose="00000500000000000000" pitchFamily="2" charset="0"/>
              </a:rPr>
              <a:t>Sau khi nhấn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Xem</a:t>
            </a:r>
            <a:r>
              <a:rPr lang="en-US" sz="2800">
                <a:latin typeface="Montserrat" panose="00000500000000000000" pitchFamily="2" charset="0"/>
              </a:rPr>
              <a:t>’, xuất hiện nội dung đề: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>
                <a:latin typeface="Montserrat" panose="00000500000000000000" pitchFamily="2" charset="0"/>
              </a:rPr>
              <a:t>Button ‘</a:t>
            </a:r>
            <a:r>
              <a:rPr lang="en-US" sz="25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Xóa</a:t>
            </a:r>
            <a:r>
              <a:rPr lang="en-US" sz="2500">
                <a:latin typeface="Montserrat" panose="00000500000000000000" pitchFamily="2" charset="0"/>
              </a:rPr>
              <a:t>’: Thực hiện xóa câu hỏi khi chọn câu hỏi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46EEA-D405-60F7-47FD-B394B559AD89}"/>
              </a:ext>
            </a:extLst>
          </p:cNvPr>
          <p:cNvSpPr/>
          <p:nvPr/>
        </p:nvSpPr>
        <p:spPr>
          <a:xfrm>
            <a:off x="2511109" y="185734"/>
            <a:ext cx="2060891" cy="459990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8C781B5C-9344-F26B-C860-B3AC5F89907A}"/>
              </a:ext>
            </a:extLst>
          </p:cNvPr>
          <p:cNvSpPr/>
          <p:nvPr/>
        </p:nvSpPr>
        <p:spPr>
          <a:xfrm rot="18116723">
            <a:off x="4376055" y="452565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5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DBFE2-DEEE-704A-1D6B-2F05941F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3" y="0"/>
            <a:ext cx="6325914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1277956" y="2925361"/>
            <a:ext cx="1564395" cy="4285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8116723">
            <a:off x="2616282" y="316808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123493" y="2203373"/>
            <a:ext cx="5827500" cy="1487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800">
                <a:latin typeface="Montserrat" panose="00000500000000000000" pitchFamily="2" charset="0"/>
              </a:rPr>
              <a:t>Tại trang chủ, nhấn vào button ‘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Montserrat" panose="00000500000000000000" pitchFamily="2" charset="0"/>
              </a:rPr>
              <a:t>Thư viện đề</a:t>
            </a:r>
            <a:r>
              <a:rPr lang="en-US" sz="2800">
                <a:latin typeface="Montserrat" panose="00000500000000000000" pitchFamily="2" charset="0"/>
              </a:rPr>
              <a:t>’ để đọc các câu hỏi trong thư viện</a:t>
            </a:r>
            <a:endParaRPr lang="vi-VN" sz="28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8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461F8-98CB-DA93-D4C2-48BDAD40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91" y="0"/>
            <a:ext cx="632421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6621136" y="321964"/>
            <a:ext cx="1564395" cy="339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916723">
            <a:off x="6698772" y="56714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123493" y="2203372"/>
            <a:ext cx="5827500" cy="1927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800">
                <a:latin typeface="Montserrat" panose="00000500000000000000" pitchFamily="2" charset="0"/>
              </a:rPr>
              <a:t>Sau khi chọn button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Thư viện đề</a:t>
            </a:r>
            <a:r>
              <a:rPr lang="en-US" sz="2800">
                <a:latin typeface="Montserrat" panose="00000500000000000000" pitchFamily="2" charset="0"/>
              </a:rPr>
              <a:t>’: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Montserrat" panose="00000500000000000000" pitchFamily="2" charset="0"/>
              </a:rPr>
              <a:t>Chọn câu hỏi – Nhấn button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Xóa</a:t>
            </a:r>
            <a:r>
              <a:rPr lang="en-US" sz="2800">
                <a:latin typeface="Montserrat" panose="00000500000000000000" pitchFamily="2" charset="0"/>
              </a:rPr>
              <a:t>’ để xóa câu hỏi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FFDF7-9599-E011-F6B7-5659211A4529}"/>
              </a:ext>
            </a:extLst>
          </p:cNvPr>
          <p:cNvSpPr/>
          <p:nvPr/>
        </p:nvSpPr>
        <p:spPr>
          <a:xfrm>
            <a:off x="2451118" y="320128"/>
            <a:ext cx="3718595" cy="339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1CDA5EBF-3167-3DB1-6C58-7DF5E589109D}"/>
              </a:ext>
            </a:extLst>
          </p:cNvPr>
          <p:cNvSpPr/>
          <p:nvPr/>
        </p:nvSpPr>
        <p:spPr>
          <a:xfrm rot="18116723">
            <a:off x="5800079" y="56714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98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461F8-98CB-DA93-D4C2-48BDAD40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91" y="0"/>
            <a:ext cx="632421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6678186" y="613346"/>
            <a:ext cx="1564395" cy="339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916723">
            <a:off x="6755821" y="797137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123493" y="2203372"/>
            <a:ext cx="5827500" cy="23686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800">
                <a:latin typeface="Montserrat" panose="00000500000000000000" pitchFamily="2" charset="0"/>
              </a:rPr>
              <a:t>Sau khi chọn button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Thư viện đề</a:t>
            </a:r>
            <a:r>
              <a:rPr lang="en-US" sz="2800">
                <a:latin typeface="Montserrat" panose="00000500000000000000" pitchFamily="2" charset="0"/>
              </a:rPr>
              <a:t>’: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Montserrat" panose="00000500000000000000" pitchFamily="2" charset="0"/>
              </a:rPr>
              <a:t>Chọn câu hỏi – Nhấn button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Sửa</a:t>
            </a:r>
            <a:r>
              <a:rPr lang="en-US" sz="2800">
                <a:latin typeface="Montserrat" panose="00000500000000000000" pitchFamily="2" charset="0"/>
              </a:rPr>
              <a:t>’ để sửa nội dung câu hỏi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FFDF7-9599-E011-F6B7-5659211A4529}"/>
              </a:ext>
            </a:extLst>
          </p:cNvPr>
          <p:cNvSpPr/>
          <p:nvPr/>
        </p:nvSpPr>
        <p:spPr>
          <a:xfrm>
            <a:off x="2451118" y="320128"/>
            <a:ext cx="3718595" cy="339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1CDA5EBF-3167-3DB1-6C58-7DF5E589109D}"/>
              </a:ext>
            </a:extLst>
          </p:cNvPr>
          <p:cNvSpPr/>
          <p:nvPr/>
        </p:nvSpPr>
        <p:spPr>
          <a:xfrm rot="18116723">
            <a:off x="5800079" y="56714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4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461F8-98CB-DA93-D4C2-48BDAD40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91" y="0"/>
            <a:ext cx="632421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6678186" y="889883"/>
            <a:ext cx="1564395" cy="339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916723">
            <a:off x="6784779" y="110356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123493" y="2203373"/>
            <a:ext cx="5827500" cy="1880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800">
                <a:latin typeface="Montserrat" panose="00000500000000000000" pitchFamily="2" charset="0"/>
              </a:rPr>
              <a:t>Sau khi chọn button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Thư viện đề</a:t>
            </a:r>
            <a:r>
              <a:rPr lang="en-US" sz="2800">
                <a:latin typeface="Montserrat" panose="00000500000000000000" pitchFamily="2" charset="0"/>
              </a:rPr>
              <a:t>’: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Montserrat" panose="00000500000000000000" pitchFamily="2" charset="0"/>
              </a:rPr>
              <a:t>Chọn câu hỏi – Nhấn button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Thêm</a:t>
            </a:r>
            <a:r>
              <a:rPr lang="en-US" sz="2800">
                <a:latin typeface="Montserrat" panose="00000500000000000000" pitchFamily="2" charset="0"/>
              </a:rPr>
              <a:t>’ để thêm câu hỏi</a:t>
            </a:r>
          </a:p>
        </p:txBody>
      </p:sp>
    </p:spTree>
    <p:extLst>
      <p:ext uri="{BB962C8B-B14F-4D97-AF65-F5344CB8AC3E}">
        <p14:creationId xmlns:p14="http://schemas.microsoft.com/office/powerpoint/2010/main" val="316190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6B915-FCB8-069C-0A97-555EAAB6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51" y="0"/>
            <a:ext cx="6314498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C7516-298A-FABC-B66B-0A1FD204E6C4}"/>
              </a:ext>
            </a:extLst>
          </p:cNvPr>
          <p:cNvSpPr/>
          <p:nvPr/>
        </p:nvSpPr>
        <p:spPr>
          <a:xfrm>
            <a:off x="1156770" y="154237"/>
            <a:ext cx="1399143" cy="102456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17C26FF1-575F-3569-D4A2-3C9D064A37BF}"/>
              </a:ext>
            </a:extLst>
          </p:cNvPr>
          <p:cNvSpPr/>
          <p:nvPr/>
        </p:nvSpPr>
        <p:spPr>
          <a:xfrm rot="1916723">
            <a:off x="1063827" y="371874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013324" y="1481081"/>
            <a:ext cx="5827500" cy="1090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800">
                <a:latin typeface="Montserrat" panose="00000500000000000000" pitchFamily="2" charset="0"/>
              </a:rPr>
              <a:t>Trong giao diện đọc đề thi/bài tập, chọn CRUD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874D5-80F3-3784-3F0C-4B3DDC2C900A}"/>
              </a:ext>
            </a:extLst>
          </p:cNvPr>
          <p:cNvSpPr/>
          <p:nvPr/>
        </p:nvSpPr>
        <p:spPr>
          <a:xfrm>
            <a:off x="2602275" y="266879"/>
            <a:ext cx="1969725" cy="33904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7467E9D4-A643-DAC1-2592-2DB78B961C80}"/>
              </a:ext>
            </a:extLst>
          </p:cNvPr>
          <p:cNvSpPr/>
          <p:nvPr/>
        </p:nvSpPr>
        <p:spPr>
          <a:xfrm rot="18116723">
            <a:off x="4463342" y="420089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6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C76D053-319B-C8AC-CCAC-4052D02D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62" y="2571750"/>
            <a:ext cx="3063011" cy="2356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FE482-1EAC-A11A-D8F4-258E4242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62" y="0"/>
            <a:ext cx="3082961" cy="2337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6B915-FCB8-069C-0A97-555EAAB6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541" y="0"/>
            <a:ext cx="6314498" cy="5143500"/>
          </a:xfrm>
          <a:prstGeom prst="rect">
            <a:avLst/>
          </a:prstGeom>
        </p:spPr>
      </p:pic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3147590" y="137160"/>
            <a:ext cx="3361228" cy="2108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0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</a:t>
            </a:r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. Loại</a:t>
            </a:r>
            <a:r>
              <a:rPr lang="en-US" sz="1800">
                <a:latin typeface="Montserrat" panose="00000500000000000000" pitchFamily="2" charset="0"/>
              </a:rPr>
              <a:t>: Chọn vị trí để thêm (Đề thi/Bài tập)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Lựa chọn</a:t>
            </a:r>
            <a:r>
              <a:rPr lang="en-US" sz="1800">
                <a:latin typeface="Montserrat" panose="00000500000000000000" pitchFamily="2" charset="0"/>
              </a:rPr>
              <a:t>: Tạo mới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Tên mã đề</a:t>
            </a:r>
            <a:r>
              <a:rPr lang="en-US" sz="1800">
                <a:latin typeface="Montserrat" panose="00000500000000000000" pitchFamily="2" charset="0"/>
              </a:rPr>
              <a:t>: Đặt tên mã đề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Câu hỏi</a:t>
            </a:r>
            <a:r>
              <a:rPr lang="en-US" sz="1800">
                <a:latin typeface="Montserrat" panose="00000500000000000000" pitchFamily="2" charset="0"/>
              </a:rPr>
              <a:t>: Nội dung câu hỏi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Đáp án</a:t>
            </a:r>
            <a:r>
              <a:rPr lang="en-US" sz="1800">
                <a:latin typeface="Montserrat" panose="00000500000000000000" pitchFamily="2" charset="0"/>
              </a:rPr>
              <a:t>: Nội dung A-B-C-D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874D5-80F3-3784-3F0C-4B3DDC2C900A}"/>
              </a:ext>
            </a:extLst>
          </p:cNvPr>
          <p:cNvSpPr/>
          <p:nvPr/>
        </p:nvSpPr>
        <p:spPr>
          <a:xfrm>
            <a:off x="895841" y="628229"/>
            <a:ext cx="1969725" cy="33904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8F791-69DC-46D1-70F8-A3E127E27133}"/>
              </a:ext>
            </a:extLst>
          </p:cNvPr>
          <p:cNvSpPr/>
          <p:nvPr/>
        </p:nvSpPr>
        <p:spPr>
          <a:xfrm>
            <a:off x="980631" y="3167854"/>
            <a:ext cx="1969725" cy="33904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2133;p62">
            <a:extLst>
              <a:ext uri="{FF2B5EF4-FFF2-40B4-BE49-F238E27FC236}">
                <a16:creationId xmlns:a16="http://schemas.microsoft.com/office/drawing/2014/main" id="{BEF8D3AF-0BB3-1BA3-0846-628AC719FD69}"/>
              </a:ext>
            </a:extLst>
          </p:cNvPr>
          <p:cNvSpPr/>
          <p:nvPr/>
        </p:nvSpPr>
        <p:spPr>
          <a:xfrm rot="18116723">
            <a:off x="2691510" y="768754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55;p35">
            <a:extLst>
              <a:ext uri="{FF2B5EF4-FFF2-40B4-BE49-F238E27FC236}">
                <a16:creationId xmlns:a16="http://schemas.microsoft.com/office/drawing/2014/main" id="{D8F27E7D-9A90-562A-347D-7AA008B31809}"/>
              </a:ext>
            </a:extLst>
          </p:cNvPr>
          <p:cNvSpPr txBox="1">
            <a:spLocks/>
          </p:cNvSpPr>
          <p:nvPr/>
        </p:nvSpPr>
        <p:spPr>
          <a:xfrm>
            <a:off x="3147590" y="2429473"/>
            <a:ext cx="3361228" cy="2640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0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Loại</a:t>
            </a:r>
            <a:r>
              <a:rPr lang="en-US" sz="1800">
                <a:latin typeface="Montserrat" panose="00000500000000000000" pitchFamily="2" charset="0"/>
              </a:rPr>
              <a:t>: Chọn vị trí để thêm (Đề thi/Bài tập)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Lựa chọn</a:t>
            </a:r>
            <a:r>
              <a:rPr lang="en-US" sz="1800">
                <a:latin typeface="Montserrat" panose="00000500000000000000" pitchFamily="2" charset="0"/>
              </a:rPr>
              <a:t>: Thêm câu hỏi mới vào đề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Chọn mã đề</a:t>
            </a:r>
            <a:r>
              <a:rPr lang="en-US" sz="1800">
                <a:latin typeface="Montserrat" panose="00000500000000000000" pitchFamily="2" charset="0"/>
              </a:rPr>
              <a:t>: Chọn mã đề để thêm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Câu hỏi</a:t>
            </a:r>
            <a:r>
              <a:rPr lang="en-US" sz="1800">
                <a:latin typeface="Montserrat" panose="00000500000000000000" pitchFamily="2" charset="0"/>
              </a:rPr>
              <a:t>: Nội dung câu hỏi</a:t>
            </a:r>
          </a:p>
          <a:p>
            <a:pPr algn="l"/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Đáp án</a:t>
            </a:r>
            <a:r>
              <a:rPr lang="en-US" sz="1800">
                <a:latin typeface="Montserrat" panose="00000500000000000000" pitchFamily="2" charset="0"/>
              </a:rPr>
              <a:t>: Nội dung A-B-C-D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D6DA2-548E-3911-A885-49082CBA17AC}"/>
              </a:ext>
            </a:extLst>
          </p:cNvPr>
          <p:cNvSpPr/>
          <p:nvPr/>
        </p:nvSpPr>
        <p:spPr>
          <a:xfrm>
            <a:off x="6578309" y="326446"/>
            <a:ext cx="794042" cy="26085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2133;p62">
            <a:extLst>
              <a:ext uri="{FF2B5EF4-FFF2-40B4-BE49-F238E27FC236}">
                <a16:creationId xmlns:a16="http://schemas.microsoft.com/office/drawing/2014/main" id="{ACFFF663-FB99-035E-6582-95F62A3A217D}"/>
              </a:ext>
            </a:extLst>
          </p:cNvPr>
          <p:cNvSpPr/>
          <p:nvPr/>
        </p:nvSpPr>
        <p:spPr>
          <a:xfrm rot="18116723">
            <a:off x="7249938" y="401459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55;p35">
            <a:extLst>
              <a:ext uri="{FF2B5EF4-FFF2-40B4-BE49-F238E27FC236}">
                <a16:creationId xmlns:a16="http://schemas.microsoft.com/office/drawing/2014/main" id="{EE38E141-58CF-C7EE-25D8-6947A1DD8954}"/>
              </a:ext>
            </a:extLst>
          </p:cNvPr>
          <p:cNvSpPr txBox="1">
            <a:spLocks/>
          </p:cNvSpPr>
          <p:nvPr/>
        </p:nvSpPr>
        <p:spPr>
          <a:xfrm>
            <a:off x="6965652" y="1189333"/>
            <a:ext cx="2015876" cy="1148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0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1. </a:t>
            </a:r>
            <a:r>
              <a:rPr lang="en-US" sz="2800">
                <a:latin typeface="Montserrat" panose="00000500000000000000" pitchFamily="2" charset="0"/>
              </a:rPr>
              <a:t>Chọn ‘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Thêm</a:t>
            </a:r>
            <a:r>
              <a:rPr lang="en-US" sz="2800">
                <a:latin typeface="Montserrat" panose="00000500000000000000" pitchFamily="2" charset="0"/>
              </a:rPr>
              <a:t>’</a:t>
            </a:r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7467E9D4-A643-DAC1-2592-2DB78B961C80}"/>
              </a:ext>
            </a:extLst>
          </p:cNvPr>
          <p:cNvSpPr/>
          <p:nvPr/>
        </p:nvSpPr>
        <p:spPr>
          <a:xfrm rot="18116723">
            <a:off x="2773835" y="329095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18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1"/>
          <p:cNvSpPr txBox="1">
            <a:spLocks noGrp="1"/>
          </p:cNvSpPr>
          <p:nvPr>
            <p:ph type="title"/>
          </p:nvPr>
        </p:nvSpPr>
        <p:spPr>
          <a:xfrm>
            <a:off x="713275" y="1699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</a:t>
            </a:r>
            <a:endParaRPr>
              <a:latin typeface="Montserrat" panose="00000500000000000000" pitchFamily="2" charset="0"/>
            </a:endParaRPr>
          </a:p>
        </p:txBody>
      </p:sp>
      <p:grpSp>
        <p:nvGrpSpPr>
          <p:cNvPr id="1945" name="Google Shape;1945;p61"/>
          <p:cNvGrpSpPr/>
          <p:nvPr/>
        </p:nvGrpSpPr>
        <p:grpSpPr>
          <a:xfrm>
            <a:off x="1059287" y="1151178"/>
            <a:ext cx="2488278" cy="3144433"/>
            <a:chOff x="1866907" y="1217411"/>
            <a:chExt cx="2488278" cy="3144433"/>
          </a:xfrm>
        </p:grpSpPr>
        <p:grpSp>
          <p:nvGrpSpPr>
            <p:cNvPr id="1946" name="Google Shape;1946;p61"/>
            <p:cNvGrpSpPr/>
            <p:nvPr/>
          </p:nvGrpSpPr>
          <p:grpSpPr>
            <a:xfrm>
              <a:off x="1866907" y="1217411"/>
              <a:ext cx="2488278" cy="3144433"/>
              <a:chOff x="3848564" y="637809"/>
              <a:chExt cx="4582464" cy="3126300"/>
            </a:xfrm>
          </p:grpSpPr>
          <p:sp>
            <p:nvSpPr>
              <p:cNvPr id="1947" name="Google Shape;1947;p61"/>
              <p:cNvSpPr/>
              <p:nvPr/>
            </p:nvSpPr>
            <p:spPr>
              <a:xfrm>
                <a:off x="3848564" y="637809"/>
                <a:ext cx="4582200" cy="3126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1"/>
              <p:cNvSpPr/>
              <p:nvPr/>
            </p:nvSpPr>
            <p:spPr>
              <a:xfrm>
                <a:off x="3848828" y="637809"/>
                <a:ext cx="45822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61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950" name="Google Shape;1950;p61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1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1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9" name="Google Shape;1959;p61"/>
          <p:cNvSpPr txBox="1"/>
          <p:nvPr/>
        </p:nvSpPr>
        <p:spPr>
          <a:xfrm>
            <a:off x="1231228" y="2995791"/>
            <a:ext cx="2144400" cy="12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 panose="00000500000000000000" pitchFamily="2" charset="0"/>
                <a:ea typeface="Fredoka One"/>
                <a:cs typeface="Fredoka One"/>
                <a:sym typeface="Fredoka One"/>
              </a:rPr>
              <a:t>Ứng dụng quản lí đề thi và bài tập cho giáo viên</a:t>
            </a:r>
            <a:endParaRPr sz="2000">
              <a:solidFill>
                <a:schemeClr val="dk1"/>
              </a:solidFill>
              <a:latin typeface="Montserrat" panose="00000500000000000000" pitchFamily="2" charset="0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961" name="Google Shape;1961;p61"/>
          <p:cNvGrpSpPr/>
          <p:nvPr/>
        </p:nvGrpSpPr>
        <p:grpSpPr>
          <a:xfrm>
            <a:off x="4742155" y="1298961"/>
            <a:ext cx="3342558" cy="1174642"/>
            <a:chOff x="4580204" y="1531125"/>
            <a:chExt cx="1442188" cy="699900"/>
          </a:xfrm>
        </p:grpSpPr>
        <p:sp>
          <p:nvSpPr>
            <p:cNvPr id="1962" name="Google Shape;1962;p6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963" name="Google Shape;1963;p6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969" name="Google Shape;1969;p61"/>
          <p:cNvSpPr txBox="1"/>
          <p:nvPr/>
        </p:nvSpPr>
        <p:spPr>
          <a:xfrm>
            <a:off x="4983827" y="1449582"/>
            <a:ext cx="2859176" cy="84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500">
                <a:solidFill>
                  <a:schemeClr val="dk1"/>
                </a:solidFill>
                <a:latin typeface="Montserrat" panose="00000500000000000000" pitchFamily="2" charset="0"/>
                <a:ea typeface="Karla"/>
                <a:cs typeface="Karla"/>
                <a:sym typeface="Karla"/>
              </a:rPr>
              <a:t>HDSD: Exam Application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Montserrat" panose="00000500000000000000" pitchFamily="2" charset="0"/>
              <a:ea typeface="Karla"/>
              <a:cs typeface="Karla"/>
              <a:sym typeface="Karla"/>
            </a:endParaRPr>
          </a:p>
        </p:txBody>
      </p:sp>
      <p:grpSp>
        <p:nvGrpSpPr>
          <p:cNvPr id="1971" name="Google Shape;1971;p61"/>
          <p:cNvGrpSpPr/>
          <p:nvPr/>
        </p:nvGrpSpPr>
        <p:grpSpPr>
          <a:xfrm>
            <a:off x="4742155" y="2973186"/>
            <a:ext cx="3342558" cy="1174642"/>
            <a:chOff x="4580204" y="1531125"/>
            <a:chExt cx="1442188" cy="699900"/>
          </a:xfrm>
        </p:grpSpPr>
        <p:sp>
          <p:nvSpPr>
            <p:cNvPr id="1972" name="Google Shape;1972;p6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52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979" name="Google Shape;1979;p61"/>
          <p:cNvSpPr txBox="1"/>
          <p:nvPr/>
        </p:nvSpPr>
        <p:spPr>
          <a:xfrm>
            <a:off x="4983827" y="3310414"/>
            <a:ext cx="2881627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ontserrat" panose="00000500000000000000" pitchFamily="2" charset="0"/>
                <a:ea typeface="Karla"/>
                <a:cs typeface="Karla"/>
                <a:sym typeface="Karla"/>
              </a:rPr>
              <a:t>CRUD + HDSD</a:t>
            </a:r>
          </a:p>
        </p:txBody>
      </p:sp>
      <p:cxnSp>
        <p:nvCxnSpPr>
          <p:cNvPr id="1981" name="Google Shape;1981;p61"/>
          <p:cNvCxnSpPr>
            <a:stCxn id="1947" idx="3"/>
            <a:endCxn id="1963" idx="1"/>
          </p:cNvCxnSpPr>
          <p:nvPr/>
        </p:nvCxnSpPr>
        <p:spPr>
          <a:xfrm rot="10800000" flipH="1">
            <a:off x="3547421" y="1886394"/>
            <a:ext cx="1194900" cy="837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61"/>
          <p:cNvCxnSpPr>
            <a:stCxn id="1947" idx="3"/>
            <a:endCxn id="1973" idx="1"/>
          </p:cNvCxnSpPr>
          <p:nvPr/>
        </p:nvCxnSpPr>
        <p:spPr>
          <a:xfrm>
            <a:off x="3547421" y="2723394"/>
            <a:ext cx="1194900" cy="837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phic 2" descr="Open book outline">
            <a:extLst>
              <a:ext uri="{FF2B5EF4-FFF2-40B4-BE49-F238E27FC236}">
                <a16:creationId xmlns:a16="http://schemas.microsoft.com/office/drawing/2014/main" id="{AB040D5D-61F9-1E5D-995A-FD39DFAFE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6318" y="1707858"/>
            <a:ext cx="1194072" cy="1194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1171C-3C26-0FD5-F292-E59E013F1C96}"/>
              </a:ext>
            </a:extLst>
          </p:cNvPr>
          <p:cNvSpPr txBox="1"/>
          <p:nvPr/>
        </p:nvSpPr>
        <p:spPr>
          <a:xfrm>
            <a:off x="77118" y="4739335"/>
            <a:ext cx="38118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2">
                    <a:lumMod val="25000"/>
                  </a:schemeClr>
                </a:solidFill>
              </a:rPr>
              <a:t>*HDSD: Hướng dẫn sử dụng</a:t>
            </a:r>
          </a:p>
        </p:txBody>
      </p:sp>
      <p:grpSp>
        <p:nvGrpSpPr>
          <p:cNvPr id="5" name="Google Shape;443;p35">
            <a:extLst>
              <a:ext uri="{FF2B5EF4-FFF2-40B4-BE49-F238E27FC236}">
                <a16:creationId xmlns:a16="http://schemas.microsoft.com/office/drawing/2014/main" id="{842DB84D-A717-8351-6E49-EE8884096490}"/>
              </a:ext>
            </a:extLst>
          </p:cNvPr>
          <p:cNvGrpSpPr/>
          <p:nvPr/>
        </p:nvGrpSpPr>
        <p:grpSpPr>
          <a:xfrm rot="1124476">
            <a:off x="4334222" y="-2094930"/>
            <a:ext cx="3002061" cy="1104891"/>
            <a:chOff x="419375" y="2109025"/>
            <a:chExt cx="1137975" cy="418825"/>
          </a:xfrm>
        </p:grpSpPr>
        <p:sp>
          <p:nvSpPr>
            <p:cNvPr id="6" name="Google Shape;444;p35">
              <a:extLst>
                <a:ext uri="{FF2B5EF4-FFF2-40B4-BE49-F238E27FC236}">
                  <a16:creationId xmlns:a16="http://schemas.microsoft.com/office/drawing/2014/main" id="{916EC721-8058-D02B-64D9-2DE5575C0747}"/>
                </a:ext>
              </a:extLst>
            </p:cNvPr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5;p35">
              <a:extLst>
                <a:ext uri="{FF2B5EF4-FFF2-40B4-BE49-F238E27FC236}">
                  <a16:creationId xmlns:a16="http://schemas.microsoft.com/office/drawing/2014/main" id="{2DD024CF-20AA-F7D8-FFF0-796CEF351F8A}"/>
                </a:ext>
              </a:extLst>
            </p:cNvPr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6;p35">
              <a:extLst>
                <a:ext uri="{FF2B5EF4-FFF2-40B4-BE49-F238E27FC236}">
                  <a16:creationId xmlns:a16="http://schemas.microsoft.com/office/drawing/2014/main" id="{B305CEF6-742C-C1BE-DDDE-41D150950FBE}"/>
                </a:ext>
              </a:extLst>
            </p:cNvPr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7;p35">
              <a:extLst>
                <a:ext uri="{FF2B5EF4-FFF2-40B4-BE49-F238E27FC236}">
                  <a16:creationId xmlns:a16="http://schemas.microsoft.com/office/drawing/2014/main" id="{338362A6-7290-A543-9A45-D20125FF0511}"/>
                </a:ext>
              </a:extLst>
            </p:cNvPr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8;p35">
              <a:extLst>
                <a:ext uri="{FF2B5EF4-FFF2-40B4-BE49-F238E27FC236}">
                  <a16:creationId xmlns:a16="http://schemas.microsoft.com/office/drawing/2014/main" id="{58B1FEE2-59F0-03EA-5AA5-4F7173F3CB5D}"/>
                </a:ext>
              </a:extLst>
            </p:cNvPr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9;p35">
              <a:extLst>
                <a:ext uri="{FF2B5EF4-FFF2-40B4-BE49-F238E27FC236}">
                  <a16:creationId xmlns:a16="http://schemas.microsoft.com/office/drawing/2014/main" id="{2EDE0B45-F3BB-E439-06F1-99317F0243B0}"/>
                </a:ext>
              </a:extLst>
            </p:cNvPr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0;p35">
              <a:extLst>
                <a:ext uri="{FF2B5EF4-FFF2-40B4-BE49-F238E27FC236}">
                  <a16:creationId xmlns:a16="http://schemas.microsoft.com/office/drawing/2014/main" id="{ED007361-DAFF-94D2-3CE3-26B1F6B2DE0D}"/>
                </a:ext>
              </a:extLst>
            </p:cNvPr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;p35">
              <a:extLst>
                <a:ext uri="{FF2B5EF4-FFF2-40B4-BE49-F238E27FC236}">
                  <a16:creationId xmlns:a16="http://schemas.microsoft.com/office/drawing/2014/main" id="{2B20E906-1F11-588B-25D1-764E8327BF55}"/>
                </a:ext>
              </a:extLst>
            </p:cNvPr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2;p35">
              <a:extLst>
                <a:ext uri="{FF2B5EF4-FFF2-40B4-BE49-F238E27FC236}">
                  <a16:creationId xmlns:a16="http://schemas.microsoft.com/office/drawing/2014/main" id="{B68273EC-74EC-8DE8-DD36-48D0D0146F74}"/>
                </a:ext>
              </a:extLst>
            </p:cNvPr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3;p35">
              <a:extLst>
                <a:ext uri="{FF2B5EF4-FFF2-40B4-BE49-F238E27FC236}">
                  <a16:creationId xmlns:a16="http://schemas.microsoft.com/office/drawing/2014/main" id="{64B8D736-4C5F-6B00-6D02-B97AAD0AD332}"/>
                </a:ext>
              </a:extLst>
            </p:cNvPr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4;p35">
              <a:extLst>
                <a:ext uri="{FF2B5EF4-FFF2-40B4-BE49-F238E27FC236}">
                  <a16:creationId xmlns:a16="http://schemas.microsoft.com/office/drawing/2014/main" id="{C914AD93-87B6-2982-4EB8-E42925C9F2B3}"/>
                </a:ext>
              </a:extLst>
            </p:cNvPr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5;p35">
              <a:extLst>
                <a:ext uri="{FF2B5EF4-FFF2-40B4-BE49-F238E27FC236}">
                  <a16:creationId xmlns:a16="http://schemas.microsoft.com/office/drawing/2014/main" id="{54ABBB17-65FA-BCE5-F7C9-92662E3736F4}"/>
                </a:ext>
              </a:extLst>
            </p:cNvPr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6;p35">
              <a:extLst>
                <a:ext uri="{FF2B5EF4-FFF2-40B4-BE49-F238E27FC236}">
                  <a16:creationId xmlns:a16="http://schemas.microsoft.com/office/drawing/2014/main" id="{197E5133-DA87-7285-2183-834EF09E3008}"/>
                </a:ext>
              </a:extLst>
            </p:cNvPr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;p35">
              <a:extLst>
                <a:ext uri="{FF2B5EF4-FFF2-40B4-BE49-F238E27FC236}">
                  <a16:creationId xmlns:a16="http://schemas.microsoft.com/office/drawing/2014/main" id="{125B2BEC-B8B4-B8C9-7AB5-A36D3330A599}"/>
                </a:ext>
              </a:extLst>
            </p:cNvPr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8;p35">
              <a:extLst>
                <a:ext uri="{FF2B5EF4-FFF2-40B4-BE49-F238E27FC236}">
                  <a16:creationId xmlns:a16="http://schemas.microsoft.com/office/drawing/2014/main" id="{9F8C6ACD-C1BA-DFDF-0A51-7B31E79E1454}"/>
                </a:ext>
              </a:extLst>
            </p:cNvPr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9;p35">
              <a:extLst>
                <a:ext uri="{FF2B5EF4-FFF2-40B4-BE49-F238E27FC236}">
                  <a16:creationId xmlns:a16="http://schemas.microsoft.com/office/drawing/2014/main" id="{10625F3D-86FE-6DF5-E114-9872FB5AE6C4}"/>
                </a:ext>
              </a:extLst>
            </p:cNvPr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0;p35">
              <a:extLst>
                <a:ext uri="{FF2B5EF4-FFF2-40B4-BE49-F238E27FC236}">
                  <a16:creationId xmlns:a16="http://schemas.microsoft.com/office/drawing/2014/main" id="{4EBC14A9-8D65-DBFA-5CA3-C0333C1DC53F}"/>
                </a:ext>
              </a:extLst>
            </p:cNvPr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1;p35">
              <a:extLst>
                <a:ext uri="{FF2B5EF4-FFF2-40B4-BE49-F238E27FC236}">
                  <a16:creationId xmlns:a16="http://schemas.microsoft.com/office/drawing/2014/main" id="{A1B2274B-2875-6D27-E4F5-B71C00EDB2A7}"/>
                </a:ext>
              </a:extLst>
            </p:cNvPr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2;p35">
              <a:extLst>
                <a:ext uri="{FF2B5EF4-FFF2-40B4-BE49-F238E27FC236}">
                  <a16:creationId xmlns:a16="http://schemas.microsoft.com/office/drawing/2014/main" id="{BE9395FE-11D2-E518-A2A0-E187A331564E}"/>
                </a:ext>
              </a:extLst>
            </p:cNvPr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3;p35">
              <a:extLst>
                <a:ext uri="{FF2B5EF4-FFF2-40B4-BE49-F238E27FC236}">
                  <a16:creationId xmlns:a16="http://schemas.microsoft.com/office/drawing/2014/main" id="{BEFCEE08-0CCD-E42D-BFDA-0AB401EF8A24}"/>
                </a:ext>
              </a:extLst>
            </p:cNvPr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;p35">
              <a:extLst>
                <a:ext uri="{FF2B5EF4-FFF2-40B4-BE49-F238E27FC236}">
                  <a16:creationId xmlns:a16="http://schemas.microsoft.com/office/drawing/2014/main" id="{0B116676-C780-8FA8-76DC-9D6A89267B8F}"/>
                </a:ext>
              </a:extLst>
            </p:cNvPr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5;p35">
              <a:extLst>
                <a:ext uri="{FF2B5EF4-FFF2-40B4-BE49-F238E27FC236}">
                  <a16:creationId xmlns:a16="http://schemas.microsoft.com/office/drawing/2014/main" id="{FC4B522A-0161-FBAA-E62D-4C0CB0BEC9D9}"/>
                </a:ext>
              </a:extLst>
            </p:cNvPr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6;p35">
              <a:extLst>
                <a:ext uri="{FF2B5EF4-FFF2-40B4-BE49-F238E27FC236}">
                  <a16:creationId xmlns:a16="http://schemas.microsoft.com/office/drawing/2014/main" id="{99965E21-3216-246F-C1E0-841FC27F5196}"/>
                </a:ext>
              </a:extLst>
            </p:cNvPr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7;p35">
              <a:extLst>
                <a:ext uri="{FF2B5EF4-FFF2-40B4-BE49-F238E27FC236}">
                  <a16:creationId xmlns:a16="http://schemas.microsoft.com/office/drawing/2014/main" id="{DE7DBBDF-F888-6C45-A8E5-D6559F76BFA6}"/>
                </a:ext>
              </a:extLst>
            </p:cNvPr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8;p35">
              <a:extLst>
                <a:ext uri="{FF2B5EF4-FFF2-40B4-BE49-F238E27FC236}">
                  <a16:creationId xmlns:a16="http://schemas.microsoft.com/office/drawing/2014/main" id="{524CED6E-5B19-BCA4-77FE-2D2A3B0B929F}"/>
                </a:ext>
              </a:extLst>
            </p:cNvPr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9;p35">
              <a:extLst>
                <a:ext uri="{FF2B5EF4-FFF2-40B4-BE49-F238E27FC236}">
                  <a16:creationId xmlns:a16="http://schemas.microsoft.com/office/drawing/2014/main" id="{05EBCF50-7947-C846-C987-A1E63725D071}"/>
                </a:ext>
              </a:extLst>
            </p:cNvPr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70;p35">
              <a:extLst>
                <a:ext uri="{FF2B5EF4-FFF2-40B4-BE49-F238E27FC236}">
                  <a16:creationId xmlns:a16="http://schemas.microsoft.com/office/drawing/2014/main" id="{947C9898-6CB5-04B5-A42C-A3A469C9B2B1}"/>
                </a:ext>
              </a:extLst>
            </p:cNvPr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71;p35">
              <a:extLst>
                <a:ext uri="{FF2B5EF4-FFF2-40B4-BE49-F238E27FC236}">
                  <a16:creationId xmlns:a16="http://schemas.microsoft.com/office/drawing/2014/main" id="{800C47F0-1C98-360D-6F36-F762696FC13B}"/>
                </a:ext>
              </a:extLst>
            </p:cNvPr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72;p35">
              <a:extLst>
                <a:ext uri="{FF2B5EF4-FFF2-40B4-BE49-F238E27FC236}">
                  <a16:creationId xmlns:a16="http://schemas.microsoft.com/office/drawing/2014/main" id="{84A32488-650C-87E4-A09D-D39710CDBEC4}"/>
                </a:ext>
              </a:extLst>
            </p:cNvPr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73;p35">
              <a:extLst>
                <a:ext uri="{FF2B5EF4-FFF2-40B4-BE49-F238E27FC236}">
                  <a16:creationId xmlns:a16="http://schemas.microsoft.com/office/drawing/2014/main" id="{5CA43F01-BF04-C4D0-3757-288F86FA0B0C}"/>
                </a:ext>
              </a:extLst>
            </p:cNvPr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74;p35">
              <a:extLst>
                <a:ext uri="{FF2B5EF4-FFF2-40B4-BE49-F238E27FC236}">
                  <a16:creationId xmlns:a16="http://schemas.microsoft.com/office/drawing/2014/main" id="{5FF158FF-9373-C49E-FA6F-B4F041BC908A}"/>
                </a:ext>
              </a:extLst>
            </p:cNvPr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75;p35">
              <a:extLst>
                <a:ext uri="{FF2B5EF4-FFF2-40B4-BE49-F238E27FC236}">
                  <a16:creationId xmlns:a16="http://schemas.microsoft.com/office/drawing/2014/main" id="{FB452343-F6F3-6E34-73DA-B3DCFED0C65F}"/>
                </a:ext>
              </a:extLst>
            </p:cNvPr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76;p35">
              <a:extLst>
                <a:ext uri="{FF2B5EF4-FFF2-40B4-BE49-F238E27FC236}">
                  <a16:creationId xmlns:a16="http://schemas.microsoft.com/office/drawing/2014/main" id="{A6A0139E-3A24-BBAC-3D4F-FC5CCDD57BEB}"/>
                </a:ext>
              </a:extLst>
            </p:cNvPr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77;p35">
              <a:extLst>
                <a:ext uri="{FF2B5EF4-FFF2-40B4-BE49-F238E27FC236}">
                  <a16:creationId xmlns:a16="http://schemas.microsoft.com/office/drawing/2014/main" id="{5D868412-369A-21B7-942E-99AD2DF5F0E3}"/>
                </a:ext>
              </a:extLst>
            </p:cNvPr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78;p35">
              <a:extLst>
                <a:ext uri="{FF2B5EF4-FFF2-40B4-BE49-F238E27FC236}">
                  <a16:creationId xmlns:a16="http://schemas.microsoft.com/office/drawing/2014/main" id="{B77C22A4-7DE4-1674-F579-6E97694B7435}"/>
                </a:ext>
              </a:extLst>
            </p:cNvPr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79;p35">
              <a:extLst>
                <a:ext uri="{FF2B5EF4-FFF2-40B4-BE49-F238E27FC236}">
                  <a16:creationId xmlns:a16="http://schemas.microsoft.com/office/drawing/2014/main" id="{DD4721B5-A27F-45E6-CEB3-3067958672C2}"/>
                </a:ext>
              </a:extLst>
            </p:cNvPr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80;p35">
              <a:extLst>
                <a:ext uri="{FF2B5EF4-FFF2-40B4-BE49-F238E27FC236}">
                  <a16:creationId xmlns:a16="http://schemas.microsoft.com/office/drawing/2014/main" id="{014646CA-0DA5-3044-F33B-B0E0C3472905}"/>
                </a:ext>
              </a:extLst>
            </p:cNvPr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81;p35">
              <a:extLst>
                <a:ext uri="{FF2B5EF4-FFF2-40B4-BE49-F238E27FC236}">
                  <a16:creationId xmlns:a16="http://schemas.microsoft.com/office/drawing/2014/main" id="{94523D04-505A-E737-B9FF-E9A568EFBC0B}"/>
                </a:ext>
              </a:extLst>
            </p:cNvPr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82;p35">
              <a:extLst>
                <a:ext uri="{FF2B5EF4-FFF2-40B4-BE49-F238E27FC236}">
                  <a16:creationId xmlns:a16="http://schemas.microsoft.com/office/drawing/2014/main" id="{525EE9B7-418B-BC99-DE54-1A36C465458C}"/>
                </a:ext>
              </a:extLst>
            </p:cNvPr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83;p35">
              <a:extLst>
                <a:ext uri="{FF2B5EF4-FFF2-40B4-BE49-F238E27FC236}">
                  <a16:creationId xmlns:a16="http://schemas.microsoft.com/office/drawing/2014/main" id="{76ABA084-95D4-3404-32D0-4B5C7032734F}"/>
                </a:ext>
              </a:extLst>
            </p:cNvPr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84;p35">
              <a:extLst>
                <a:ext uri="{FF2B5EF4-FFF2-40B4-BE49-F238E27FC236}">
                  <a16:creationId xmlns:a16="http://schemas.microsoft.com/office/drawing/2014/main" id="{B292C44F-B719-63BD-EA59-DDDC2A600F40}"/>
                </a:ext>
              </a:extLst>
            </p:cNvPr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85;p35">
              <a:extLst>
                <a:ext uri="{FF2B5EF4-FFF2-40B4-BE49-F238E27FC236}">
                  <a16:creationId xmlns:a16="http://schemas.microsoft.com/office/drawing/2014/main" id="{C0573E8E-D7AA-738C-AA2C-37A9284047A5}"/>
                </a:ext>
              </a:extLst>
            </p:cNvPr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86;p35">
              <a:extLst>
                <a:ext uri="{FF2B5EF4-FFF2-40B4-BE49-F238E27FC236}">
                  <a16:creationId xmlns:a16="http://schemas.microsoft.com/office/drawing/2014/main" id="{EF38177D-F938-DD17-1960-6E72EC40630B}"/>
                </a:ext>
              </a:extLst>
            </p:cNvPr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87;p35">
              <a:extLst>
                <a:ext uri="{FF2B5EF4-FFF2-40B4-BE49-F238E27FC236}">
                  <a16:creationId xmlns:a16="http://schemas.microsoft.com/office/drawing/2014/main" id="{54FB1CB2-4919-D9DC-633F-3092E56E2317}"/>
                </a:ext>
              </a:extLst>
            </p:cNvPr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88;p35">
              <a:extLst>
                <a:ext uri="{FF2B5EF4-FFF2-40B4-BE49-F238E27FC236}">
                  <a16:creationId xmlns:a16="http://schemas.microsoft.com/office/drawing/2014/main" id="{62520E2F-21EE-7743-8BED-82AAEF339441}"/>
                </a:ext>
              </a:extLst>
            </p:cNvPr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89;p35">
              <a:extLst>
                <a:ext uri="{FF2B5EF4-FFF2-40B4-BE49-F238E27FC236}">
                  <a16:creationId xmlns:a16="http://schemas.microsoft.com/office/drawing/2014/main" id="{B4B76DCD-4392-0A30-3758-C0B63E664F18}"/>
                </a:ext>
              </a:extLst>
            </p:cNvPr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90;p35">
              <a:extLst>
                <a:ext uri="{FF2B5EF4-FFF2-40B4-BE49-F238E27FC236}">
                  <a16:creationId xmlns:a16="http://schemas.microsoft.com/office/drawing/2014/main" id="{D986A8C3-0CB7-69B6-3FAC-00C21A621EFE}"/>
                </a:ext>
              </a:extLst>
            </p:cNvPr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91;p35">
              <a:extLst>
                <a:ext uri="{FF2B5EF4-FFF2-40B4-BE49-F238E27FC236}">
                  <a16:creationId xmlns:a16="http://schemas.microsoft.com/office/drawing/2014/main" id="{1AD07680-475F-D57C-9427-6E6E3EEAA1B8}"/>
                </a:ext>
              </a:extLst>
            </p:cNvPr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92;p35">
              <a:extLst>
                <a:ext uri="{FF2B5EF4-FFF2-40B4-BE49-F238E27FC236}">
                  <a16:creationId xmlns:a16="http://schemas.microsoft.com/office/drawing/2014/main" id="{9013987A-9C85-8FA3-B4EB-95888133E34A}"/>
                </a:ext>
              </a:extLst>
            </p:cNvPr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93;p35">
              <a:extLst>
                <a:ext uri="{FF2B5EF4-FFF2-40B4-BE49-F238E27FC236}">
                  <a16:creationId xmlns:a16="http://schemas.microsoft.com/office/drawing/2014/main" id="{D20FB539-D8DD-1E1D-D4FE-A66304F5FFF3}"/>
                </a:ext>
              </a:extLst>
            </p:cNvPr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94;p35">
              <a:extLst>
                <a:ext uri="{FF2B5EF4-FFF2-40B4-BE49-F238E27FC236}">
                  <a16:creationId xmlns:a16="http://schemas.microsoft.com/office/drawing/2014/main" id="{5EAC3545-F0DA-0923-8E6A-7B50209DEED0}"/>
                </a:ext>
              </a:extLst>
            </p:cNvPr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95;p35">
              <a:extLst>
                <a:ext uri="{FF2B5EF4-FFF2-40B4-BE49-F238E27FC236}">
                  <a16:creationId xmlns:a16="http://schemas.microsoft.com/office/drawing/2014/main" id="{E804B97E-3275-85A8-CFF6-115673D0AE2F}"/>
                </a:ext>
              </a:extLst>
            </p:cNvPr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96;p35">
              <a:extLst>
                <a:ext uri="{FF2B5EF4-FFF2-40B4-BE49-F238E27FC236}">
                  <a16:creationId xmlns:a16="http://schemas.microsoft.com/office/drawing/2014/main" id="{A5664799-DCB8-E2B5-DA32-479CB183B5F5}"/>
                </a:ext>
              </a:extLst>
            </p:cNvPr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97;p35">
              <a:extLst>
                <a:ext uri="{FF2B5EF4-FFF2-40B4-BE49-F238E27FC236}">
                  <a16:creationId xmlns:a16="http://schemas.microsoft.com/office/drawing/2014/main" id="{A8DB3C66-1B04-420E-3AD7-1C57F744B730}"/>
                </a:ext>
              </a:extLst>
            </p:cNvPr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98;p35">
              <a:extLst>
                <a:ext uri="{FF2B5EF4-FFF2-40B4-BE49-F238E27FC236}">
                  <a16:creationId xmlns:a16="http://schemas.microsoft.com/office/drawing/2014/main" id="{22EE67F6-9867-B7CA-3486-76814385F2F7}"/>
                </a:ext>
              </a:extLst>
            </p:cNvPr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99;p35">
              <a:extLst>
                <a:ext uri="{FF2B5EF4-FFF2-40B4-BE49-F238E27FC236}">
                  <a16:creationId xmlns:a16="http://schemas.microsoft.com/office/drawing/2014/main" id="{B0DE55DB-B371-40A5-E85C-C5968184A99C}"/>
                </a:ext>
              </a:extLst>
            </p:cNvPr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500;p35">
              <a:extLst>
                <a:ext uri="{FF2B5EF4-FFF2-40B4-BE49-F238E27FC236}">
                  <a16:creationId xmlns:a16="http://schemas.microsoft.com/office/drawing/2014/main" id="{053F7C46-8476-291A-DDA0-220234C698FC}"/>
                </a:ext>
              </a:extLst>
            </p:cNvPr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501;p35">
              <a:extLst>
                <a:ext uri="{FF2B5EF4-FFF2-40B4-BE49-F238E27FC236}">
                  <a16:creationId xmlns:a16="http://schemas.microsoft.com/office/drawing/2014/main" id="{62B84EDA-694F-EC16-A830-14D7E181268A}"/>
                </a:ext>
              </a:extLst>
            </p:cNvPr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502;p35">
              <a:extLst>
                <a:ext uri="{FF2B5EF4-FFF2-40B4-BE49-F238E27FC236}">
                  <a16:creationId xmlns:a16="http://schemas.microsoft.com/office/drawing/2014/main" id="{2027EFD7-A52A-7C8C-0186-A06E11BA2368}"/>
                </a:ext>
              </a:extLst>
            </p:cNvPr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503;p35">
              <a:extLst>
                <a:ext uri="{FF2B5EF4-FFF2-40B4-BE49-F238E27FC236}">
                  <a16:creationId xmlns:a16="http://schemas.microsoft.com/office/drawing/2014/main" id="{652A5A9E-3B5A-6B9F-C910-6D6B32D967DC}"/>
                </a:ext>
              </a:extLst>
            </p:cNvPr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504;p35">
              <a:extLst>
                <a:ext uri="{FF2B5EF4-FFF2-40B4-BE49-F238E27FC236}">
                  <a16:creationId xmlns:a16="http://schemas.microsoft.com/office/drawing/2014/main" id="{1E679085-8EE8-ABD1-B138-7B6A9176C2F6}"/>
                </a:ext>
              </a:extLst>
            </p:cNvPr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505;p35">
              <a:extLst>
                <a:ext uri="{FF2B5EF4-FFF2-40B4-BE49-F238E27FC236}">
                  <a16:creationId xmlns:a16="http://schemas.microsoft.com/office/drawing/2014/main" id="{967888AF-6E54-6876-B507-12973005BF71}"/>
                </a:ext>
              </a:extLst>
            </p:cNvPr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506;p35">
              <a:extLst>
                <a:ext uri="{FF2B5EF4-FFF2-40B4-BE49-F238E27FC236}">
                  <a16:creationId xmlns:a16="http://schemas.microsoft.com/office/drawing/2014/main" id="{A7852037-8FC9-43A5-AC14-874DB698BFFB}"/>
                </a:ext>
              </a:extLst>
            </p:cNvPr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507;p35">
              <a:extLst>
                <a:ext uri="{FF2B5EF4-FFF2-40B4-BE49-F238E27FC236}">
                  <a16:creationId xmlns:a16="http://schemas.microsoft.com/office/drawing/2014/main" id="{9B3C43CA-B975-FF7A-6E16-79A0E86A86CC}"/>
                </a:ext>
              </a:extLst>
            </p:cNvPr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508;p35">
              <a:extLst>
                <a:ext uri="{FF2B5EF4-FFF2-40B4-BE49-F238E27FC236}">
                  <a16:creationId xmlns:a16="http://schemas.microsoft.com/office/drawing/2014/main" id="{4D5BEADD-004F-B213-C31A-E01881B92A52}"/>
                </a:ext>
              </a:extLst>
            </p:cNvPr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509;p35">
              <a:extLst>
                <a:ext uri="{FF2B5EF4-FFF2-40B4-BE49-F238E27FC236}">
                  <a16:creationId xmlns:a16="http://schemas.microsoft.com/office/drawing/2014/main" id="{5A0A72F2-973A-CDD8-C9DE-D3541A7F6E13}"/>
                </a:ext>
              </a:extLst>
            </p:cNvPr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510;p35">
              <a:extLst>
                <a:ext uri="{FF2B5EF4-FFF2-40B4-BE49-F238E27FC236}">
                  <a16:creationId xmlns:a16="http://schemas.microsoft.com/office/drawing/2014/main" id="{E16A1E37-69DF-C61A-8841-B63E32A3F1EE}"/>
                </a:ext>
              </a:extLst>
            </p:cNvPr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511;p35">
              <a:extLst>
                <a:ext uri="{FF2B5EF4-FFF2-40B4-BE49-F238E27FC236}">
                  <a16:creationId xmlns:a16="http://schemas.microsoft.com/office/drawing/2014/main" id="{FA990C1D-ECED-584C-09F0-F68F211688FB}"/>
                </a:ext>
              </a:extLst>
            </p:cNvPr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12;p35">
              <a:extLst>
                <a:ext uri="{FF2B5EF4-FFF2-40B4-BE49-F238E27FC236}">
                  <a16:creationId xmlns:a16="http://schemas.microsoft.com/office/drawing/2014/main" id="{98B750A8-9DFE-BE21-59DC-475B64AB0C54}"/>
                </a:ext>
              </a:extLst>
            </p:cNvPr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3;p35">
              <a:extLst>
                <a:ext uri="{FF2B5EF4-FFF2-40B4-BE49-F238E27FC236}">
                  <a16:creationId xmlns:a16="http://schemas.microsoft.com/office/drawing/2014/main" id="{E18F9DA2-A783-305F-0437-94FED0B3CE36}"/>
                </a:ext>
              </a:extLst>
            </p:cNvPr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14;p35">
              <a:extLst>
                <a:ext uri="{FF2B5EF4-FFF2-40B4-BE49-F238E27FC236}">
                  <a16:creationId xmlns:a16="http://schemas.microsoft.com/office/drawing/2014/main" id="{FD40FAA7-A884-CB2E-67AF-C70879A91E5E}"/>
                </a:ext>
              </a:extLst>
            </p:cNvPr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15;p35">
              <a:extLst>
                <a:ext uri="{FF2B5EF4-FFF2-40B4-BE49-F238E27FC236}">
                  <a16:creationId xmlns:a16="http://schemas.microsoft.com/office/drawing/2014/main" id="{34A8B35E-AC59-8635-F925-B338FE3C0BAF}"/>
                </a:ext>
              </a:extLst>
            </p:cNvPr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16;p35">
              <a:extLst>
                <a:ext uri="{FF2B5EF4-FFF2-40B4-BE49-F238E27FC236}">
                  <a16:creationId xmlns:a16="http://schemas.microsoft.com/office/drawing/2014/main" id="{413AF77A-BA18-BD3D-82F5-0BB686751602}"/>
                </a:ext>
              </a:extLst>
            </p:cNvPr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17;p35">
              <a:extLst>
                <a:ext uri="{FF2B5EF4-FFF2-40B4-BE49-F238E27FC236}">
                  <a16:creationId xmlns:a16="http://schemas.microsoft.com/office/drawing/2014/main" id="{7033CEDA-D78D-F4C8-5649-A5ED1BA83D46}"/>
                </a:ext>
              </a:extLst>
            </p:cNvPr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18;p35">
              <a:extLst>
                <a:ext uri="{FF2B5EF4-FFF2-40B4-BE49-F238E27FC236}">
                  <a16:creationId xmlns:a16="http://schemas.microsoft.com/office/drawing/2014/main" id="{04EFD7EE-0C53-FBE8-3E66-F226E3EF4192}"/>
                </a:ext>
              </a:extLst>
            </p:cNvPr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19;p35">
              <a:extLst>
                <a:ext uri="{FF2B5EF4-FFF2-40B4-BE49-F238E27FC236}">
                  <a16:creationId xmlns:a16="http://schemas.microsoft.com/office/drawing/2014/main" id="{D325A2EA-BE58-5E9B-CE36-A22E1A2DA828}"/>
                </a:ext>
              </a:extLst>
            </p:cNvPr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20;p35">
              <a:extLst>
                <a:ext uri="{FF2B5EF4-FFF2-40B4-BE49-F238E27FC236}">
                  <a16:creationId xmlns:a16="http://schemas.microsoft.com/office/drawing/2014/main" id="{ECF8FAE3-8F11-806B-B44A-546EE72C721F}"/>
                </a:ext>
              </a:extLst>
            </p:cNvPr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21;p35">
              <a:extLst>
                <a:ext uri="{FF2B5EF4-FFF2-40B4-BE49-F238E27FC236}">
                  <a16:creationId xmlns:a16="http://schemas.microsoft.com/office/drawing/2014/main" id="{75E0CB36-E330-CD69-B06E-034903BC92B0}"/>
                </a:ext>
              </a:extLst>
            </p:cNvPr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522;p35">
              <a:extLst>
                <a:ext uri="{FF2B5EF4-FFF2-40B4-BE49-F238E27FC236}">
                  <a16:creationId xmlns:a16="http://schemas.microsoft.com/office/drawing/2014/main" id="{ADAFA6BA-1F70-94AF-BEE6-54D412FAE889}"/>
                </a:ext>
              </a:extLst>
            </p:cNvPr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523;p35">
              <a:extLst>
                <a:ext uri="{FF2B5EF4-FFF2-40B4-BE49-F238E27FC236}">
                  <a16:creationId xmlns:a16="http://schemas.microsoft.com/office/drawing/2014/main" id="{3A6EC780-5863-352D-2706-09A90C6634B5}"/>
                </a:ext>
              </a:extLst>
            </p:cNvPr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524;p35">
              <a:extLst>
                <a:ext uri="{FF2B5EF4-FFF2-40B4-BE49-F238E27FC236}">
                  <a16:creationId xmlns:a16="http://schemas.microsoft.com/office/drawing/2014/main" id="{810681AC-F28C-5A1F-178A-DD17754B7EC8}"/>
                </a:ext>
              </a:extLst>
            </p:cNvPr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525;p35">
              <a:extLst>
                <a:ext uri="{FF2B5EF4-FFF2-40B4-BE49-F238E27FC236}">
                  <a16:creationId xmlns:a16="http://schemas.microsoft.com/office/drawing/2014/main" id="{4B0F2706-8D07-6743-D199-81E3F31879D2}"/>
                </a:ext>
              </a:extLst>
            </p:cNvPr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526;p35">
              <a:extLst>
                <a:ext uri="{FF2B5EF4-FFF2-40B4-BE49-F238E27FC236}">
                  <a16:creationId xmlns:a16="http://schemas.microsoft.com/office/drawing/2014/main" id="{AD5E7A1D-7FB4-13EB-11F6-F95036AA0014}"/>
                </a:ext>
              </a:extLst>
            </p:cNvPr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527;p35">
              <a:extLst>
                <a:ext uri="{FF2B5EF4-FFF2-40B4-BE49-F238E27FC236}">
                  <a16:creationId xmlns:a16="http://schemas.microsoft.com/office/drawing/2014/main" id="{4F7B2C84-38C6-60D9-7AEE-EFFDB32D27B5}"/>
                </a:ext>
              </a:extLst>
            </p:cNvPr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528;p35">
              <a:extLst>
                <a:ext uri="{FF2B5EF4-FFF2-40B4-BE49-F238E27FC236}">
                  <a16:creationId xmlns:a16="http://schemas.microsoft.com/office/drawing/2014/main" id="{14BF55E0-3F56-37A3-FC68-917823046D78}"/>
                </a:ext>
              </a:extLst>
            </p:cNvPr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529;p35">
              <a:extLst>
                <a:ext uri="{FF2B5EF4-FFF2-40B4-BE49-F238E27FC236}">
                  <a16:creationId xmlns:a16="http://schemas.microsoft.com/office/drawing/2014/main" id="{AFE3FB11-424C-E8BA-8AE1-9A2B114B0EC6}"/>
                </a:ext>
              </a:extLst>
            </p:cNvPr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530;p35">
              <a:extLst>
                <a:ext uri="{FF2B5EF4-FFF2-40B4-BE49-F238E27FC236}">
                  <a16:creationId xmlns:a16="http://schemas.microsoft.com/office/drawing/2014/main" id="{0D5D6DFE-97CB-10AB-7A70-575A433BB6B8}"/>
                </a:ext>
              </a:extLst>
            </p:cNvPr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531;p35">
              <a:extLst>
                <a:ext uri="{FF2B5EF4-FFF2-40B4-BE49-F238E27FC236}">
                  <a16:creationId xmlns:a16="http://schemas.microsoft.com/office/drawing/2014/main" id="{AB381A7D-7230-26C4-43C3-8526A56D47C8}"/>
                </a:ext>
              </a:extLst>
            </p:cNvPr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532;p35">
              <a:extLst>
                <a:ext uri="{FF2B5EF4-FFF2-40B4-BE49-F238E27FC236}">
                  <a16:creationId xmlns:a16="http://schemas.microsoft.com/office/drawing/2014/main" id="{ABE8BDB7-B7DB-67EC-7067-B61A5EDA3A51}"/>
                </a:ext>
              </a:extLst>
            </p:cNvPr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533;p35">
              <a:extLst>
                <a:ext uri="{FF2B5EF4-FFF2-40B4-BE49-F238E27FC236}">
                  <a16:creationId xmlns:a16="http://schemas.microsoft.com/office/drawing/2014/main" id="{2961116F-C2BD-CC35-B6DA-C119E3D79683}"/>
                </a:ext>
              </a:extLst>
            </p:cNvPr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556;p35">
            <a:extLst>
              <a:ext uri="{FF2B5EF4-FFF2-40B4-BE49-F238E27FC236}">
                <a16:creationId xmlns:a16="http://schemas.microsoft.com/office/drawing/2014/main" id="{28FBB1EE-1704-2F25-1A7A-ADB7073E939A}"/>
              </a:ext>
            </a:extLst>
          </p:cNvPr>
          <p:cNvGrpSpPr/>
          <p:nvPr/>
        </p:nvGrpSpPr>
        <p:grpSpPr>
          <a:xfrm>
            <a:off x="-1799799" y="261981"/>
            <a:ext cx="1256977" cy="1227202"/>
            <a:chOff x="2180272" y="-464800"/>
            <a:chExt cx="1256977" cy="1227202"/>
          </a:xfrm>
        </p:grpSpPr>
        <p:sp>
          <p:nvSpPr>
            <p:cNvPr id="2024" name="Google Shape;557;p35">
              <a:extLst>
                <a:ext uri="{FF2B5EF4-FFF2-40B4-BE49-F238E27FC236}">
                  <a16:creationId xmlns:a16="http://schemas.microsoft.com/office/drawing/2014/main" id="{F6943AFA-2C4F-B05C-CA71-0205400257F0}"/>
                </a:ext>
              </a:extLst>
            </p:cNvPr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558;p35">
              <a:extLst>
                <a:ext uri="{FF2B5EF4-FFF2-40B4-BE49-F238E27FC236}">
                  <a16:creationId xmlns:a16="http://schemas.microsoft.com/office/drawing/2014/main" id="{5FF380F5-E1EE-C13D-6E40-05CAE18EEDE6}"/>
                </a:ext>
              </a:extLst>
            </p:cNvPr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560;p35">
            <a:extLst>
              <a:ext uri="{FF2B5EF4-FFF2-40B4-BE49-F238E27FC236}">
                <a16:creationId xmlns:a16="http://schemas.microsoft.com/office/drawing/2014/main" id="{B0EE9327-9365-8D32-0286-7FFE4EE069B6}"/>
              </a:ext>
            </a:extLst>
          </p:cNvPr>
          <p:cNvGrpSpPr/>
          <p:nvPr/>
        </p:nvGrpSpPr>
        <p:grpSpPr>
          <a:xfrm flipH="1">
            <a:off x="8050935" y="-231530"/>
            <a:ext cx="1256977" cy="1227202"/>
            <a:chOff x="2180272" y="-464800"/>
            <a:chExt cx="1256977" cy="1227202"/>
          </a:xfrm>
        </p:grpSpPr>
        <p:sp>
          <p:nvSpPr>
            <p:cNvPr id="2027" name="Google Shape;561;p35">
              <a:extLst>
                <a:ext uri="{FF2B5EF4-FFF2-40B4-BE49-F238E27FC236}">
                  <a16:creationId xmlns:a16="http://schemas.microsoft.com/office/drawing/2014/main" id="{086C3C12-3059-AC7A-6745-BD5E2EDA3B06}"/>
                </a:ext>
              </a:extLst>
            </p:cNvPr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562;p35">
              <a:extLst>
                <a:ext uri="{FF2B5EF4-FFF2-40B4-BE49-F238E27FC236}">
                  <a16:creationId xmlns:a16="http://schemas.microsoft.com/office/drawing/2014/main" id="{AA6362F4-C353-4EF9-2630-1EA83395DD4F}"/>
                </a:ext>
              </a:extLst>
            </p:cNvPr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563;p35">
            <a:extLst>
              <a:ext uri="{FF2B5EF4-FFF2-40B4-BE49-F238E27FC236}">
                <a16:creationId xmlns:a16="http://schemas.microsoft.com/office/drawing/2014/main" id="{AE2E66F3-B02D-CD00-297B-503296B3A68C}"/>
              </a:ext>
            </a:extLst>
          </p:cNvPr>
          <p:cNvGrpSpPr/>
          <p:nvPr/>
        </p:nvGrpSpPr>
        <p:grpSpPr>
          <a:xfrm rot="-2700000" flipH="1">
            <a:off x="-2152104" y="4581946"/>
            <a:ext cx="1139797" cy="1617797"/>
            <a:chOff x="1801400" y="1718664"/>
            <a:chExt cx="640972" cy="909778"/>
          </a:xfrm>
        </p:grpSpPr>
        <p:sp>
          <p:nvSpPr>
            <p:cNvPr id="2030" name="Google Shape;564;p35">
              <a:extLst>
                <a:ext uri="{FF2B5EF4-FFF2-40B4-BE49-F238E27FC236}">
                  <a16:creationId xmlns:a16="http://schemas.microsoft.com/office/drawing/2014/main" id="{2208C5E5-F247-AB31-D9B2-31AD66769D35}"/>
                </a:ext>
              </a:extLst>
            </p:cNvPr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565;p35">
              <a:extLst>
                <a:ext uri="{FF2B5EF4-FFF2-40B4-BE49-F238E27FC236}">
                  <a16:creationId xmlns:a16="http://schemas.microsoft.com/office/drawing/2014/main" id="{30679F3A-41EE-702D-A358-FB02159A99EE}"/>
                </a:ext>
              </a:extLst>
            </p:cNvPr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566;p35">
              <a:extLst>
                <a:ext uri="{FF2B5EF4-FFF2-40B4-BE49-F238E27FC236}">
                  <a16:creationId xmlns:a16="http://schemas.microsoft.com/office/drawing/2014/main" id="{ED34C7EE-2A0F-9295-3E32-47F611A3FEE4}"/>
                </a:ext>
              </a:extLst>
            </p:cNvPr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567;p35">
              <a:extLst>
                <a:ext uri="{FF2B5EF4-FFF2-40B4-BE49-F238E27FC236}">
                  <a16:creationId xmlns:a16="http://schemas.microsoft.com/office/drawing/2014/main" id="{9F9189FE-A206-CBAC-2497-FEFE379A8835}"/>
                </a:ext>
              </a:extLst>
            </p:cNvPr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4" name="Google Shape;572;p35">
            <a:extLst>
              <a:ext uri="{FF2B5EF4-FFF2-40B4-BE49-F238E27FC236}">
                <a16:creationId xmlns:a16="http://schemas.microsoft.com/office/drawing/2014/main" id="{BA253DF3-C387-F9B1-8461-9BE1A4A4DA04}"/>
              </a:ext>
            </a:extLst>
          </p:cNvPr>
          <p:cNvSpPr/>
          <p:nvPr/>
        </p:nvSpPr>
        <p:spPr>
          <a:xfrm rot="1917045">
            <a:off x="-2015244" y="2388836"/>
            <a:ext cx="400234" cy="544161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TextBox 2034">
            <a:extLst>
              <a:ext uri="{FF2B5EF4-FFF2-40B4-BE49-F238E27FC236}">
                <a16:creationId xmlns:a16="http://schemas.microsoft.com/office/drawing/2014/main" id="{B7C0AB59-7F17-9177-DF49-BD3BA6AB006A}"/>
              </a:ext>
            </a:extLst>
          </p:cNvPr>
          <p:cNvSpPr txBox="1"/>
          <p:nvPr/>
        </p:nvSpPr>
        <p:spPr>
          <a:xfrm>
            <a:off x="-5418570" y="1833086"/>
            <a:ext cx="5188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>
                <a:solidFill>
                  <a:schemeClr val="accent6">
                    <a:lumMod val="75000"/>
                  </a:schemeClr>
                </a:solidFill>
                <a:latin typeface="Coiny" panose="02000903060500060000" pitchFamily="2" charset="0"/>
              </a:rPr>
              <a:t>CRUD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 &amp; HƯỚNG DẪN SỬ DỤNG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63385-6FB6-40F0-F67B-5A4F03BF6920}"/>
              </a:ext>
            </a:extLst>
          </p:cNvPr>
          <p:cNvSpPr txBox="1"/>
          <p:nvPr/>
        </p:nvSpPr>
        <p:spPr>
          <a:xfrm>
            <a:off x="939187" y="-1805886"/>
            <a:ext cx="58995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1. </a:t>
            </a:r>
            <a:r>
              <a:rPr lang="en-US" sz="4500">
                <a:solidFill>
                  <a:schemeClr val="accent6">
                    <a:lumMod val="75000"/>
                  </a:schemeClr>
                </a:solidFill>
                <a:latin typeface="Coiny" panose="02000903060500060000" pitchFamily="2" charset="0"/>
              </a:rPr>
              <a:t>CRUD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 &amp; HƯỚNG DẪN SỬ DỤNG</a:t>
            </a:r>
          </a:p>
        </p:txBody>
      </p:sp>
    </p:spTree>
    <p:extLst>
      <p:ext uri="{BB962C8B-B14F-4D97-AF65-F5344CB8AC3E}">
        <p14:creationId xmlns:p14="http://schemas.microsoft.com/office/powerpoint/2010/main" val="71259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6B915-FCB8-069C-0A97-555EAAB6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41" y="0"/>
            <a:ext cx="6314498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0D6DA2-548E-3911-A885-49082CBA17AC}"/>
              </a:ext>
            </a:extLst>
          </p:cNvPr>
          <p:cNvSpPr/>
          <p:nvPr/>
        </p:nvSpPr>
        <p:spPr>
          <a:xfrm>
            <a:off x="6578309" y="511967"/>
            <a:ext cx="1038268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2133;p62">
            <a:extLst>
              <a:ext uri="{FF2B5EF4-FFF2-40B4-BE49-F238E27FC236}">
                <a16:creationId xmlns:a16="http://schemas.microsoft.com/office/drawing/2014/main" id="{ACFFF663-FB99-035E-6582-95F62A3A217D}"/>
              </a:ext>
            </a:extLst>
          </p:cNvPr>
          <p:cNvSpPr/>
          <p:nvPr/>
        </p:nvSpPr>
        <p:spPr>
          <a:xfrm rot="18116723">
            <a:off x="7580698" y="701618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1FA43-3FD4-7B38-09D3-446816AF6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010" y="-354330"/>
            <a:ext cx="4900657" cy="3127772"/>
          </a:xfrm>
          <a:prstGeom prst="rect">
            <a:avLst/>
          </a:prstGeom>
        </p:spPr>
      </p:pic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176306" y="2773442"/>
            <a:ext cx="374648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Loại</a:t>
            </a:r>
            <a:r>
              <a:rPr lang="en-US" sz="2200">
                <a:latin typeface="Montserrat" panose="00000500000000000000" pitchFamily="2" charset="0"/>
              </a:rPr>
              <a:t>: Chọn vị trí để thêm (Đề thi/Bài tập)</a:t>
            </a:r>
          </a:p>
          <a:p>
            <a:pPr algn="l"/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Chọn đề</a:t>
            </a:r>
            <a:r>
              <a:rPr lang="en-US" sz="2200">
                <a:latin typeface="Montserrat" panose="00000500000000000000" pitchFamily="2" charset="0"/>
              </a:rPr>
              <a:t>: Chọn đề đã tạo trước</a:t>
            </a:r>
          </a:p>
          <a:p>
            <a:pPr algn="l"/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Chọn câu hỏi</a:t>
            </a:r>
            <a:r>
              <a:rPr lang="en-US" sz="2200">
                <a:latin typeface="Montserrat" panose="00000500000000000000" pitchFamily="2" charset="0"/>
              </a:rPr>
              <a:t>: Lựa chọn câu hỏi từ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‘Thư viện đề’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CA467-9801-7180-F50E-1097EA85868F}"/>
              </a:ext>
            </a:extLst>
          </p:cNvPr>
          <p:cNvSpPr/>
          <p:nvPr/>
        </p:nvSpPr>
        <p:spPr>
          <a:xfrm>
            <a:off x="6320790" y="2961407"/>
            <a:ext cx="1520190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555;p35">
            <a:extLst>
              <a:ext uri="{FF2B5EF4-FFF2-40B4-BE49-F238E27FC236}">
                <a16:creationId xmlns:a16="http://schemas.microsoft.com/office/drawing/2014/main" id="{C64D74B4-3B00-BD98-34E9-FC3A749B68D8}"/>
              </a:ext>
            </a:extLst>
          </p:cNvPr>
          <p:cNvSpPr txBox="1">
            <a:spLocks/>
          </p:cNvSpPr>
          <p:nvPr/>
        </p:nvSpPr>
        <p:spPr>
          <a:xfrm>
            <a:off x="5183636" y="3466710"/>
            <a:ext cx="2789346" cy="1262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Giáo viên có thể xem nội dung thư viện đề tại đây</a:t>
            </a:r>
          </a:p>
        </p:txBody>
      </p:sp>
      <p:sp>
        <p:nvSpPr>
          <p:cNvPr id="16" name="Google Shape;2133;p62">
            <a:extLst>
              <a:ext uri="{FF2B5EF4-FFF2-40B4-BE49-F238E27FC236}">
                <a16:creationId xmlns:a16="http://schemas.microsoft.com/office/drawing/2014/main" id="{617ED3F3-CE4D-22BC-880C-61124802E764}"/>
              </a:ext>
            </a:extLst>
          </p:cNvPr>
          <p:cNvSpPr/>
          <p:nvPr/>
        </p:nvSpPr>
        <p:spPr>
          <a:xfrm rot="1916723">
            <a:off x="6560366" y="316677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6B915-FCB8-069C-0A97-555EAAB6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24" y="0"/>
            <a:ext cx="6314498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0D6DA2-548E-3911-A885-49082CBA17AC}"/>
              </a:ext>
            </a:extLst>
          </p:cNvPr>
          <p:cNvSpPr/>
          <p:nvPr/>
        </p:nvSpPr>
        <p:spPr>
          <a:xfrm>
            <a:off x="6037592" y="768916"/>
            <a:ext cx="1038268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2133;p62">
            <a:extLst>
              <a:ext uri="{FF2B5EF4-FFF2-40B4-BE49-F238E27FC236}">
                <a16:creationId xmlns:a16="http://schemas.microsoft.com/office/drawing/2014/main" id="{ACFFF663-FB99-035E-6582-95F62A3A217D}"/>
              </a:ext>
            </a:extLst>
          </p:cNvPr>
          <p:cNvSpPr/>
          <p:nvPr/>
        </p:nvSpPr>
        <p:spPr>
          <a:xfrm rot="18116723">
            <a:off x="7039981" y="958567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0C21E-6F15-9078-194C-022526C5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20" y="0"/>
            <a:ext cx="3328058" cy="2518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C3D9A4-381D-257B-EE46-75EBC9D83001}"/>
              </a:ext>
            </a:extLst>
          </p:cNvPr>
          <p:cNvSpPr/>
          <p:nvPr/>
        </p:nvSpPr>
        <p:spPr>
          <a:xfrm>
            <a:off x="7183599" y="284418"/>
            <a:ext cx="1705433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FB68C9F8-46B9-5593-0234-888E01A7AD9C}"/>
              </a:ext>
            </a:extLst>
          </p:cNvPr>
          <p:cNvSpPr/>
          <p:nvPr/>
        </p:nvSpPr>
        <p:spPr>
          <a:xfrm rot="18116723">
            <a:off x="8842434" y="401603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7F53F-1700-0BB8-4B67-CD8F661C375B}"/>
              </a:ext>
            </a:extLst>
          </p:cNvPr>
          <p:cNvSpPr/>
          <p:nvPr/>
        </p:nvSpPr>
        <p:spPr>
          <a:xfrm>
            <a:off x="1335259" y="2195808"/>
            <a:ext cx="1038268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133;p62">
            <a:extLst>
              <a:ext uri="{FF2B5EF4-FFF2-40B4-BE49-F238E27FC236}">
                <a16:creationId xmlns:a16="http://schemas.microsoft.com/office/drawing/2014/main" id="{CE7063C4-3FA2-58D0-8E06-DE3A1EDDBADC}"/>
              </a:ext>
            </a:extLst>
          </p:cNvPr>
          <p:cNvSpPr/>
          <p:nvPr/>
        </p:nvSpPr>
        <p:spPr>
          <a:xfrm rot="18116723">
            <a:off x="2275441" y="2334874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5;p35">
            <a:extLst>
              <a:ext uri="{FF2B5EF4-FFF2-40B4-BE49-F238E27FC236}">
                <a16:creationId xmlns:a16="http://schemas.microsoft.com/office/drawing/2014/main" id="{84BEEE55-80B7-608E-BB4A-A7129627ED80}"/>
              </a:ext>
            </a:extLst>
          </p:cNvPr>
          <p:cNvSpPr txBox="1">
            <a:spLocks/>
          </p:cNvSpPr>
          <p:nvPr/>
        </p:nvSpPr>
        <p:spPr>
          <a:xfrm>
            <a:off x="2723766" y="617003"/>
            <a:ext cx="3036078" cy="2709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3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câu hỏi cần sửa và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Chọn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’. Hộp thoai bên dưới xuất hiện và thực hiện chỉnh sửa,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Lưu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hoàn thành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3F4149-012F-C512-1550-CD231927741D}"/>
              </a:ext>
            </a:extLst>
          </p:cNvPr>
          <p:cNvSpPr/>
          <p:nvPr/>
        </p:nvSpPr>
        <p:spPr>
          <a:xfrm>
            <a:off x="109717" y="257716"/>
            <a:ext cx="2744710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2133;p62">
            <a:extLst>
              <a:ext uri="{FF2B5EF4-FFF2-40B4-BE49-F238E27FC236}">
                <a16:creationId xmlns:a16="http://schemas.microsoft.com/office/drawing/2014/main" id="{5D208901-4D2A-99A7-3206-32D3B9559056}"/>
              </a:ext>
            </a:extLst>
          </p:cNvPr>
          <p:cNvSpPr/>
          <p:nvPr/>
        </p:nvSpPr>
        <p:spPr>
          <a:xfrm rot="18116723">
            <a:off x="2508001" y="460420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43FF07-A086-32D3-3DA7-7EB1152CD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04" y="2845618"/>
            <a:ext cx="2241110" cy="20692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7DCDA1-FA08-3538-EC9C-A04E1B599517}"/>
              </a:ext>
            </a:extLst>
          </p:cNvPr>
          <p:cNvSpPr/>
          <p:nvPr/>
        </p:nvSpPr>
        <p:spPr>
          <a:xfrm>
            <a:off x="92408" y="2695993"/>
            <a:ext cx="2523293" cy="2333207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6141909" y="1277184"/>
            <a:ext cx="2529421" cy="2837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4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1.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một mã đề và nhấn nút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Sửa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từ options CRUD, sau đó hộp thoại bên trái xuất hiện</a:t>
            </a:r>
          </a:p>
        </p:txBody>
      </p:sp>
    </p:spTree>
    <p:extLst>
      <p:ext uri="{BB962C8B-B14F-4D97-AF65-F5344CB8AC3E}">
        <p14:creationId xmlns:p14="http://schemas.microsoft.com/office/powerpoint/2010/main" val="324628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8589425-DE7A-F9CC-8626-BA5277C4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39" y="0"/>
            <a:ext cx="6380922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0D6DA2-548E-3911-A885-49082CBA17AC}"/>
              </a:ext>
            </a:extLst>
          </p:cNvPr>
          <p:cNvSpPr/>
          <p:nvPr/>
        </p:nvSpPr>
        <p:spPr>
          <a:xfrm>
            <a:off x="6849644" y="315512"/>
            <a:ext cx="1038268" cy="38919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0C21E-6F15-9078-194C-022526C5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76890" y="0"/>
            <a:ext cx="3328058" cy="2518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C3D9A4-381D-257B-EE46-75EBC9D83001}"/>
              </a:ext>
            </a:extLst>
          </p:cNvPr>
          <p:cNvSpPr/>
          <p:nvPr/>
        </p:nvSpPr>
        <p:spPr>
          <a:xfrm>
            <a:off x="1663431" y="211950"/>
            <a:ext cx="1705433" cy="55696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FB68C9F8-46B9-5593-0234-888E01A7AD9C}"/>
              </a:ext>
            </a:extLst>
          </p:cNvPr>
          <p:cNvSpPr/>
          <p:nvPr/>
        </p:nvSpPr>
        <p:spPr>
          <a:xfrm rot="18116723">
            <a:off x="7677066" y="53855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7F53F-1700-0BB8-4B67-CD8F661C375B}"/>
              </a:ext>
            </a:extLst>
          </p:cNvPr>
          <p:cNvSpPr/>
          <p:nvPr/>
        </p:nvSpPr>
        <p:spPr>
          <a:xfrm>
            <a:off x="-4688351" y="2195808"/>
            <a:ext cx="1038268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133;p62">
            <a:extLst>
              <a:ext uri="{FF2B5EF4-FFF2-40B4-BE49-F238E27FC236}">
                <a16:creationId xmlns:a16="http://schemas.microsoft.com/office/drawing/2014/main" id="{CE7063C4-3FA2-58D0-8E06-DE3A1EDDBADC}"/>
              </a:ext>
            </a:extLst>
          </p:cNvPr>
          <p:cNvSpPr/>
          <p:nvPr/>
        </p:nvSpPr>
        <p:spPr>
          <a:xfrm rot="18116723">
            <a:off x="-3748169" y="2334874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5;p35">
            <a:extLst>
              <a:ext uri="{FF2B5EF4-FFF2-40B4-BE49-F238E27FC236}">
                <a16:creationId xmlns:a16="http://schemas.microsoft.com/office/drawing/2014/main" id="{84BEEE55-80B7-608E-BB4A-A7129627ED80}"/>
              </a:ext>
            </a:extLst>
          </p:cNvPr>
          <p:cNvSpPr txBox="1">
            <a:spLocks/>
          </p:cNvSpPr>
          <p:nvPr/>
        </p:nvSpPr>
        <p:spPr>
          <a:xfrm>
            <a:off x="-3299844" y="617003"/>
            <a:ext cx="3036078" cy="2709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3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câu hỏi cần sửa và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Chọn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’. Hộp thoai bên dưới xuất hiện và thực hiện chỉnh sửa,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Lưu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hoàn thành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3F4149-012F-C512-1550-CD231927741D}"/>
              </a:ext>
            </a:extLst>
          </p:cNvPr>
          <p:cNvSpPr/>
          <p:nvPr/>
        </p:nvSpPr>
        <p:spPr>
          <a:xfrm>
            <a:off x="-5913893" y="257716"/>
            <a:ext cx="2744710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2133;p62">
            <a:extLst>
              <a:ext uri="{FF2B5EF4-FFF2-40B4-BE49-F238E27FC236}">
                <a16:creationId xmlns:a16="http://schemas.microsoft.com/office/drawing/2014/main" id="{5D208901-4D2A-99A7-3206-32D3B9559056}"/>
              </a:ext>
            </a:extLst>
          </p:cNvPr>
          <p:cNvSpPr/>
          <p:nvPr/>
        </p:nvSpPr>
        <p:spPr>
          <a:xfrm rot="18116723">
            <a:off x="-3515609" y="460420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43FF07-A086-32D3-3DA7-7EB1152CD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08906" y="2845618"/>
            <a:ext cx="2241110" cy="20692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7DCDA1-FA08-3538-EC9C-A04E1B599517}"/>
              </a:ext>
            </a:extLst>
          </p:cNvPr>
          <p:cNvSpPr/>
          <p:nvPr/>
        </p:nvSpPr>
        <p:spPr>
          <a:xfrm>
            <a:off x="-5931202" y="2695993"/>
            <a:ext cx="2523293" cy="2333207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1506604" y="918991"/>
            <a:ext cx="2529421" cy="2364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4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1.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FILE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” ở menubar.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From Website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để thực hiện lấy dữ liệu từ web</a:t>
            </a:r>
          </a:p>
        </p:txBody>
      </p:sp>
      <p:sp>
        <p:nvSpPr>
          <p:cNvPr id="14" name="Google Shape;2133;p62">
            <a:extLst>
              <a:ext uri="{FF2B5EF4-FFF2-40B4-BE49-F238E27FC236}">
                <a16:creationId xmlns:a16="http://schemas.microsoft.com/office/drawing/2014/main" id="{ACFFF663-FB99-035E-6582-95F62A3A217D}"/>
              </a:ext>
            </a:extLst>
          </p:cNvPr>
          <p:cNvSpPr/>
          <p:nvPr/>
        </p:nvSpPr>
        <p:spPr>
          <a:xfrm rot="18116723">
            <a:off x="2739770" y="51887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55;p35">
            <a:extLst>
              <a:ext uri="{FF2B5EF4-FFF2-40B4-BE49-F238E27FC236}">
                <a16:creationId xmlns:a16="http://schemas.microsoft.com/office/drawing/2014/main" id="{7B6D30E0-298A-917C-0FD6-BBCCDA364B92}"/>
              </a:ext>
            </a:extLst>
          </p:cNvPr>
          <p:cNvSpPr txBox="1">
            <a:spLocks/>
          </p:cNvSpPr>
          <p:nvPr/>
        </p:nvSpPr>
        <p:spPr>
          <a:xfrm>
            <a:off x="6349903" y="914824"/>
            <a:ext cx="2529421" cy="2068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4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Giao diện xuất hiện, chọn câu hỏi và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Lấy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để để lấy câu hỏi về thư viện đề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C21EB-03FE-1B0D-7F3D-0770384F5427}"/>
              </a:ext>
            </a:extLst>
          </p:cNvPr>
          <p:cNvSpPr txBox="1"/>
          <p:nvPr/>
        </p:nvSpPr>
        <p:spPr>
          <a:xfrm>
            <a:off x="468034" y="5399333"/>
            <a:ext cx="81959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2. 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HƯỚNG DẪN SỬ DỤNG ‘</a:t>
            </a:r>
            <a:r>
              <a:rPr lang="en-US" sz="4500">
                <a:solidFill>
                  <a:schemeClr val="accent3">
                    <a:lumMod val="75000"/>
                  </a:schemeClr>
                </a:solidFill>
                <a:latin typeface="Coiny" panose="02000903060500060000" pitchFamily="2" charset="0"/>
              </a:rPr>
              <a:t>EXAM APPLICATION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FF87C-AE70-5BBE-D1FE-E6943225DCF4}"/>
              </a:ext>
            </a:extLst>
          </p:cNvPr>
          <p:cNvSpPr txBox="1"/>
          <p:nvPr/>
        </p:nvSpPr>
        <p:spPr>
          <a:xfrm>
            <a:off x="468034" y="5436152"/>
            <a:ext cx="8195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Coiny" panose="02000903060500060000" pitchFamily="2" charset="0"/>
              </a:rPr>
              <a:t>K</a:t>
            </a:r>
            <a:r>
              <a:rPr lang="en-US" sz="6000">
                <a:solidFill>
                  <a:schemeClr val="accent3">
                    <a:lumMod val="75000"/>
                  </a:schemeClr>
                </a:solidFill>
                <a:latin typeface="Coiny" panose="02000903060500060000" pitchFamily="2" charset="0"/>
              </a:rPr>
              <a:t>Ế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iny" panose="02000903060500060000" pitchFamily="2" charset="0"/>
              </a:rPr>
              <a:t>T</a:t>
            </a:r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 </a:t>
            </a:r>
            <a:r>
              <a:rPr lang="en-US" sz="6000">
                <a:solidFill>
                  <a:srgbClr val="00B050"/>
                </a:solidFill>
                <a:latin typeface="Coiny" panose="02000903060500060000" pitchFamily="2" charset="0"/>
              </a:rPr>
              <a:t>T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iny" panose="02000903060500060000" pitchFamily="2" charset="0"/>
              </a:rPr>
              <a:t>H</a:t>
            </a:r>
            <a:r>
              <a:rPr lang="en-US" sz="6000">
                <a:solidFill>
                  <a:srgbClr val="7030A0"/>
                </a:solidFill>
                <a:latin typeface="Coiny" panose="02000903060500060000" pitchFamily="2" charset="0"/>
              </a:rPr>
              <a:t>Ú</a:t>
            </a:r>
            <a:r>
              <a:rPr lang="en-US" sz="6000">
                <a:solidFill>
                  <a:schemeClr val="accent6">
                    <a:lumMod val="90000"/>
                  </a:schemeClr>
                </a:solidFill>
                <a:latin typeface="Coiny" panose="02000903060500060000" pitchFamily="2" charset="0"/>
              </a:rPr>
              <a:t>C</a:t>
            </a:r>
            <a:r>
              <a:rPr lang="en-US" sz="6000">
                <a:solidFill>
                  <a:schemeClr val="accent4">
                    <a:lumMod val="65000"/>
                  </a:schemeClr>
                </a:solidFill>
                <a:latin typeface="Coiny" panose="02000903060500060000" pitchFamily="2" charset="0"/>
              </a:rPr>
              <a:t>.</a:t>
            </a:r>
            <a:endParaRPr lang="en-US" sz="4500">
              <a:solidFill>
                <a:schemeClr val="accent4">
                  <a:lumMod val="65000"/>
                </a:schemeClr>
              </a:solidFill>
              <a:latin typeface="Coiny" panose="0200090306050006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70D69-5194-48A8-6522-F1CB9A6C4F65}"/>
              </a:ext>
            </a:extLst>
          </p:cNvPr>
          <p:cNvSpPr txBox="1"/>
          <p:nvPr/>
        </p:nvSpPr>
        <p:spPr>
          <a:xfrm>
            <a:off x="468034" y="2063918"/>
            <a:ext cx="8195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Coiny" panose="02000903060500060000" pitchFamily="2" charset="0"/>
              </a:rPr>
              <a:t>K</a:t>
            </a:r>
            <a:r>
              <a:rPr lang="en-US" sz="6000">
                <a:solidFill>
                  <a:schemeClr val="accent3">
                    <a:lumMod val="75000"/>
                  </a:schemeClr>
                </a:solidFill>
                <a:latin typeface="Coiny" panose="02000903060500060000" pitchFamily="2" charset="0"/>
              </a:rPr>
              <a:t>Ế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iny" panose="02000903060500060000" pitchFamily="2" charset="0"/>
              </a:rPr>
              <a:t>T</a:t>
            </a:r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 </a:t>
            </a:r>
            <a:r>
              <a:rPr lang="en-US" sz="6000">
                <a:solidFill>
                  <a:srgbClr val="00B050"/>
                </a:solidFill>
                <a:latin typeface="Coiny" panose="02000903060500060000" pitchFamily="2" charset="0"/>
              </a:rPr>
              <a:t>T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iny" panose="02000903060500060000" pitchFamily="2" charset="0"/>
              </a:rPr>
              <a:t>H</a:t>
            </a:r>
            <a:r>
              <a:rPr lang="en-US" sz="6000">
                <a:solidFill>
                  <a:srgbClr val="7030A0"/>
                </a:solidFill>
                <a:latin typeface="Coiny" panose="02000903060500060000" pitchFamily="2" charset="0"/>
              </a:rPr>
              <a:t>Ú</a:t>
            </a:r>
            <a:r>
              <a:rPr lang="en-US" sz="6000">
                <a:solidFill>
                  <a:schemeClr val="accent6">
                    <a:lumMod val="90000"/>
                  </a:schemeClr>
                </a:solidFill>
                <a:latin typeface="Coiny" panose="02000903060500060000" pitchFamily="2" charset="0"/>
              </a:rPr>
              <a:t>C</a:t>
            </a:r>
            <a:r>
              <a:rPr lang="en-US" sz="6000">
                <a:solidFill>
                  <a:schemeClr val="accent4">
                    <a:lumMod val="65000"/>
                  </a:schemeClr>
                </a:solidFill>
                <a:latin typeface="Coiny" panose="02000903060500060000" pitchFamily="2" charset="0"/>
              </a:rPr>
              <a:t>.</a:t>
            </a:r>
            <a:endParaRPr lang="en-US" sz="4500">
              <a:solidFill>
                <a:schemeClr val="accent4">
                  <a:lumMod val="65000"/>
                </a:schemeClr>
              </a:solidFill>
              <a:latin typeface="Coiny" panose="02000903060500060000" pitchFamily="2" charset="0"/>
            </a:endParaRPr>
          </a:p>
        </p:txBody>
      </p:sp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6D0313-3BCE-A6BC-80F0-F60C0D199E61}"/>
              </a:ext>
            </a:extLst>
          </p:cNvPr>
          <p:cNvSpPr/>
          <p:nvPr/>
        </p:nvSpPr>
        <p:spPr>
          <a:xfrm>
            <a:off x="-4296453" y="189144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B36D47AD-EB45-524A-E025-23963B7C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965947" y="2072302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400231-5167-E5B3-34DE-02CEF8A5057F}"/>
              </a:ext>
            </a:extLst>
          </p:cNvPr>
          <p:cNvSpPr/>
          <p:nvPr/>
        </p:nvSpPr>
        <p:spPr>
          <a:xfrm>
            <a:off x="-2258401" y="1898119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A63749-B335-B257-8E95-953D5C024AE8}"/>
              </a:ext>
            </a:extLst>
          </p:cNvPr>
          <p:cNvSpPr/>
          <p:nvPr/>
        </p:nvSpPr>
        <p:spPr>
          <a:xfrm>
            <a:off x="10306177" y="515540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Eraser with solid fill">
            <a:extLst>
              <a:ext uri="{FF2B5EF4-FFF2-40B4-BE49-F238E27FC236}">
                <a16:creationId xmlns:a16="http://schemas.microsoft.com/office/drawing/2014/main" id="{CC1E3A08-08DC-2C84-122B-4BDEF910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27945" y="2072302"/>
            <a:ext cx="914400" cy="914400"/>
          </a:xfrm>
          <a:prstGeom prst="rect">
            <a:avLst/>
          </a:prstGeom>
        </p:spPr>
      </p:pic>
      <p:pic>
        <p:nvPicPr>
          <p:cNvPr id="24" name="Graphic 23" descr="Pencil outline">
            <a:extLst>
              <a:ext uri="{FF2B5EF4-FFF2-40B4-BE49-F238E27FC236}">
                <a16:creationId xmlns:a16="http://schemas.microsoft.com/office/drawing/2014/main" id="{92980C96-8CAF-751B-5E36-646F88A98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6683" y="68972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A8A969-CB9B-584B-3984-F606D73C584C}"/>
              </a:ext>
            </a:extLst>
          </p:cNvPr>
          <p:cNvSpPr txBox="1"/>
          <p:nvPr/>
        </p:nvSpPr>
        <p:spPr>
          <a:xfrm>
            <a:off x="-4296504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THÊM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16844-DA8F-C761-FF5E-8F05D6AA4BB8}"/>
              </a:ext>
            </a:extLst>
          </p:cNvPr>
          <p:cNvSpPr txBox="1"/>
          <p:nvPr/>
        </p:nvSpPr>
        <p:spPr>
          <a:xfrm>
            <a:off x="-2258401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XÓA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4957F-3C0E-FFE5-1863-BAF3BB6B75E1}"/>
              </a:ext>
            </a:extLst>
          </p:cNvPr>
          <p:cNvSpPr txBox="1"/>
          <p:nvPr/>
        </p:nvSpPr>
        <p:spPr>
          <a:xfrm>
            <a:off x="10306228" y="1952490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SỬA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41D331-5A20-59C6-62D5-1CF957E3DF9C}"/>
              </a:ext>
            </a:extLst>
          </p:cNvPr>
          <p:cNvSpPr/>
          <p:nvPr/>
        </p:nvSpPr>
        <p:spPr>
          <a:xfrm>
            <a:off x="9849029" y="154975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B0FAB-0842-DD90-EEFF-1491818B811C}"/>
              </a:ext>
            </a:extLst>
          </p:cNvPr>
          <p:cNvSpPr txBox="1"/>
          <p:nvPr/>
        </p:nvSpPr>
        <p:spPr>
          <a:xfrm>
            <a:off x="9849080" y="2986702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ĐỌC</a:t>
            </a:r>
          </a:p>
        </p:txBody>
      </p:sp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CCD9654B-B272-EBAB-4EA1-667C5756C6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535" y="1723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4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70D69-5194-48A8-6522-F1CB9A6C4F65}"/>
              </a:ext>
            </a:extLst>
          </p:cNvPr>
          <p:cNvSpPr txBox="1"/>
          <p:nvPr/>
        </p:nvSpPr>
        <p:spPr>
          <a:xfrm>
            <a:off x="468034" y="1833086"/>
            <a:ext cx="81959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1. 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HƯỚNG DẪN SỬ DỤNG ‘</a:t>
            </a:r>
            <a:r>
              <a:rPr lang="en-US" sz="4500">
                <a:solidFill>
                  <a:schemeClr val="accent3">
                    <a:lumMod val="75000"/>
                  </a:schemeClr>
                </a:solidFill>
                <a:latin typeface="Coiny" panose="02000903060500060000" pitchFamily="2" charset="0"/>
              </a:rPr>
              <a:t>EXAM APPLICATION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’</a:t>
            </a:r>
          </a:p>
        </p:txBody>
      </p:sp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6D0313-3BCE-A6BC-80F0-F60C0D199E61}"/>
              </a:ext>
            </a:extLst>
          </p:cNvPr>
          <p:cNvSpPr/>
          <p:nvPr/>
        </p:nvSpPr>
        <p:spPr>
          <a:xfrm>
            <a:off x="-4296453" y="189144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B36D47AD-EB45-524A-E025-23963B7C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965947" y="2072302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400231-5167-E5B3-34DE-02CEF8A5057F}"/>
              </a:ext>
            </a:extLst>
          </p:cNvPr>
          <p:cNvSpPr/>
          <p:nvPr/>
        </p:nvSpPr>
        <p:spPr>
          <a:xfrm>
            <a:off x="-2258401" y="1898119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A63749-B335-B257-8E95-953D5C024AE8}"/>
              </a:ext>
            </a:extLst>
          </p:cNvPr>
          <p:cNvSpPr/>
          <p:nvPr/>
        </p:nvSpPr>
        <p:spPr>
          <a:xfrm>
            <a:off x="10306177" y="515540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Eraser with solid fill">
            <a:extLst>
              <a:ext uri="{FF2B5EF4-FFF2-40B4-BE49-F238E27FC236}">
                <a16:creationId xmlns:a16="http://schemas.microsoft.com/office/drawing/2014/main" id="{CC1E3A08-08DC-2C84-122B-4BDEF910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27945" y="2072302"/>
            <a:ext cx="914400" cy="914400"/>
          </a:xfrm>
          <a:prstGeom prst="rect">
            <a:avLst/>
          </a:prstGeom>
        </p:spPr>
      </p:pic>
      <p:pic>
        <p:nvPicPr>
          <p:cNvPr id="24" name="Graphic 23" descr="Pencil outline">
            <a:extLst>
              <a:ext uri="{FF2B5EF4-FFF2-40B4-BE49-F238E27FC236}">
                <a16:creationId xmlns:a16="http://schemas.microsoft.com/office/drawing/2014/main" id="{92980C96-8CAF-751B-5E36-646F88A98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6683" y="68972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A8A969-CB9B-584B-3984-F606D73C584C}"/>
              </a:ext>
            </a:extLst>
          </p:cNvPr>
          <p:cNvSpPr txBox="1"/>
          <p:nvPr/>
        </p:nvSpPr>
        <p:spPr>
          <a:xfrm>
            <a:off x="-4296504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THÊM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16844-DA8F-C761-FF5E-8F05D6AA4BB8}"/>
              </a:ext>
            </a:extLst>
          </p:cNvPr>
          <p:cNvSpPr txBox="1"/>
          <p:nvPr/>
        </p:nvSpPr>
        <p:spPr>
          <a:xfrm>
            <a:off x="-2258401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XÓA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4957F-3C0E-FFE5-1863-BAF3BB6B75E1}"/>
              </a:ext>
            </a:extLst>
          </p:cNvPr>
          <p:cNvSpPr txBox="1"/>
          <p:nvPr/>
        </p:nvSpPr>
        <p:spPr>
          <a:xfrm>
            <a:off x="10306228" y="1952490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SỬA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41D331-5A20-59C6-62D5-1CF957E3DF9C}"/>
              </a:ext>
            </a:extLst>
          </p:cNvPr>
          <p:cNvSpPr/>
          <p:nvPr/>
        </p:nvSpPr>
        <p:spPr>
          <a:xfrm>
            <a:off x="9849029" y="154975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B0FAB-0842-DD90-EEFF-1491818B811C}"/>
              </a:ext>
            </a:extLst>
          </p:cNvPr>
          <p:cNvSpPr txBox="1"/>
          <p:nvPr/>
        </p:nvSpPr>
        <p:spPr>
          <a:xfrm>
            <a:off x="9849080" y="2986702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ĐỌC</a:t>
            </a:r>
          </a:p>
        </p:txBody>
      </p:sp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CCD9654B-B272-EBAB-4EA1-667C5756C6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535" y="1723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8589425-DE7A-F9CC-8626-BA5277C4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39" y="5577840"/>
            <a:ext cx="6380922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0D6DA2-548E-3911-A885-49082CBA17AC}"/>
              </a:ext>
            </a:extLst>
          </p:cNvPr>
          <p:cNvSpPr/>
          <p:nvPr/>
        </p:nvSpPr>
        <p:spPr>
          <a:xfrm>
            <a:off x="6849644" y="5893352"/>
            <a:ext cx="1038268" cy="38919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0C21E-6F15-9078-194C-022526C5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76890" y="5577840"/>
            <a:ext cx="3328058" cy="2518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C3D9A4-381D-257B-EE46-75EBC9D83001}"/>
              </a:ext>
            </a:extLst>
          </p:cNvPr>
          <p:cNvSpPr/>
          <p:nvPr/>
        </p:nvSpPr>
        <p:spPr>
          <a:xfrm>
            <a:off x="1663431" y="5789790"/>
            <a:ext cx="1705433" cy="55696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FB68C9F8-46B9-5593-0234-888E01A7AD9C}"/>
              </a:ext>
            </a:extLst>
          </p:cNvPr>
          <p:cNvSpPr/>
          <p:nvPr/>
        </p:nvSpPr>
        <p:spPr>
          <a:xfrm rot="18116723">
            <a:off x="7677066" y="611639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7F53F-1700-0BB8-4B67-CD8F661C375B}"/>
              </a:ext>
            </a:extLst>
          </p:cNvPr>
          <p:cNvSpPr/>
          <p:nvPr/>
        </p:nvSpPr>
        <p:spPr>
          <a:xfrm>
            <a:off x="-4688351" y="7773648"/>
            <a:ext cx="1038268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133;p62">
            <a:extLst>
              <a:ext uri="{FF2B5EF4-FFF2-40B4-BE49-F238E27FC236}">
                <a16:creationId xmlns:a16="http://schemas.microsoft.com/office/drawing/2014/main" id="{CE7063C4-3FA2-58D0-8E06-DE3A1EDDBADC}"/>
              </a:ext>
            </a:extLst>
          </p:cNvPr>
          <p:cNvSpPr/>
          <p:nvPr/>
        </p:nvSpPr>
        <p:spPr>
          <a:xfrm rot="18116723">
            <a:off x="-3748169" y="7912714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5;p35">
            <a:extLst>
              <a:ext uri="{FF2B5EF4-FFF2-40B4-BE49-F238E27FC236}">
                <a16:creationId xmlns:a16="http://schemas.microsoft.com/office/drawing/2014/main" id="{84BEEE55-80B7-608E-BB4A-A7129627ED80}"/>
              </a:ext>
            </a:extLst>
          </p:cNvPr>
          <p:cNvSpPr txBox="1">
            <a:spLocks/>
          </p:cNvSpPr>
          <p:nvPr/>
        </p:nvSpPr>
        <p:spPr>
          <a:xfrm>
            <a:off x="-3299844" y="6194843"/>
            <a:ext cx="3036078" cy="2709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3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câu hỏi cần sửa và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Chọn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’. Hộp thoai bên dưới xuất hiện và thực hiện chỉnh sửa, nhấn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Lưu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hoàn thành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3F4149-012F-C512-1550-CD231927741D}"/>
              </a:ext>
            </a:extLst>
          </p:cNvPr>
          <p:cNvSpPr/>
          <p:nvPr/>
        </p:nvSpPr>
        <p:spPr>
          <a:xfrm>
            <a:off x="-5913893" y="5835556"/>
            <a:ext cx="2744710" cy="32242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2133;p62">
            <a:extLst>
              <a:ext uri="{FF2B5EF4-FFF2-40B4-BE49-F238E27FC236}">
                <a16:creationId xmlns:a16="http://schemas.microsoft.com/office/drawing/2014/main" id="{5D208901-4D2A-99A7-3206-32D3B9559056}"/>
              </a:ext>
            </a:extLst>
          </p:cNvPr>
          <p:cNvSpPr/>
          <p:nvPr/>
        </p:nvSpPr>
        <p:spPr>
          <a:xfrm rot="18116723">
            <a:off x="-3515609" y="6038260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43FF07-A086-32D3-3DA7-7EB1152CD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08906" y="8423458"/>
            <a:ext cx="2241110" cy="20692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7DCDA1-FA08-3538-EC9C-A04E1B599517}"/>
              </a:ext>
            </a:extLst>
          </p:cNvPr>
          <p:cNvSpPr/>
          <p:nvPr/>
        </p:nvSpPr>
        <p:spPr>
          <a:xfrm>
            <a:off x="-5931202" y="8273833"/>
            <a:ext cx="2523293" cy="2333207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55;p35">
            <a:extLst>
              <a:ext uri="{FF2B5EF4-FFF2-40B4-BE49-F238E27FC236}">
                <a16:creationId xmlns:a16="http://schemas.microsoft.com/office/drawing/2014/main" id="{AA9F7A99-6652-1A0A-E884-69754D83728F}"/>
              </a:ext>
            </a:extLst>
          </p:cNvPr>
          <p:cNvSpPr txBox="1">
            <a:spLocks/>
          </p:cNvSpPr>
          <p:nvPr/>
        </p:nvSpPr>
        <p:spPr>
          <a:xfrm>
            <a:off x="1506604" y="6496831"/>
            <a:ext cx="2529421" cy="2364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4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1.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Nhấn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FILE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” ở menubar.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From Website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để thực hiện lấy dữ liệu từ web</a:t>
            </a:r>
          </a:p>
        </p:txBody>
      </p:sp>
      <p:sp>
        <p:nvSpPr>
          <p:cNvPr id="14" name="Google Shape;2133;p62">
            <a:extLst>
              <a:ext uri="{FF2B5EF4-FFF2-40B4-BE49-F238E27FC236}">
                <a16:creationId xmlns:a16="http://schemas.microsoft.com/office/drawing/2014/main" id="{ACFFF663-FB99-035E-6582-95F62A3A217D}"/>
              </a:ext>
            </a:extLst>
          </p:cNvPr>
          <p:cNvSpPr/>
          <p:nvPr/>
        </p:nvSpPr>
        <p:spPr>
          <a:xfrm rot="18116723">
            <a:off x="2739770" y="609671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55;p35">
            <a:extLst>
              <a:ext uri="{FF2B5EF4-FFF2-40B4-BE49-F238E27FC236}">
                <a16:creationId xmlns:a16="http://schemas.microsoft.com/office/drawing/2014/main" id="{7B6D30E0-298A-917C-0FD6-BBCCDA364B92}"/>
              </a:ext>
            </a:extLst>
          </p:cNvPr>
          <p:cNvSpPr txBox="1">
            <a:spLocks/>
          </p:cNvSpPr>
          <p:nvPr/>
        </p:nvSpPr>
        <p:spPr>
          <a:xfrm>
            <a:off x="6349903" y="6492664"/>
            <a:ext cx="2529421" cy="2068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44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Giao diện xuất hiện, chọn câu hỏi và chọn ‘</a:t>
            </a:r>
            <a:r>
              <a:rPr lang="en-US" sz="2200">
                <a:solidFill>
                  <a:schemeClr val="accent3">
                    <a:lumMod val="75000"/>
                  </a:schemeClr>
                </a:solidFill>
                <a:latin typeface="Montserrat" panose="00000500000000000000" pitchFamily="2" charset="0"/>
              </a:rPr>
              <a:t>Lấy</a:t>
            </a:r>
            <a:r>
              <a:rPr lang="en-US" sz="2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để để lấy câu hỏi về thư viện đề</a:t>
            </a:r>
          </a:p>
        </p:txBody>
      </p:sp>
      <p:sp>
        <p:nvSpPr>
          <p:cNvPr id="2" name="Google Shape;577;p36">
            <a:extLst>
              <a:ext uri="{FF2B5EF4-FFF2-40B4-BE49-F238E27FC236}">
                <a16:creationId xmlns:a16="http://schemas.microsoft.com/office/drawing/2014/main" id="{ABB3DEF2-EE3C-833A-6711-F06A0F44DD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3"/>
            <a:ext cx="7717500" cy="450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Montserrat" panose="00000500000000000000" pitchFamily="2" charset="0"/>
              </a:rPr>
              <a:t>*Lưu ý trước khi bắt đầu:</a:t>
            </a:r>
            <a:br>
              <a:rPr lang="en">
                <a:latin typeface="Montserrat" panose="00000500000000000000" pitchFamily="2" charset="0"/>
              </a:rPr>
            </a:br>
            <a:br>
              <a:rPr lang="en">
                <a:latin typeface="Montserrat" panose="00000500000000000000" pitchFamily="2" charset="0"/>
              </a:rPr>
            </a:br>
            <a:r>
              <a:rPr lang="en">
                <a:latin typeface="Montserrat" panose="00000500000000000000" pitchFamily="2" charset="0"/>
              </a:rPr>
              <a:t>- Window security cần cho phép ứng dụng ExamApp.exe (Tránh trường hợp ứng dụng bị quét thành phần mềm không an toàn)</a:t>
            </a:r>
            <a:endParaRPr>
              <a:solidFill>
                <a:schemeClr val="accent3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19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6D0313-3BCE-A6BC-80F0-F60C0D199E61}"/>
              </a:ext>
            </a:extLst>
          </p:cNvPr>
          <p:cNvSpPr/>
          <p:nvPr/>
        </p:nvSpPr>
        <p:spPr>
          <a:xfrm>
            <a:off x="-4296453" y="189144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B36D47AD-EB45-524A-E025-23963B7C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965947" y="2072302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400231-5167-E5B3-34DE-02CEF8A5057F}"/>
              </a:ext>
            </a:extLst>
          </p:cNvPr>
          <p:cNvSpPr/>
          <p:nvPr/>
        </p:nvSpPr>
        <p:spPr>
          <a:xfrm>
            <a:off x="-2258401" y="1898119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A63749-B335-B257-8E95-953D5C024AE8}"/>
              </a:ext>
            </a:extLst>
          </p:cNvPr>
          <p:cNvSpPr/>
          <p:nvPr/>
        </p:nvSpPr>
        <p:spPr>
          <a:xfrm>
            <a:off x="10306177" y="515540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Eraser with solid fill">
            <a:extLst>
              <a:ext uri="{FF2B5EF4-FFF2-40B4-BE49-F238E27FC236}">
                <a16:creationId xmlns:a16="http://schemas.microsoft.com/office/drawing/2014/main" id="{CC1E3A08-08DC-2C84-122B-4BDEF910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27945" y="2072302"/>
            <a:ext cx="914400" cy="914400"/>
          </a:xfrm>
          <a:prstGeom prst="rect">
            <a:avLst/>
          </a:prstGeom>
        </p:spPr>
      </p:pic>
      <p:pic>
        <p:nvPicPr>
          <p:cNvPr id="24" name="Graphic 23" descr="Pencil outline">
            <a:extLst>
              <a:ext uri="{FF2B5EF4-FFF2-40B4-BE49-F238E27FC236}">
                <a16:creationId xmlns:a16="http://schemas.microsoft.com/office/drawing/2014/main" id="{92980C96-8CAF-751B-5E36-646F88A98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6683" y="68972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A8A969-CB9B-584B-3984-F606D73C584C}"/>
              </a:ext>
            </a:extLst>
          </p:cNvPr>
          <p:cNvSpPr txBox="1"/>
          <p:nvPr/>
        </p:nvSpPr>
        <p:spPr>
          <a:xfrm>
            <a:off x="-4296504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THÊM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16844-DA8F-C761-FF5E-8F05D6AA4BB8}"/>
              </a:ext>
            </a:extLst>
          </p:cNvPr>
          <p:cNvSpPr txBox="1"/>
          <p:nvPr/>
        </p:nvSpPr>
        <p:spPr>
          <a:xfrm>
            <a:off x="-2258401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XÓA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4957F-3C0E-FFE5-1863-BAF3BB6B75E1}"/>
              </a:ext>
            </a:extLst>
          </p:cNvPr>
          <p:cNvSpPr txBox="1"/>
          <p:nvPr/>
        </p:nvSpPr>
        <p:spPr>
          <a:xfrm>
            <a:off x="10306228" y="1952490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SỬA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41D331-5A20-59C6-62D5-1CF957E3DF9C}"/>
              </a:ext>
            </a:extLst>
          </p:cNvPr>
          <p:cNvSpPr/>
          <p:nvPr/>
        </p:nvSpPr>
        <p:spPr>
          <a:xfrm>
            <a:off x="9849029" y="154975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B0FAB-0842-DD90-EEFF-1491818B811C}"/>
              </a:ext>
            </a:extLst>
          </p:cNvPr>
          <p:cNvSpPr txBox="1"/>
          <p:nvPr/>
        </p:nvSpPr>
        <p:spPr>
          <a:xfrm>
            <a:off x="9849080" y="2986702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ĐỌC</a:t>
            </a:r>
          </a:p>
        </p:txBody>
      </p:sp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CCD9654B-B272-EBAB-4EA1-667C5756C6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535" y="1723935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9F478-A3B4-357F-FC90-0914BD187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7272"/>
            <a:ext cx="5715798" cy="5048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2BEB9E-213F-695E-4DC5-80D154828D47}"/>
              </a:ext>
            </a:extLst>
          </p:cNvPr>
          <p:cNvSpPr/>
          <p:nvPr/>
        </p:nvSpPr>
        <p:spPr>
          <a:xfrm>
            <a:off x="2866567" y="3540700"/>
            <a:ext cx="3072230" cy="55696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37C3DECE-BD2D-A623-93BD-C07510AE956A}"/>
              </a:ext>
            </a:extLst>
          </p:cNvPr>
          <p:cNvSpPr/>
          <p:nvPr/>
        </p:nvSpPr>
        <p:spPr>
          <a:xfrm rot="18116723">
            <a:off x="5690654" y="3911826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BCA40-BA19-2477-3E80-1487098C6BC2}"/>
              </a:ext>
            </a:extLst>
          </p:cNvPr>
          <p:cNvSpPr/>
          <p:nvPr/>
        </p:nvSpPr>
        <p:spPr>
          <a:xfrm>
            <a:off x="5597304" y="2638335"/>
            <a:ext cx="3015690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Chọn ‘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Đăng nhập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đã có tài khoản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5680A-727C-CB11-6FEE-82A9B16CE652}"/>
              </a:ext>
            </a:extLst>
          </p:cNvPr>
          <p:cNvSpPr/>
          <p:nvPr/>
        </p:nvSpPr>
        <p:spPr>
          <a:xfrm>
            <a:off x="3035885" y="4213801"/>
            <a:ext cx="838885" cy="44082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AC207F48-52D6-A3E3-30DA-C11817110A44}"/>
              </a:ext>
            </a:extLst>
          </p:cNvPr>
          <p:cNvSpPr/>
          <p:nvPr/>
        </p:nvSpPr>
        <p:spPr>
          <a:xfrm rot="18116723">
            <a:off x="3821962" y="4475309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4318A0-FBC0-68B7-F9A8-E9AB02E48BE7}"/>
              </a:ext>
            </a:extLst>
          </p:cNvPr>
          <p:cNvSpPr/>
          <p:nvPr/>
        </p:nvSpPr>
        <p:spPr>
          <a:xfrm>
            <a:off x="4402682" y="4310972"/>
            <a:ext cx="3015690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Chọn ‘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Đăng ký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chưa có tài khoản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77200-5788-5341-4EBD-CDF812E5EE39}"/>
              </a:ext>
            </a:extLst>
          </p:cNvPr>
          <p:cNvSpPr txBox="1"/>
          <p:nvPr/>
        </p:nvSpPr>
        <p:spPr>
          <a:xfrm>
            <a:off x="468034" y="-1767541"/>
            <a:ext cx="81959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2. 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HƯỚNG DẪN SỬ DỤNG ‘</a:t>
            </a:r>
            <a:r>
              <a:rPr lang="en-US" sz="4500">
                <a:solidFill>
                  <a:schemeClr val="accent3">
                    <a:lumMod val="75000"/>
                  </a:schemeClr>
                </a:solidFill>
                <a:latin typeface="Coiny" panose="02000903060500060000" pitchFamily="2" charset="0"/>
              </a:rPr>
              <a:t>EXAM APPLICATION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2488A-12C2-C4C9-75FB-A3A3D761B611}"/>
              </a:ext>
            </a:extLst>
          </p:cNvPr>
          <p:cNvSpPr/>
          <p:nvPr/>
        </p:nvSpPr>
        <p:spPr>
          <a:xfrm>
            <a:off x="-2822914" y="1952490"/>
            <a:ext cx="2066556" cy="123900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AB81B27-3D0E-F148-1E30-47C10D8E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46"/>
            <a:ext cx="5706271" cy="5068007"/>
          </a:xfrm>
          <a:prstGeom prst="rect">
            <a:avLst/>
          </a:prstGeom>
        </p:spPr>
      </p:pic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6D0313-3BCE-A6BC-80F0-F60C0D199E61}"/>
              </a:ext>
            </a:extLst>
          </p:cNvPr>
          <p:cNvSpPr/>
          <p:nvPr/>
        </p:nvSpPr>
        <p:spPr>
          <a:xfrm>
            <a:off x="-4296453" y="189144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B36D47AD-EB45-524A-E025-23963B7CD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965947" y="2072302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400231-5167-E5B3-34DE-02CEF8A5057F}"/>
              </a:ext>
            </a:extLst>
          </p:cNvPr>
          <p:cNvSpPr/>
          <p:nvPr/>
        </p:nvSpPr>
        <p:spPr>
          <a:xfrm>
            <a:off x="-2258401" y="1898119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A63749-B335-B257-8E95-953D5C024AE8}"/>
              </a:ext>
            </a:extLst>
          </p:cNvPr>
          <p:cNvSpPr/>
          <p:nvPr/>
        </p:nvSpPr>
        <p:spPr>
          <a:xfrm>
            <a:off x="10306177" y="515540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Eraser with solid fill">
            <a:extLst>
              <a:ext uri="{FF2B5EF4-FFF2-40B4-BE49-F238E27FC236}">
                <a16:creationId xmlns:a16="http://schemas.microsoft.com/office/drawing/2014/main" id="{CC1E3A08-08DC-2C84-122B-4BDEF910D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927945" y="2072302"/>
            <a:ext cx="914400" cy="914400"/>
          </a:xfrm>
          <a:prstGeom prst="rect">
            <a:avLst/>
          </a:prstGeom>
        </p:spPr>
      </p:pic>
      <p:pic>
        <p:nvPicPr>
          <p:cNvPr id="24" name="Graphic 23" descr="Pencil outline">
            <a:extLst>
              <a:ext uri="{FF2B5EF4-FFF2-40B4-BE49-F238E27FC236}">
                <a16:creationId xmlns:a16="http://schemas.microsoft.com/office/drawing/2014/main" id="{92980C96-8CAF-751B-5E36-646F88A98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6683" y="68972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A8A969-CB9B-584B-3984-F606D73C584C}"/>
              </a:ext>
            </a:extLst>
          </p:cNvPr>
          <p:cNvSpPr txBox="1"/>
          <p:nvPr/>
        </p:nvSpPr>
        <p:spPr>
          <a:xfrm>
            <a:off x="-4296504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THÊM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16844-DA8F-C761-FF5E-8F05D6AA4BB8}"/>
              </a:ext>
            </a:extLst>
          </p:cNvPr>
          <p:cNvSpPr txBox="1"/>
          <p:nvPr/>
        </p:nvSpPr>
        <p:spPr>
          <a:xfrm>
            <a:off x="-2258401" y="3335069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XÓA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4957F-3C0E-FFE5-1863-BAF3BB6B75E1}"/>
              </a:ext>
            </a:extLst>
          </p:cNvPr>
          <p:cNvSpPr txBox="1"/>
          <p:nvPr/>
        </p:nvSpPr>
        <p:spPr>
          <a:xfrm>
            <a:off x="10306228" y="1952490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SỬA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41D331-5A20-59C6-62D5-1CF957E3DF9C}"/>
              </a:ext>
            </a:extLst>
          </p:cNvPr>
          <p:cNvSpPr/>
          <p:nvPr/>
        </p:nvSpPr>
        <p:spPr>
          <a:xfrm>
            <a:off x="9849029" y="1549752"/>
            <a:ext cx="1575413" cy="1262767"/>
          </a:xfrm>
          <a:prstGeom prst="roundRect">
            <a:avLst>
              <a:gd name="adj" fmla="val 192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B0FAB-0842-DD90-EEFF-1491818B811C}"/>
              </a:ext>
            </a:extLst>
          </p:cNvPr>
          <p:cNvSpPr txBox="1"/>
          <p:nvPr/>
        </p:nvSpPr>
        <p:spPr>
          <a:xfrm>
            <a:off x="9849080" y="2986702"/>
            <a:ext cx="1575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oiny" panose="02000903060500060000" pitchFamily="2" charset="0"/>
              </a:rPr>
              <a:t>ĐỌC</a:t>
            </a:r>
          </a:p>
        </p:txBody>
      </p:sp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CCD9654B-B272-EBAB-4EA1-667C5756C6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9535" y="1723935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2BEB9E-213F-695E-4DC5-80D154828D47}"/>
              </a:ext>
            </a:extLst>
          </p:cNvPr>
          <p:cNvSpPr/>
          <p:nvPr/>
        </p:nvSpPr>
        <p:spPr>
          <a:xfrm>
            <a:off x="-4971905" y="3540700"/>
            <a:ext cx="3072230" cy="55696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37C3DECE-BD2D-A623-93BD-C07510AE956A}"/>
              </a:ext>
            </a:extLst>
          </p:cNvPr>
          <p:cNvSpPr/>
          <p:nvPr/>
        </p:nvSpPr>
        <p:spPr>
          <a:xfrm rot="18116723">
            <a:off x="-2147818" y="3911826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BCA40-BA19-2477-3E80-1487098C6BC2}"/>
              </a:ext>
            </a:extLst>
          </p:cNvPr>
          <p:cNvSpPr/>
          <p:nvPr/>
        </p:nvSpPr>
        <p:spPr>
          <a:xfrm>
            <a:off x="5238726" y="1952490"/>
            <a:ext cx="3015690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Điền đầy đủ thông tin để tránh gặp lỗi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5680A-727C-CB11-6FEE-82A9B16CE652}"/>
              </a:ext>
            </a:extLst>
          </p:cNvPr>
          <p:cNvSpPr/>
          <p:nvPr/>
        </p:nvSpPr>
        <p:spPr>
          <a:xfrm>
            <a:off x="-4802587" y="4213801"/>
            <a:ext cx="838885" cy="44082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AC207F48-52D6-A3E3-30DA-C11817110A44}"/>
              </a:ext>
            </a:extLst>
          </p:cNvPr>
          <p:cNvSpPr/>
          <p:nvPr/>
        </p:nvSpPr>
        <p:spPr>
          <a:xfrm rot="18116723">
            <a:off x="-4016510" y="4475309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4318A0-FBC0-68B7-F9A8-E9AB02E48BE7}"/>
              </a:ext>
            </a:extLst>
          </p:cNvPr>
          <p:cNvSpPr/>
          <p:nvPr/>
        </p:nvSpPr>
        <p:spPr>
          <a:xfrm>
            <a:off x="-3435790" y="4310972"/>
            <a:ext cx="3015690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Chọn ‘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Đăng ký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chưa có tài khoản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77200-5788-5341-4EBD-CDF812E5EE39}"/>
              </a:ext>
            </a:extLst>
          </p:cNvPr>
          <p:cNvSpPr txBox="1"/>
          <p:nvPr/>
        </p:nvSpPr>
        <p:spPr>
          <a:xfrm>
            <a:off x="468034" y="-1767541"/>
            <a:ext cx="81959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2. 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HƯỚNG DẪN SỬ DỤNG ‘</a:t>
            </a:r>
            <a:r>
              <a:rPr lang="en-US" sz="4500">
                <a:solidFill>
                  <a:schemeClr val="accent3">
                    <a:lumMod val="75000"/>
                  </a:schemeClr>
                </a:solidFill>
                <a:latin typeface="Coiny" panose="02000903060500060000" pitchFamily="2" charset="0"/>
              </a:rPr>
              <a:t>EXAM APPLICATION</a:t>
            </a:r>
            <a:r>
              <a:rPr lang="en-US" sz="4500">
                <a:solidFill>
                  <a:schemeClr val="bg2">
                    <a:lumMod val="25000"/>
                  </a:schemeClr>
                </a:solidFill>
                <a:latin typeface="Coiny" panose="02000903060500060000" pitchFamily="2" charset="0"/>
              </a:rPr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2488A-12C2-C4C9-75FB-A3A3D761B611}"/>
              </a:ext>
            </a:extLst>
          </p:cNvPr>
          <p:cNvSpPr/>
          <p:nvPr/>
        </p:nvSpPr>
        <p:spPr>
          <a:xfrm>
            <a:off x="2974074" y="3087920"/>
            <a:ext cx="2264652" cy="222455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646F4-7E3C-E32F-A741-F597E5CE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19" y="42509"/>
            <a:ext cx="5725324" cy="5058481"/>
          </a:xfrm>
          <a:prstGeom prst="rect">
            <a:avLst/>
          </a:prstGeom>
        </p:spPr>
      </p:pic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BEB9E-213F-695E-4DC5-80D154828D47}"/>
              </a:ext>
            </a:extLst>
          </p:cNvPr>
          <p:cNvSpPr/>
          <p:nvPr/>
        </p:nvSpPr>
        <p:spPr>
          <a:xfrm>
            <a:off x="2866567" y="2808549"/>
            <a:ext cx="3072230" cy="37758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BCA40-BA19-2477-3E80-1487098C6BC2}"/>
              </a:ext>
            </a:extLst>
          </p:cNvPr>
          <p:cNvSpPr/>
          <p:nvPr/>
        </p:nvSpPr>
        <p:spPr>
          <a:xfrm>
            <a:off x="5172362" y="4198468"/>
            <a:ext cx="3548728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2. Quay về ‘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Đăng nhập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đã có tài khoản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5680A-727C-CB11-6FEE-82A9B16CE652}"/>
              </a:ext>
            </a:extLst>
          </p:cNvPr>
          <p:cNvSpPr/>
          <p:nvPr/>
        </p:nvSpPr>
        <p:spPr>
          <a:xfrm>
            <a:off x="3025737" y="3857395"/>
            <a:ext cx="1796388" cy="2459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AC207F48-52D6-A3E3-30DA-C11817110A44}"/>
              </a:ext>
            </a:extLst>
          </p:cNvPr>
          <p:cNvSpPr/>
          <p:nvPr/>
        </p:nvSpPr>
        <p:spPr>
          <a:xfrm rot="18116723">
            <a:off x="4770674" y="3983670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F904E-5E7D-6775-FB9F-01BDC291D8CE}"/>
              </a:ext>
            </a:extLst>
          </p:cNvPr>
          <p:cNvSpPr/>
          <p:nvPr/>
        </p:nvSpPr>
        <p:spPr>
          <a:xfrm>
            <a:off x="5478807" y="1947884"/>
            <a:ext cx="3015690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Điền đầy đủ thông tin để tránh gặp lỗi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D7EE2D-FFF0-FAEB-9786-1C23552C3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06" y="213156"/>
            <a:ext cx="2295845" cy="14765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6C290-F08D-BAD8-D23B-45C748B73DBF}"/>
              </a:ext>
            </a:extLst>
          </p:cNvPr>
          <p:cNvSpPr/>
          <p:nvPr/>
        </p:nvSpPr>
        <p:spPr>
          <a:xfrm>
            <a:off x="5471257" y="1392466"/>
            <a:ext cx="3072230" cy="37758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0243ED-0802-E0D4-D3B6-FB7C11FD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" y="52036"/>
            <a:ext cx="5687219" cy="5039428"/>
          </a:xfrm>
          <a:prstGeom prst="rect">
            <a:avLst/>
          </a:prstGeom>
        </p:spPr>
      </p:pic>
      <p:sp>
        <p:nvSpPr>
          <p:cNvPr id="18" name="Google Shape;577;p36">
            <a:extLst>
              <a:ext uri="{FF2B5EF4-FFF2-40B4-BE49-F238E27FC236}">
                <a16:creationId xmlns:a16="http://schemas.microsoft.com/office/drawing/2014/main" id="{AFEAF630-7D92-F917-DB45-F983F9030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34" y="-11381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Mục lục chức năng chính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BEB9E-213F-695E-4DC5-80D154828D47}"/>
              </a:ext>
            </a:extLst>
          </p:cNvPr>
          <p:cNvSpPr/>
          <p:nvPr/>
        </p:nvSpPr>
        <p:spPr>
          <a:xfrm>
            <a:off x="2866567" y="3362697"/>
            <a:ext cx="3072230" cy="428560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133;p62">
            <a:extLst>
              <a:ext uri="{FF2B5EF4-FFF2-40B4-BE49-F238E27FC236}">
                <a16:creationId xmlns:a16="http://schemas.microsoft.com/office/drawing/2014/main" id="{37C3DECE-BD2D-A623-93BD-C07510AE956A}"/>
              </a:ext>
            </a:extLst>
          </p:cNvPr>
          <p:cNvSpPr/>
          <p:nvPr/>
        </p:nvSpPr>
        <p:spPr>
          <a:xfrm rot="18116723">
            <a:off x="5572157" y="3560152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BCA40-BA19-2477-3E80-1487098C6BC2}"/>
              </a:ext>
            </a:extLst>
          </p:cNvPr>
          <p:cNvSpPr/>
          <p:nvPr/>
        </p:nvSpPr>
        <p:spPr>
          <a:xfrm>
            <a:off x="5172362" y="4198468"/>
            <a:ext cx="3548728" cy="78622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2. Quay về ‘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Đăng nhập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’ khi đã có tài khoản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5680A-727C-CB11-6FEE-82A9B16CE652}"/>
              </a:ext>
            </a:extLst>
          </p:cNvPr>
          <p:cNvSpPr/>
          <p:nvPr/>
        </p:nvSpPr>
        <p:spPr>
          <a:xfrm>
            <a:off x="3025737" y="3857395"/>
            <a:ext cx="1796388" cy="24597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33;p62">
            <a:extLst>
              <a:ext uri="{FF2B5EF4-FFF2-40B4-BE49-F238E27FC236}">
                <a16:creationId xmlns:a16="http://schemas.microsoft.com/office/drawing/2014/main" id="{AC207F48-52D6-A3E3-30DA-C11817110A44}"/>
              </a:ext>
            </a:extLst>
          </p:cNvPr>
          <p:cNvSpPr/>
          <p:nvPr/>
        </p:nvSpPr>
        <p:spPr>
          <a:xfrm rot="18116723">
            <a:off x="4770674" y="3983670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6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use &amp; Keyboard Efficient Use Workshop Infographics by Slidesgo">
  <a:themeElements>
    <a:clrScheme name="Simple Light">
      <a:dk1>
        <a:srgbClr val="415A75"/>
      </a:dk1>
      <a:lt1>
        <a:srgbClr val="7CACE1"/>
      </a:lt1>
      <a:dk2>
        <a:srgbClr val="BFE2EC"/>
      </a:dk2>
      <a:lt2>
        <a:srgbClr val="E7FFFF"/>
      </a:lt2>
      <a:accent1>
        <a:srgbClr val="FFFDD1"/>
      </a:accent1>
      <a:accent2>
        <a:srgbClr val="FEE4A7"/>
      </a:accent2>
      <a:accent3>
        <a:srgbClr val="FFE0E1"/>
      </a:accent3>
      <a:accent4>
        <a:srgbClr val="FFFFFF"/>
      </a:accent4>
      <a:accent5>
        <a:srgbClr val="FFFFFF"/>
      </a:accent5>
      <a:accent6>
        <a:srgbClr val="FCCBCD"/>
      </a:accent6>
      <a:hlink>
        <a:srgbClr val="415A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1536</Words>
  <Application>Microsoft Office PowerPoint</Application>
  <PresentationFormat>On-screen Show (16:9)</PresentationFormat>
  <Paragraphs>210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Fredoka One</vt:lpstr>
      <vt:lpstr>Karla</vt:lpstr>
      <vt:lpstr>Arial</vt:lpstr>
      <vt:lpstr>Karla Medium</vt:lpstr>
      <vt:lpstr>Wingdings</vt:lpstr>
      <vt:lpstr>Coiny</vt:lpstr>
      <vt:lpstr>Montserrat</vt:lpstr>
      <vt:lpstr>Roboto Condensed Light</vt:lpstr>
      <vt:lpstr>Mouse &amp; Keyboard Efficient Use Workshop Infographics by Slidesgo</vt:lpstr>
      <vt:lpstr>Hướng Dẫn Sử Dụng ‘Exam App’ </vt:lpstr>
      <vt:lpstr>MỤC LỤC</vt:lpstr>
      <vt:lpstr>MỤC LỤC</vt:lpstr>
      <vt:lpstr>Mục lục chức năng chính</vt:lpstr>
      <vt:lpstr>*Lưu ý trước khi bắt đầu:  - Window security cần cho phép ứng dụng ExamApp.exe (Tránh trường hợp ứng dụng bị quét thành phần mềm không an toàn)</vt:lpstr>
      <vt:lpstr>Mục lục chức năng chính</vt:lpstr>
      <vt:lpstr>Mục lục chức năng chính</vt:lpstr>
      <vt:lpstr>Mục lục chức năng chính</vt:lpstr>
      <vt:lpstr>Mục lục chức năng chính</vt:lpstr>
      <vt:lpstr>Mục lục chức năng chính</vt:lpstr>
      <vt:lpstr>Cung cấp tài khoản mẫu </vt:lpstr>
      <vt:lpstr>Mục lục chức năng chính</vt:lpstr>
      <vt:lpstr>Mục lục chức năng chính</vt:lpstr>
      <vt:lpstr>CHỨC NĂNG: THÊM</vt:lpstr>
      <vt:lpstr>CHỨC NĂNG: XÓA</vt:lpstr>
      <vt:lpstr>CHỨC NĂNG: SỬA</vt:lpstr>
      <vt:lpstr>CHỨC NĂNG: ĐỌC</vt:lpstr>
      <vt:lpstr>HƯỚNG DẪN SỬ DỤNG CRUD</vt:lpstr>
      <vt:lpstr>*Lưu ý trước khi bắt đầu:  - Ở những hộp thoại màu hồng, chỉ khi nhấn chọn đầy đủ các mục từ trên xuống thì thao tác mới thành công (Không bỏ qua lựa chọn nào). - Khi có thay đổi lựa chọn phải chọn lại tuần tự từ trên xuống để cập nhật thao tác.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Mục lục chức năng chính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Goi Cuon</cp:lastModifiedBy>
  <cp:revision>33</cp:revision>
  <dcterms:modified xsi:type="dcterms:W3CDTF">2024-06-25T04:29:18Z</dcterms:modified>
</cp:coreProperties>
</file>