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84" r:id="rId6"/>
    <p:sldId id="283" r:id="rId7"/>
    <p:sldId id="273" r:id="rId8"/>
    <p:sldId id="265" r:id="rId9"/>
  </p:sldIdLst>
  <p:sldSz cx="12192000" cy="6858000"/>
  <p:notesSz cx="5715000" cy="7620000"/>
  <p:defaultTextStyle>
    <a:defPPr>
      <a:defRPr lang="en-US"/>
    </a:defPPr>
    <a:lvl1pPr marL="0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1pPr>
    <a:lvl2pPr marL="321594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2pPr>
    <a:lvl3pPr marL="643189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3pPr>
    <a:lvl4pPr marL="964783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4pPr>
    <a:lvl5pPr marL="1286378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5pPr>
    <a:lvl6pPr marL="1607972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6pPr>
    <a:lvl7pPr marL="1929567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7pPr>
    <a:lvl8pPr marL="2251161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8pPr>
    <a:lvl9pPr marL="2572756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5F4"/>
    <a:srgbClr val="8D6B50"/>
    <a:srgbClr val="8F6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7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76500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36913" y="0"/>
            <a:ext cx="2476500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0A2B-644C-4188-BFB0-ED91C7D5B0DA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95250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1500" y="3667125"/>
            <a:ext cx="45720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237413"/>
            <a:ext cx="2476500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36913" y="7237413"/>
            <a:ext cx="2476500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173F-D7D6-45E6-825C-02501CF37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2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7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2" y="2125984"/>
            <a:ext cx="10363199" cy="607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4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2"/>
            <a:ext cx="5566844" cy="911197"/>
          </a:xfrm>
        </p:spPr>
        <p:txBody>
          <a:bodyPr lIns="0" tIns="0" rIns="0" bIns="0"/>
          <a:lstStyle>
            <a:lvl1pPr>
              <a:defRPr sz="5921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2"/>
            <a:ext cx="5566844" cy="911197"/>
          </a:xfrm>
        </p:spPr>
        <p:txBody>
          <a:bodyPr lIns="0" tIns="0" rIns="0" bIns="0"/>
          <a:lstStyle>
            <a:lvl1pPr>
              <a:defRPr sz="5921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4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4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2"/>
            <a:ext cx="5566844" cy="911197"/>
          </a:xfrm>
        </p:spPr>
        <p:txBody>
          <a:bodyPr lIns="0" tIns="0" rIns="0" bIns="0"/>
          <a:lstStyle>
            <a:lvl1pPr>
              <a:defRPr sz="5921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5715000"/>
                </a:moveTo>
                <a:lnTo>
                  <a:pt x="0" y="5715000"/>
                </a:lnTo>
                <a:lnTo>
                  <a:pt x="0" y="0"/>
                </a:lnTo>
                <a:lnTo>
                  <a:pt x="7620000" y="0"/>
                </a:lnTo>
                <a:lnTo>
                  <a:pt x="7620000" y="5715000"/>
                </a:lnTo>
                <a:close/>
              </a:path>
            </a:pathLst>
          </a:custGeom>
          <a:solidFill>
            <a:srgbClr val="F2F1F5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7" name="bg object 17"/>
          <p:cNvSpPr/>
          <p:nvPr/>
        </p:nvSpPr>
        <p:spPr>
          <a:xfrm>
            <a:off x="6248403" y="685803"/>
            <a:ext cx="5257824" cy="2320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8" name="bg object 18"/>
          <p:cNvSpPr/>
          <p:nvPr/>
        </p:nvSpPr>
        <p:spPr>
          <a:xfrm>
            <a:off x="685803" y="685803"/>
            <a:ext cx="5257824" cy="2320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9" name="bg object 19"/>
          <p:cNvSpPr/>
          <p:nvPr/>
        </p:nvSpPr>
        <p:spPr>
          <a:xfrm>
            <a:off x="3869990" y="2231697"/>
            <a:ext cx="1597150" cy="1197863"/>
          </a:xfrm>
          <a:custGeom>
            <a:avLst/>
            <a:gdLst/>
            <a:ahLst/>
            <a:cxnLst/>
            <a:rect l="l" t="t" r="r" b="b"/>
            <a:pathLst>
              <a:path w="998220" h="998219">
                <a:moveTo>
                  <a:pt x="695669" y="52712"/>
                </a:moveTo>
                <a:lnTo>
                  <a:pt x="302208" y="52712"/>
                </a:lnTo>
                <a:lnTo>
                  <a:pt x="318682" y="31182"/>
                </a:lnTo>
                <a:lnTo>
                  <a:pt x="340081" y="14535"/>
                </a:lnTo>
                <a:lnTo>
                  <a:pt x="365359" y="3805"/>
                </a:lnTo>
                <a:lnTo>
                  <a:pt x="393523" y="0"/>
                </a:lnTo>
                <a:lnTo>
                  <a:pt x="407629" y="892"/>
                </a:lnTo>
                <a:lnTo>
                  <a:pt x="421284" y="3629"/>
                </a:lnTo>
                <a:lnTo>
                  <a:pt x="434349" y="8160"/>
                </a:lnTo>
                <a:lnTo>
                  <a:pt x="446973" y="14539"/>
                </a:lnTo>
                <a:lnTo>
                  <a:pt x="473113" y="25059"/>
                </a:lnTo>
                <a:lnTo>
                  <a:pt x="500189" y="28258"/>
                </a:lnTo>
                <a:lnTo>
                  <a:pt x="674101" y="28258"/>
                </a:lnTo>
                <a:lnTo>
                  <a:pt x="695669" y="52712"/>
                </a:lnTo>
                <a:close/>
              </a:path>
              <a:path w="998220" h="998219">
                <a:moveTo>
                  <a:pt x="653296" y="14173"/>
                </a:moveTo>
                <a:lnTo>
                  <a:pt x="551672" y="14173"/>
                </a:lnTo>
                <a:lnTo>
                  <a:pt x="591363" y="820"/>
                </a:lnTo>
                <a:lnTo>
                  <a:pt x="631685" y="3629"/>
                </a:lnTo>
                <a:lnTo>
                  <a:pt x="653296" y="14173"/>
                </a:lnTo>
                <a:close/>
              </a:path>
              <a:path w="998220" h="998219">
                <a:moveTo>
                  <a:pt x="674101" y="28258"/>
                </a:moveTo>
                <a:lnTo>
                  <a:pt x="500189" y="28258"/>
                </a:lnTo>
                <a:lnTo>
                  <a:pt x="526830" y="24496"/>
                </a:lnTo>
                <a:lnTo>
                  <a:pt x="551672" y="14139"/>
                </a:lnTo>
                <a:lnTo>
                  <a:pt x="653296" y="14173"/>
                </a:lnTo>
                <a:lnTo>
                  <a:pt x="668010" y="21352"/>
                </a:lnTo>
                <a:lnTo>
                  <a:pt x="674101" y="28258"/>
                </a:lnTo>
                <a:close/>
              </a:path>
              <a:path w="998220" h="998219">
                <a:moveTo>
                  <a:pt x="302206" y="52712"/>
                </a:moveTo>
                <a:close/>
              </a:path>
              <a:path w="998220" h="998219">
                <a:moveTo>
                  <a:pt x="393429" y="997753"/>
                </a:moveTo>
                <a:lnTo>
                  <a:pt x="365265" y="993947"/>
                </a:lnTo>
                <a:lnTo>
                  <a:pt x="339985" y="983211"/>
                </a:lnTo>
                <a:lnTo>
                  <a:pt x="318587" y="966569"/>
                </a:lnTo>
                <a:lnTo>
                  <a:pt x="285641" y="923518"/>
                </a:lnTo>
                <a:lnTo>
                  <a:pt x="264252" y="906878"/>
                </a:lnTo>
                <a:lnTo>
                  <a:pt x="238965" y="896145"/>
                </a:lnTo>
                <a:lnTo>
                  <a:pt x="210799" y="892341"/>
                </a:lnTo>
                <a:lnTo>
                  <a:pt x="169764" y="884057"/>
                </a:lnTo>
                <a:lnTo>
                  <a:pt x="136256" y="861464"/>
                </a:lnTo>
                <a:lnTo>
                  <a:pt x="113665" y="827953"/>
                </a:lnTo>
                <a:lnTo>
                  <a:pt x="105370" y="786835"/>
                </a:lnTo>
                <a:lnTo>
                  <a:pt x="101577" y="758752"/>
                </a:lnTo>
                <a:lnTo>
                  <a:pt x="90846" y="733464"/>
                </a:lnTo>
                <a:lnTo>
                  <a:pt x="74206" y="712075"/>
                </a:lnTo>
                <a:lnTo>
                  <a:pt x="52678" y="695608"/>
                </a:lnTo>
                <a:lnTo>
                  <a:pt x="21296" y="667894"/>
                </a:lnTo>
                <a:lnTo>
                  <a:pt x="3572" y="631572"/>
                </a:lnTo>
                <a:lnTo>
                  <a:pt x="761" y="591256"/>
                </a:lnTo>
                <a:lnTo>
                  <a:pt x="14102" y="551578"/>
                </a:lnTo>
                <a:lnTo>
                  <a:pt x="24891" y="525284"/>
                </a:lnTo>
                <a:lnTo>
                  <a:pt x="28240" y="498018"/>
                </a:lnTo>
                <a:lnTo>
                  <a:pt x="24526" y="471175"/>
                </a:lnTo>
                <a:lnTo>
                  <a:pt x="3718" y="421121"/>
                </a:lnTo>
                <a:lnTo>
                  <a:pt x="0" y="394277"/>
                </a:lnTo>
                <a:lnTo>
                  <a:pt x="14136" y="340714"/>
                </a:lnTo>
                <a:lnTo>
                  <a:pt x="41649" y="309417"/>
                </a:lnTo>
                <a:lnTo>
                  <a:pt x="53495" y="301681"/>
                </a:lnTo>
                <a:lnTo>
                  <a:pt x="75655" y="284296"/>
                </a:lnTo>
                <a:lnTo>
                  <a:pt x="91944" y="262452"/>
                </a:lnTo>
                <a:lnTo>
                  <a:pt x="101996" y="237511"/>
                </a:lnTo>
                <a:lnTo>
                  <a:pt x="105445" y="210833"/>
                </a:lnTo>
                <a:lnTo>
                  <a:pt x="113760" y="169797"/>
                </a:lnTo>
                <a:lnTo>
                  <a:pt x="136353" y="136287"/>
                </a:lnTo>
                <a:lnTo>
                  <a:pt x="169863" y="113696"/>
                </a:lnTo>
                <a:lnTo>
                  <a:pt x="210899" y="105412"/>
                </a:lnTo>
                <a:lnTo>
                  <a:pt x="239061" y="101606"/>
                </a:lnTo>
                <a:lnTo>
                  <a:pt x="264348" y="90873"/>
                </a:lnTo>
                <a:lnTo>
                  <a:pt x="285738" y="74232"/>
                </a:lnTo>
                <a:lnTo>
                  <a:pt x="302208" y="52709"/>
                </a:lnTo>
                <a:lnTo>
                  <a:pt x="695669" y="52712"/>
                </a:lnTo>
                <a:lnTo>
                  <a:pt x="713078" y="75236"/>
                </a:lnTo>
                <a:lnTo>
                  <a:pt x="735014" y="91768"/>
                </a:lnTo>
                <a:lnTo>
                  <a:pt x="760116" y="101971"/>
                </a:lnTo>
                <a:lnTo>
                  <a:pt x="813863" y="108975"/>
                </a:lnTo>
                <a:lnTo>
                  <a:pt x="838966" y="119177"/>
                </a:lnTo>
                <a:lnTo>
                  <a:pt x="878277" y="158203"/>
                </a:lnTo>
                <a:lnTo>
                  <a:pt x="891663" y="198157"/>
                </a:lnTo>
                <a:lnTo>
                  <a:pt x="892420" y="211851"/>
                </a:lnTo>
                <a:lnTo>
                  <a:pt x="896398" y="239728"/>
                </a:lnTo>
                <a:lnTo>
                  <a:pt x="907168" y="264750"/>
                </a:lnTo>
                <a:lnTo>
                  <a:pt x="923740" y="285919"/>
                </a:lnTo>
                <a:lnTo>
                  <a:pt x="945120" y="302239"/>
                </a:lnTo>
                <a:lnTo>
                  <a:pt x="976498" y="329947"/>
                </a:lnTo>
                <a:lnTo>
                  <a:pt x="994227" y="366267"/>
                </a:lnTo>
                <a:lnTo>
                  <a:pt x="997034" y="406583"/>
                </a:lnTo>
                <a:lnTo>
                  <a:pt x="983715" y="446150"/>
                </a:lnTo>
                <a:lnTo>
                  <a:pt x="972893" y="472559"/>
                </a:lnTo>
                <a:lnTo>
                  <a:pt x="969550" y="499825"/>
                </a:lnTo>
                <a:lnTo>
                  <a:pt x="973270" y="526669"/>
                </a:lnTo>
                <a:lnTo>
                  <a:pt x="994079" y="576720"/>
                </a:lnTo>
                <a:lnTo>
                  <a:pt x="997789" y="603564"/>
                </a:lnTo>
                <a:lnTo>
                  <a:pt x="983647" y="657136"/>
                </a:lnTo>
                <a:lnTo>
                  <a:pt x="953857" y="690076"/>
                </a:lnTo>
                <a:lnTo>
                  <a:pt x="941554" y="697671"/>
                </a:lnTo>
                <a:lnTo>
                  <a:pt x="920549" y="715056"/>
                </a:lnTo>
                <a:lnTo>
                  <a:pt x="905122" y="736549"/>
                </a:lnTo>
                <a:lnTo>
                  <a:pt x="895605" y="760896"/>
                </a:lnTo>
                <a:lnTo>
                  <a:pt x="892325" y="786917"/>
                </a:lnTo>
                <a:lnTo>
                  <a:pt x="891482" y="800291"/>
                </a:lnTo>
                <a:lnTo>
                  <a:pt x="888869" y="813675"/>
                </a:lnTo>
                <a:lnTo>
                  <a:pt x="860810" y="862042"/>
                </a:lnTo>
                <a:lnTo>
                  <a:pt x="813772" y="888776"/>
                </a:lnTo>
                <a:lnTo>
                  <a:pt x="786898" y="892274"/>
                </a:lnTo>
                <a:lnTo>
                  <a:pt x="760024" y="895785"/>
                </a:lnTo>
                <a:lnTo>
                  <a:pt x="734922" y="905987"/>
                </a:lnTo>
                <a:lnTo>
                  <a:pt x="712986" y="922520"/>
                </a:lnTo>
                <a:lnTo>
                  <a:pt x="695611" y="945007"/>
                </a:lnTo>
                <a:lnTo>
                  <a:pt x="673997" y="969498"/>
                </a:lnTo>
                <a:lnTo>
                  <a:pt x="500090" y="969498"/>
                </a:lnTo>
                <a:lnTo>
                  <a:pt x="473013" y="972695"/>
                </a:lnTo>
                <a:lnTo>
                  <a:pt x="446870" y="983217"/>
                </a:lnTo>
                <a:lnTo>
                  <a:pt x="434253" y="989591"/>
                </a:lnTo>
                <a:lnTo>
                  <a:pt x="421178" y="994126"/>
                </a:lnTo>
                <a:lnTo>
                  <a:pt x="407534" y="996859"/>
                </a:lnTo>
                <a:lnTo>
                  <a:pt x="393429" y="997753"/>
                </a:lnTo>
                <a:close/>
              </a:path>
              <a:path w="998220" h="998219">
                <a:moveTo>
                  <a:pt x="591261" y="996938"/>
                </a:moveTo>
                <a:lnTo>
                  <a:pt x="551574" y="983586"/>
                </a:lnTo>
                <a:lnTo>
                  <a:pt x="526732" y="973262"/>
                </a:lnTo>
                <a:lnTo>
                  <a:pt x="500090" y="969498"/>
                </a:lnTo>
                <a:lnTo>
                  <a:pt x="673997" y="969498"/>
                </a:lnTo>
                <a:lnTo>
                  <a:pt x="667904" y="976402"/>
                </a:lnTo>
                <a:lnTo>
                  <a:pt x="631578" y="994126"/>
                </a:lnTo>
                <a:lnTo>
                  <a:pt x="591261" y="996938"/>
                </a:lnTo>
                <a:close/>
              </a:path>
              <a:path w="998220" h="998219">
                <a:moveTo>
                  <a:pt x="551574" y="983623"/>
                </a:moveTo>
                <a:close/>
              </a:path>
            </a:pathLst>
          </a:custGeom>
          <a:solidFill>
            <a:srgbClr val="58331B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0" name="bg object 20"/>
          <p:cNvSpPr/>
          <p:nvPr/>
        </p:nvSpPr>
        <p:spPr>
          <a:xfrm>
            <a:off x="9457996" y="2231697"/>
            <a:ext cx="1597150" cy="1197863"/>
          </a:xfrm>
          <a:custGeom>
            <a:avLst/>
            <a:gdLst/>
            <a:ahLst/>
            <a:cxnLst/>
            <a:rect l="l" t="t" r="r" b="b"/>
            <a:pathLst>
              <a:path w="998220" h="998219">
                <a:moveTo>
                  <a:pt x="393420" y="997753"/>
                </a:moveTo>
                <a:lnTo>
                  <a:pt x="365256" y="993947"/>
                </a:lnTo>
                <a:lnTo>
                  <a:pt x="339973" y="983211"/>
                </a:lnTo>
                <a:lnTo>
                  <a:pt x="318574" y="966569"/>
                </a:lnTo>
                <a:lnTo>
                  <a:pt x="285635" y="923518"/>
                </a:lnTo>
                <a:lnTo>
                  <a:pt x="264250" y="906878"/>
                </a:lnTo>
                <a:lnTo>
                  <a:pt x="238961" y="896145"/>
                </a:lnTo>
                <a:lnTo>
                  <a:pt x="210784" y="892341"/>
                </a:lnTo>
                <a:lnTo>
                  <a:pt x="169755" y="884057"/>
                </a:lnTo>
                <a:lnTo>
                  <a:pt x="136253" y="861464"/>
                </a:lnTo>
                <a:lnTo>
                  <a:pt x="113666" y="827953"/>
                </a:lnTo>
                <a:lnTo>
                  <a:pt x="105373" y="786835"/>
                </a:lnTo>
                <a:lnTo>
                  <a:pt x="101582" y="758752"/>
                </a:lnTo>
                <a:lnTo>
                  <a:pt x="90853" y="733464"/>
                </a:lnTo>
                <a:lnTo>
                  <a:pt x="74214" y="712075"/>
                </a:lnTo>
                <a:lnTo>
                  <a:pt x="52684" y="695608"/>
                </a:lnTo>
                <a:lnTo>
                  <a:pt x="21293" y="667894"/>
                </a:lnTo>
                <a:lnTo>
                  <a:pt x="3569" y="631572"/>
                </a:lnTo>
                <a:lnTo>
                  <a:pt x="756" y="591256"/>
                </a:lnTo>
                <a:lnTo>
                  <a:pt x="14096" y="551578"/>
                </a:lnTo>
                <a:lnTo>
                  <a:pt x="24885" y="525284"/>
                </a:lnTo>
                <a:lnTo>
                  <a:pt x="28239" y="498018"/>
                </a:lnTo>
                <a:lnTo>
                  <a:pt x="24529" y="471175"/>
                </a:lnTo>
                <a:lnTo>
                  <a:pt x="3720" y="421121"/>
                </a:lnTo>
                <a:lnTo>
                  <a:pt x="0" y="394277"/>
                </a:lnTo>
                <a:lnTo>
                  <a:pt x="14127" y="340714"/>
                </a:lnTo>
                <a:lnTo>
                  <a:pt x="41653" y="309417"/>
                </a:lnTo>
                <a:lnTo>
                  <a:pt x="53507" y="301681"/>
                </a:lnTo>
                <a:lnTo>
                  <a:pt x="75660" y="284296"/>
                </a:lnTo>
                <a:lnTo>
                  <a:pt x="91946" y="262452"/>
                </a:lnTo>
                <a:lnTo>
                  <a:pt x="101997" y="237511"/>
                </a:lnTo>
                <a:lnTo>
                  <a:pt x="105445" y="210833"/>
                </a:lnTo>
                <a:lnTo>
                  <a:pt x="113758" y="169797"/>
                </a:lnTo>
                <a:lnTo>
                  <a:pt x="136348" y="136287"/>
                </a:lnTo>
                <a:lnTo>
                  <a:pt x="169859" y="113696"/>
                </a:lnTo>
                <a:lnTo>
                  <a:pt x="210906" y="105412"/>
                </a:lnTo>
                <a:lnTo>
                  <a:pt x="239066" y="101606"/>
                </a:lnTo>
                <a:lnTo>
                  <a:pt x="264345" y="90873"/>
                </a:lnTo>
                <a:lnTo>
                  <a:pt x="285727" y="74232"/>
                </a:lnTo>
                <a:lnTo>
                  <a:pt x="318678" y="31182"/>
                </a:lnTo>
                <a:lnTo>
                  <a:pt x="340078" y="14535"/>
                </a:lnTo>
                <a:lnTo>
                  <a:pt x="365351" y="3805"/>
                </a:lnTo>
                <a:lnTo>
                  <a:pt x="393512" y="0"/>
                </a:lnTo>
                <a:lnTo>
                  <a:pt x="407621" y="892"/>
                </a:lnTo>
                <a:lnTo>
                  <a:pt x="421284" y="3629"/>
                </a:lnTo>
                <a:lnTo>
                  <a:pt x="434355" y="8160"/>
                </a:lnTo>
                <a:lnTo>
                  <a:pt x="446983" y="14539"/>
                </a:lnTo>
                <a:lnTo>
                  <a:pt x="473110" y="25059"/>
                </a:lnTo>
                <a:lnTo>
                  <a:pt x="500180" y="28258"/>
                </a:lnTo>
                <a:lnTo>
                  <a:pt x="674092" y="28258"/>
                </a:lnTo>
                <a:lnTo>
                  <a:pt x="695657" y="52712"/>
                </a:lnTo>
                <a:lnTo>
                  <a:pt x="713066" y="75236"/>
                </a:lnTo>
                <a:lnTo>
                  <a:pt x="735002" y="91768"/>
                </a:lnTo>
                <a:lnTo>
                  <a:pt x="760104" y="101971"/>
                </a:lnTo>
                <a:lnTo>
                  <a:pt x="813865" y="108975"/>
                </a:lnTo>
                <a:lnTo>
                  <a:pt x="838969" y="119177"/>
                </a:lnTo>
                <a:lnTo>
                  <a:pt x="878296" y="158203"/>
                </a:lnTo>
                <a:lnTo>
                  <a:pt x="891652" y="198157"/>
                </a:lnTo>
                <a:lnTo>
                  <a:pt x="892408" y="211851"/>
                </a:lnTo>
                <a:lnTo>
                  <a:pt x="896386" y="239728"/>
                </a:lnTo>
                <a:lnTo>
                  <a:pt x="907157" y="264750"/>
                </a:lnTo>
                <a:lnTo>
                  <a:pt x="923728" y="285919"/>
                </a:lnTo>
                <a:lnTo>
                  <a:pt x="945108" y="302254"/>
                </a:lnTo>
                <a:lnTo>
                  <a:pt x="976499" y="329947"/>
                </a:lnTo>
                <a:lnTo>
                  <a:pt x="994223" y="366267"/>
                </a:lnTo>
                <a:lnTo>
                  <a:pt x="997036" y="406583"/>
                </a:lnTo>
                <a:lnTo>
                  <a:pt x="983696" y="446263"/>
                </a:lnTo>
                <a:lnTo>
                  <a:pt x="972894" y="472559"/>
                </a:lnTo>
                <a:lnTo>
                  <a:pt x="969542" y="499825"/>
                </a:lnTo>
                <a:lnTo>
                  <a:pt x="973259" y="526669"/>
                </a:lnTo>
                <a:lnTo>
                  <a:pt x="994072" y="576720"/>
                </a:lnTo>
                <a:lnTo>
                  <a:pt x="997789" y="603564"/>
                </a:lnTo>
                <a:lnTo>
                  <a:pt x="983635" y="657136"/>
                </a:lnTo>
                <a:lnTo>
                  <a:pt x="953845" y="690076"/>
                </a:lnTo>
                <a:lnTo>
                  <a:pt x="941542" y="697671"/>
                </a:lnTo>
                <a:lnTo>
                  <a:pt x="920538" y="715056"/>
                </a:lnTo>
                <a:lnTo>
                  <a:pt x="905114" y="736549"/>
                </a:lnTo>
                <a:lnTo>
                  <a:pt x="895606" y="760896"/>
                </a:lnTo>
                <a:lnTo>
                  <a:pt x="892349" y="786835"/>
                </a:lnTo>
                <a:lnTo>
                  <a:pt x="884439" y="826819"/>
                </a:lnTo>
                <a:lnTo>
                  <a:pt x="860798" y="862042"/>
                </a:lnTo>
                <a:lnTo>
                  <a:pt x="813760" y="888776"/>
                </a:lnTo>
                <a:lnTo>
                  <a:pt x="786886" y="892274"/>
                </a:lnTo>
                <a:lnTo>
                  <a:pt x="760013" y="895785"/>
                </a:lnTo>
                <a:lnTo>
                  <a:pt x="734910" y="905987"/>
                </a:lnTo>
                <a:lnTo>
                  <a:pt x="712974" y="922520"/>
                </a:lnTo>
                <a:lnTo>
                  <a:pt x="695599" y="945007"/>
                </a:lnTo>
                <a:lnTo>
                  <a:pt x="673995" y="969498"/>
                </a:lnTo>
                <a:lnTo>
                  <a:pt x="500085" y="969498"/>
                </a:lnTo>
                <a:lnTo>
                  <a:pt x="473005" y="972695"/>
                </a:lnTo>
                <a:lnTo>
                  <a:pt x="446855" y="983217"/>
                </a:lnTo>
                <a:lnTo>
                  <a:pt x="434251" y="989591"/>
                </a:lnTo>
                <a:lnTo>
                  <a:pt x="421178" y="994126"/>
                </a:lnTo>
                <a:lnTo>
                  <a:pt x="407529" y="996859"/>
                </a:lnTo>
                <a:lnTo>
                  <a:pt x="393420" y="997753"/>
                </a:lnTo>
                <a:close/>
              </a:path>
              <a:path w="998220" h="998219">
                <a:moveTo>
                  <a:pt x="653290" y="14173"/>
                </a:moveTo>
                <a:lnTo>
                  <a:pt x="551672" y="14173"/>
                </a:lnTo>
                <a:lnTo>
                  <a:pt x="591363" y="820"/>
                </a:lnTo>
                <a:lnTo>
                  <a:pt x="631682" y="3629"/>
                </a:lnTo>
                <a:lnTo>
                  <a:pt x="653290" y="14173"/>
                </a:lnTo>
                <a:close/>
              </a:path>
              <a:path w="998220" h="998219">
                <a:moveTo>
                  <a:pt x="674092" y="28258"/>
                </a:moveTo>
                <a:lnTo>
                  <a:pt x="500180" y="28258"/>
                </a:lnTo>
                <a:lnTo>
                  <a:pt x="526822" y="24496"/>
                </a:lnTo>
                <a:lnTo>
                  <a:pt x="551672" y="14139"/>
                </a:lnTo>
                <a:lnTo>
                  <a:pt x="653290" y="14173"/>
                </a:lnTo>
                <a:lnTo>
                  <a:pt x="668001" y="21352"/>
                </a:lnTo>
                <a:lnTo>
                  <a:pt x="674092" y="28258"/>
                </a:lnTo>
                <a:close/>
              </a:path>
              <a:path w="998220" h="998219">
                <a:moveTo>
                  <a:pt x="591259" y="996938"/>
                </a:moveTo>
                <a:lnTo>
                  <a:pt x="551581" y="983586"/>
                </a:lnTo>
                <a:lnTo>
                  <a:pt x="526730" y="973262"/>
                </a:lnTo>
                <a:lnTo>
                  <a:pt x="500085" y="969498"/>
                </a:lnTo>
                <a:lnTo>
                  <a:pt x="673995" y="969498"/>
                </a:lnTo>
                <a:lnTo>
                  <a:pt x="667905" y="976402"/>
                </a:lnTo>
                <a:lnTo>
                  <a:pt x="631579" y="994126"/>
                </a:lnTo>
                <a:lnTo>
                  <a:pt x="591259" y="996938"/>
                </a:lnTo>
                <a:close/>
              </a:path>
              <a:path w="998220" h="998219">
                <a:moveTo>
                  <a:pt x="551581" y="983623"/>
                </a:moveTo>
                <a:close/>
              </a:path>
            </a:pathLst>
          </a:custGeom>
          <a:solidFill>
            <a:srgbClr val="58331B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1" name="bg object 21"/>
          <p:cNvSpPr/>
          <p:nvPr/>
        </p:nvSpPr>
        <p:spPr>
          <a:xfrm>
            <a:off x="0" y="3970722"/>
            <a:ext cx="12192000" cy="11430"/>
          </a:xfrm>
          <a:custGeom>
            <a:avLst/>
            <a:gdLst/>
            <a:ahLst/>
            <a:cxnLst/>
            <a:rect l="l" t="t" r="r" b="b"/>
            <a:pathLst>
              <a:path w="7620000" h="9525">
                <a:moveTo>
                  <a:pt x="0" y="9525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2" name="bg object 22"/>
          <p:cNvSpPr/>
          <p:nvPr/>
        </p:nvSpPr>
        <p:spPr>
          <a:xfrm>
            <a:off x="4063773" y="4610188"/>
            <a:ext cx="981456" cy="758190"/>
          </a:xfrm>
          <a:custGeom>
            <a:avLst/>
            <a:gdLst/>
            <a:ahLst/>
            <a:cxnLst/>
            <a:rect l="l" t="t" r="r" b="b"/>
            <a:pathLst>
              <a:path w="613410" h="631825">
                <a:moveTo>
                  <a:pt x="234939" y="408481"/>
                </a:moveTo>
                <a:lnTo>
                  <a:pt x="233820" y="405251"/>
                </a:lnTo>
                <a:lnTo>
                  <a:pt x="235894" y="402032"/>
                </a:lnTo>
                <a:lnTo>
                  <a:pt x="236196" y="401411"/>
                </a:lnTo>
                <a:lnTo>
                  <a:pt x="236633" y="400837"/>
                </a:lnTo>
                <a:lnTo>
                  <a:pt x="237161" y="400307"/>
                </a:lnTo>
                <a:lnTo>
                  <a:pt x="241448" y="394860"/>
                </a:lnTo>
                <a:lnTo>
                  <a:pt x="279490" y="348650"/>
                </a:lnTo>
                <a:lnTo>
                  <a:pt x="309820" y="314071"/>
                </a:lnTo>
                <a:lnTo>
                  <a:pt x="341070" y="280320"/>
                </a:lnTo>
                <a:lnTo>
                  <a:pt x="373205" y="247418"/>
                </a:lnTo>
                <a:lnTo>
                  <a:pt x="406167" y="215406"/>
                </a:lnTo>
                <a:lnTo>
                  <a:pt x="440008" y="184305"/>
                </a:lnTo>
                <a:lnTo>
                  <a:pt x="474749" y="154214"/>
                </a:lnTo>
                <a:lnTo>
                  <a:pt x="510409" y="125237"/>
                </a:lnTo>
                <a:lnTo>
                  <a:pt x="546261" y="108160"/>
                </a:lnTo>
                <a:lnTo>
                  <a:pt x="555750" y="109093"/>
                </a:lnTo>
                <a:lnTo>
                  <a:pt x="564555" y="112626"/>
                </a:lnTo>
                <a:lnTo>
                  <a:pt x="571721" y="118633"/>
                </a:lnTo>
                <a:lnTo>
                  <a:pt x="576297" y="126985"/>
                </a:lnTo>
                <a:lnTo>
                  <a:pt x="577421" y="135388"/>
                </a:lnTo>
                <a:lnTo>
                  <a:pt x="575978" y="143604"/>
                </a:lnTo>
                <a:lnTo>
                  <a:pt x="572612" y="151452"/>
                </a:lnTo>
                <a:lnTo>
                  <a:pt x="571194" y="153681"/>
                </a:lnTo>
                <a:lnTo>
                  <a:pt x="544478" y="123117"/>
                </a:lnTo>
                <a:lnTo>
                  <a:pt x="539397" y="123854"/>
                </a:lnTo>
                <a:lnTo>
                  <a:pt x="534487" y="126245"/>
                </a:lnTo>
                <a:lnTo>
                  <a:pt x="529985" y="129132"/>
                </a:lnTo>
                <a:lnTo>
                  <a:pt x="562270" y="166068"/>
                </a:lnTo>
                <a:lnTo>
                  <a:pt x="561387" y="167206"/>
                </a:lnTo>
                <a:lnTo>
                  <a:pt x="507867" y="225391"/>
                </a:lnTo>
                <a:lnTo>
                  <a:pt x="474528" y="257323"/>
                </a:lnTo>
                <a:lnTo>
                  <a:pt x="460372" y="269619"/>
                </a:lnTo>
                <a:lnTo>
                  <a:pt x="447484" y="254874"/>
                </a:lnTo>
                <a:lnTo>
                  <a:pt x="441453" y="261843"/>
                </a:lnTo>
                <a:lnTo>
                  <a:pt x="410715" y="291721"/>
                </a:lnTo>
                <a:lnTo>
                  <a:pt x="404835" y="296543"/>
                </a:lnTo>
                <a:lnTo>
                  <a:pt x="414401" y="307486"/>
                </a:lnTo>
                <a:lnTo>
                  <a:pt x="411528" y="309748"/>
                </a:lnTo>
                <a:lnTo>
                  <a:pt x="374326" y="267186"/>
                </a:lnTo>
                <a:lnTo>
                  <a:pt x="366471" y="275139"/>
                </a:lnTo>
                <a:lnTo>
                  <a:pt x="360575" y="281249"/>
                </a:lnTo>
                <a:lnTo>
                  <a:pt x="395803" y="321552"/>
                </a:lnTo>
                <a:lnTo>
                  <a:pt x="365933" y="342813"/>
                </a:lnTo>
                <a:lnTo>
                  <a:pt x="343746" y="317430"/>
                </a:lnTo>
                <a:lnTo>
                  <a:pt x="337356" y="323525"/>
                </a:lnTo>
                <a:lnTo>
                  <a:pt x="337772" y="324293"/>
                </a:lnTo>
                <a:lnTo>
                  <a:pt x="338046" y="325151"/>
                </a:lnTo>
                <a:lnTo>
                  <a:pt x="338188" y="326036"/>
                </a:lnTo>
                <a:lnTo>
                  <a:pt x="357562" y="348200"/>
                </a:lnTo>
                <a:lnTo>
                  <a:pt x="326843" y="367919"/>
                </a:lnTo>
                <a:lnTo>
                  <a:pt x="286793" y="390984"/>
                </a:lnTo>
                <a:lnTo>
                  <a:pt x="245570" y="412135"/>
                </a:lnTo>
                <a:lnTo>
                  <a:pt x="242303" y="413714"/>
                </a:lnTo>
                <a:lnTo>
                  <a:pt x="239280" y="412627"/>
                </a:lnTo>
                <a:lnTo>
                  <a:pt x="237355" y="410475"/>
                </a:lnTo>
                <a:lnTo>
                  <a:pt x="234939" y="408481"/>
                </a:lnTo>
                <a:close/>
              </a:path>
              <a:path w="613410" h="631825">
                <a:moveTo>
                  <a:pt x="562270" y="166068"/>
                </a:moveTo>
                <a:lnTo>
                  <a:pt x="529985" y="129132"/>
                </a:lnTo>
                <a:lnTo>
                  <a:pt x="534453" y="127446"/>
                </a:lnTo>
                <a:lnTo>
                  <a:pt x="538980" y="125909"/>
                </a:lnTo>
                <a:lnTo>
                  <a:pt x="543556" y="124496"/>
                </a:lnTo>
                <a:lnTo>
                  <a:pt x="543812" y="123998"/>
                </a:lnTo>
                <a:lnTo>
                  <a:pt x="544111" y="123530"/>
                </a:lnTo>
                <a:lnTo>
                  <a:pt x="544478" y="123117"/>
                </a:lnTo>
                <a:lnTo>
                  <a:pt x="571194" y="153681"/>
                </a:lnTo>
                <a:lnTo>
                  <a:pt x="568084" y="158571"/>
                </a:lnTo>
                <a:lnTo>
                  <a:pt x="562270" y="166068"/>
                </a:lnTo>
                <a:close/>
              </a:path>
              <a:path w="613410" h="631825">
                <a:moveTo>
                  <a:pt x="448784" y="258156"/>
                </a:moveTo>
                <a:lnTo>
                  <a:pt x="447816" y="256592"/>
                </a:lnTo>
                <a:lnTo>
                  <a:pt x="447484" y="254874"/>
                </a:lnTo>
                <a:lnTo>
                  <a:pt x="460372" y="269619"/>
                </a:lnTo>
                <a:lnTo>
                  <a:pt x="459707" y="270196"/>
                </a:lnTo>
                <a:lnTo>
                  <a:pt x="450108" y="259224"/>
                </a:lnTo>
                <a:lnTo>
                  <a:pt x="448784" y="258156"/>
                </a:lnTo>
                <a:close/>
              </a:path>
              <a:path w="613410" h="631825">
                <a:moveTo>
                  <a:pt x="414401" y="307486"/>
                </a:moveTo>
                <a:lnTo>
                  <a:pt x="404835" y="296543"/>
                </a:lnTo>
                <a:lnTo>
                  <a:pt x="405763" y="295849"/>
                </a:lnTo>
                <a:lnTo>
                  <a:pt x="417407" y="286684"/>
                </a:lnTo>
                <a:lnTo>
                  <a:pt x="428451" y="277700"/>
                </a:lnTo>
                <a:lnTo>
                  <a:pt x="439360" y="268551"/>
                </a:lnTo>
                <a:lnTo>
                  <a:pt x="450139" y="259250"/>
                </a:lnTo>
                <a:lnTo>
                  <a:pt x="459707" y="270196"/>
                </a:lnTo>
                <a:lnTo>
                  <a:pt x="439623" y="287638"/>
                </a:lnTo>
                <a:lnTo>
                  <a:pt x="414401" y="307486"/>
                </a:lnTo>
                <a:close/>
              </a:path>
              <a:path w="613410" h="631825">
                <a:moveTo>
                  <a:pt x="395803" y="321552"/>
                </a:moveTo>
                <a:lnTo>
                  <a:pt x="360575" y="281249"/>
                </a:lnTo>
                <a:lnTo>
                  <a:pt x="365250" y="276653"/>
                </a:lnTo>
                <a:lnTo>
                  <a:pt x="369831" y="271963"/>
                </a:lnTo>
                <a:lnTo>
                  <a:pt x="374326" y="267186"/>
                </a:lnTo>
                <a:lnTo>
                  <a:pt x="411528" y="309748"/>
                </a:lnTo>
                <a:lnTo>
                  <a:pt x="403397" y="316146"/>
                </a:lnTo>
                <a:lnTo>
                  <a:pt x="395803" y="321552"/>
                </a:lnTo>
                <a:close/>
              </a:path>
              <a:path w="613410" h="631825">
                <a:moveTo>
                  <a:pt x="357562" y="348200"/>
                </a:moveTo>
                <a:lnTo>
                  <a:pt x="338188" y="326036"/>
                </a:lnTo>
                <a:lnTo>
                  <a:pt x="339984" y="323129"/>
                </a:lnTo>
                <a:lnTo>
                  <a:pt x="342042" y="319950"/>
                </a:lnTo>
                <a:lnTo>
                  <a:pt x="343746" y="317430"/>
                </a:lnTo>
                <a:lnTo>
                  <a:pt x="365933" y="342813"/>
                </a:lnTo>
                <a:lnTo>
                  <a:pt x="357562" y="348200"/>
                </a:lnTo>
                <a:close/>
              </a:path>
              <a:path w="613410" h="631825">
                <a:moveTo>
                  <a:pt x="181511" y="298057"/>
                </a:moveTo>
                <a:lnTo>
                  <a:pt x="180742" y="296356"/>
                </a:lnTo>
                <a:lnTo>
                  <a:pt x="179738" y="294652"/>
                </a:lnTo>
                <a:lnTo>
                  <a:pt x="179436" y="292575"/>
                </a:lnTo>
                <a:lnTo>
                  <a:pt x="195006" y="221093"/>
                </a:lnTo>
                <a:lnTo>
                  <a:pt x="206666" y="151188"/>
                </a:lnTo>
                <a:lnTo>
                  <a:pt x="210866" y="121369"/>
                </a:lnTo>
                <a:lnTo>
                  <a:pt x="207942" y="113419"/>
                </a:lnTo>
                <a:lnTo>
                  <a:pt x="210482" y="104709"/>
                </a:lnTo>
                <a:lnTo>
                  <a:pt x="213155" y="93703"/>
                </a:lnTo>
                <a:lnTo>
                  <a:pt x="214011" y="90691"/>
                </a:lnTo>
                <a:lnTo>
                  <a:pt x="214925" y="87697"/>
                </a:lnTo>
                <a:lnTo>
                  <a:pt x="216703" y="72354"/>
                </a:lnTo>
                <a:lnTo>
                  <a:pt x="230068" y="28373"/>
                </a:lnTo>
                <a:lnTo>
                  <a:pt x="264081" y="0"/>
                </a:lnTo>
                <a:lnTo>
                  <a:pt x="272743" y="7732"/>
                </a:lnTo>
                <a:lnTo>
                  <a:pt x="290161" y="43138"/>
                </a:lnTo>
                <a:lnTo>
                  <a:pt x="291385" y="51877"/>
                </a:lnTo>
                <a:lnTo>
                  <a:pt x="261781" y="18028"/>
                </a:lnTo>
                <a:lnTo>
                  <a:pt x="260829" y="18459"/>
                </a:lnTo>
                <a:lnTo>
                  <a:pt x="291642" y="53710"/>
                </a:lnTo>
                <a:lnTo>
                  <a:pt x="292295" y="58371"/>
                </a:lnTo>
                <a:lnTo>
                  <a:pt x="292470" y="69561"/>
                </a:lnTo>
                <a:lnTo>
                  <a:pt x="252539" y="23878"/>
                </a:lnTo>
                <a:lnTo>
                  <a:pt x="250178" y="26052"/>
                </a:lnTo>
                <a:lnTo>
                  <a:pt x="249479" y="26793"/>
                </a:lnTo>
                <a:lnTo>
                  <a:pt x="292309" y="75794"/>
                </a:lnTo>
                <a:lnTo>
                  <a:pt x="289165" y="104113"/>
                </a:lnTo>
                <a:lnTo>
                  <a:pt x="287688" y="110129"/>
                </a:lnTo>
                <a:lnTo>
                  <a:pt x="243337" y="59390"/>
                </a:lnTo>
                <a:lnTo>
                  <a:pt x="240348" y="64510"/>
                </a:lnTo>
                <a:lnTo>
                  <a:pt x="237569" y="69753"/>
                </a:lnTo>
                <a:lnTo>
                  <a:pt x="234547" y="76741"/>
                </a:lnTo>
                <a:lnTo>
                  <a:pt x="233995" y="78330"/>
                </a:lnTo>
                <a:lnTo>
                  <a:pt x="233375" y="79892"/>
                </a:lnTo>
                <a:lnTo>
                  <a:pt x="251693" y="100848"/>
                </a:lnTo>
                <a:lnTo>
                  <a:pt x="249165" y="106706"/>
                </a:lnTo>
                <a:lnTo>
                  <a:pt x="246433" y="112359"/>
                </a:lnTo>
                <a:lnTo>
                  <a:pt x="243592" y="117956"/>
                </a:lnTo>
                <a:lnTo>
                  <a:pt x="274779" y="153636"/>
                </a:lnTo>
                <a:lnTo>
                  <a:pt x="258890" y="190713"/>
                </a:lnTo>
                <a:lnTo>
                  <a:pt x="228310" y="244808"/>
                </a:lnTo>
                <a:lnTo>
                  <a:pt x="216511" y="262945"/>
                </a:lnTo>
                <a:lnTo>
                  <a:pt x="206468" y="251455"/>
                </a:lnTo>
                <a:lnTo>
                  <a:pt x="205644" y="251340"/>
                </a:lnTo>
                <a:lnTo>
                  <a:pt x="204838" y="251102"/>
                </a:lnTo>
                <a:lnTo>
                  <a:pt x="204078" y="250746"/>
                </a:lnTo>
                <a:lnTo>
                  <a:pt x="202779" y="257073"/>
                </a:lnTo>
                <a:lnTo>
                  <a:pt x="212842" y="268585"/>
                </a:lnTo>
                <a:lnTo>
                  <a:pt x="211353" y="270875"/>
                </a:lnTo>
                <a:lnTo>
                  <a:pt x="193862" y="296575"/>
                </a:lnTo>
                <a:lnTo>
                  <a:pt x="193320" y="297692"/>
                </a:lnTo>
                <a:lnTo>
                  <a:pt x="187214" y="300513"/>
                </a:lnTo>
                <a:lnTo>
                  <a:pt x="186012" y="300475"/>
                </a:lnTo>
                <a:lnTo>
                  <a:pt x="182907" y="299440"/>
                </a:lnTo>
                <a:lnTo>
                  <a:pt x="181511" y="298057"/>
                </a:lnTo>
                <a:close/>
              </a:path>
              <a:path w="613410" h="631825">
                <a:moveTo>
                  <a:pt x="291642" y="53710"/>
                </a:moveTo>
                <a:lnTo>
                  <a:pt x="260829" y="18459"/>
                </a:lnTo>
                <a:lnTo>
                  <a:pt x="261358" y="18483"/>
                </a:lnTo>
                <a:lnTo>
                  <a:pt x="261877" y="18567"/>
                </a:lnTo>
                <a:lnTo>
                  <a:pt x="262382" y="18696"/>
                </a:lnTo>
                <a:lnTo>
                  <a:pt x="291385" y="51877"/>
                </a:lnTo>
                <a:lnTo>
                  <a:pt x="291642" y="53710"/>
                </a:lnTo>
                <a:close/>
              </a:path>
              <a:path w="613410" h="631825">
                <a:moveTo>
                  <a:pt x="292309" y="75794"/>
                </a:moveTo>
                <a:lnTo>
                  <a:pt x="249479" y="26793"/>
                </a:lnTo>
                <a:lnTo>
                  <a:pt x="249964" y="26564"/>
                </a:lnTo>
                <a:lnTo>
                  <a:pt x="250462" y="26376"/>
                </a:lnTo>
                <a:lnTo>
                  <a:pt x="250891" y="26273"/>
                </a:lnTo>
                <a:lnTo>
                  <a:pt x="251371" y="25361"/>
                </a:lnTo>
                <a:lnTo>
                  <a:pt x="251895" y="24558"/>
                </a:lnTo>
                <a:lnTo>
                  <a:pt x="252539" y="23878"/>
                </a:lnTo>
                <a:lnTo>
                  <a:pt x="292470" y="69561"/>
                </a:lnTo>
                <a:lnTo>
                  <a:pt x="292535" y="73760"/>
                </a:lnTo>
                <a:lnTo>
                  <a:pt x="292309" y="75794"/>
                </a:lnTo>
                <a:close/>
              </a:path>
              <a:path w="613410" h="631825">
                <a:moveTo>
                  <a:pt x="251693" y="100848"/>
                </a:moveTo>
                <a:lnTo>
                  <a:pt x="233375" y="79892"/>
                </a:lnTo>
                <a:lnTo>
                  <a:pt x="234610" y="79946"/>
                </a:lnTo>
                <a:lnTo>
                  <a:pt x="235855" y="80279"/>
                </a:lnTo>
                <a:lnTo>
                  <a:pt x="236977" y="80883"/>
                </a:lnTo>
                <a:lnTo>
                  <a:pt x="239322" y="73786"/>
                </a:lnTo>
                <a:lnTo>
                  <a:pt x="241414" y="66609"/>
                </a:lnTo>
                <a:lnTo>
                  <a:pt x="243337" y="59390"/>
                </a:lnTo>
                <a:lnTo>
                  <a:pt x="287688" y="110129"/>
                </a:lnTo>
                <a:lnTo>
                  <a:pt x="282010" y="133261"/>
                </a:lnTo>
                <a:lnTo>
                  <a:pt x="252316" y="99290"/>
                </a:lnTo>
                <a:lnTo>
                  <a:pt x="252059" y="99909"/>
                </a:lnTo>
                <a:lnTo>
                  <a:pt x="251885" y="100401"/>
                </a:lnTo>
                <a:lnTo>
                  <a:pt x="251693" y="100848"/>
                </a:lnTo>
                <a:close/>
              </a:path>
              <a:path w="613410" h="631825">
                <a:moveTo>
                  <a:pt x="274779" y="153636"/>
                </a:moveTo>
                <a:lnTo>
                  <a:pt x="243592" y="117956"/>
                </a:lnTo>
                <a:lnTo>
                  <a:pt x="245112" y="117456"/>
                </a:lnTo>
                <a:lnTo>
                  <a:pt x="246813" y="117519"/>
                </a:lnTo>
                <a:lnTo>
                  <a:pt x="248396" y="118082"/>
                </a:lnTo>
                <a:lnTo>
                  <a:pt x="249770" y="111832"/>
                </a:lnTo>
                <a:lnTo>
                  <a:pt x="251086" y="105570"/>
                </a:lnTo>
                <a:lnTo>
                  <a:pt x="252316" y="99290"/>
                </a:lnTo>
                <a:lnTo>
                  <a:pt x="282010" y="133261"/>
                </a:lnTo>
                <a:lnTo>
                  <a:pt x="281830" y="133968"/>
                </a:lnTo>
                <a:lnTo>
                  <a:pt x="274779" y="153636"/>
                </a:lnTo>
                <a:close/>
              </a:path>
              <a:path w="613410" h="631825">
                <a:moveTo>
                  <a:pt x="212842" y="268585"/>
                </a:moveTo>
                <a:lnTo>
                  <a:pt x="202779" y="257073"/>
                </a:lnTo>
                <a:lnTo>
                  <a:pt x="206468" y="251455"/>
                </a:lnTo>
                <a:lnTo>
                  <a:pt x="216511" y="262945"/>
                </a:lnTo>
                <a:lnTo>
                  <a:pt x="212842" y="268585"/>
                </a:lnTo>
                <a:close/>
              </a:path>
              <a:path w="613410" h="631825">
                <a:moveTo>
                  <a:pt x="75696" y="255264"/>
                </a:moveTo>
                <a:lnTo>
                  <a:pt x="47781" y="214300"/>
                </a:lnTo>
                <a:lnTo>
                  <a:pt x="28920" y="172965"/>
                </a:lnTo>
                <a:lnTo>
                  <a:pt x="15042" y="129658"/>
                </a:lnTo>
                <a:lnTo>
                  <a:pt x="4323" y="84948"/>
                </a:lnTo>
                <a:lnTo>
                  <a:pt x="1961" y="74983"/>
                </a:lnTo>
                <a:lnTo>
                  <a:pt x="0" y="64347"/>
                </a:lnTo>
                <a:lnTo>
                  <a:pt x="129" y="53895"/>
                </a:lnTo>
                <a:lnTo>
                  <a:pt x="4040" y="44485"/>
                </a:lnTo>
                <a:lnTo>
                  <a:pt x="6247" y="41502"/>
                </a:lnTo>
                <a:lnTo>
                  <a:pt x="11044" y="39809"/>
                </a:lnTo>
                <a:lnTo>
                  <a:pt x="14282" y="42375"/>
                </a:lnTo>
                <a:lnTo>
                  <a:pt x="42780" y="69633"/>
                </a:lnTo>
                <a:lnTo>
                  <a:pt x="74631" y="119559"/>
                </a:lnTo>
                <a:lnTo>
                  <a:pt x="85999" y="153220"/>
                </a:lnTo>
                <a:lnTo>
                  <a:pt x="29324" y="88381"/>
                </a:lnTo>
                <a:lnTo>
                  <a:pt x="31356" y="92139"/>
                </a:lnTo>
                <a:lnTo>
                  <a:pt x="33598" y="95721"/>
                </a:lnTo>
                <a:lnTo>
                  <a:pt x="38691" y="104521"/>
                </a:lnTo>
                <a:lnTo>
                  <a:pt x="88984" y="162057"/>
                </a:lnTo>
                <a:lnTo>
                  <a:pt x="89335" y="163098"/>
                </a:lnTo>
                <a:lnTo>
                  <a:pt x="92142" y="187480"/>
                </a:lnTo>
                <a:lnTo>
                  <a:pt x="25544" y="111289"/>
                </a:lnTo>
                <a:lnTo>
                  <a:pt x="26282" y="114268"/>
                </a:lnTo>
                <a:lnTo>
                  <a:pt x="27830" y="120209"/>
                </a:lnTo>
                <a:lnTo>
                  <a:pt x="92978" y="194742"/>
                </a:lnTo>
                <a:lnTo>
                  <a:pt x="94589" y="208732"/>
                </a:lnTo>
                <a:lnTo>
                  <a:pt x="91645" y="237161"/>
                </a:lnTo>
                <a:lnTo>
                  <a:pt x="79513" y="223281"/>
                </a:lnTo>
                <a:lnTo>
                  <a:pt x="78961" y="223622"/>
                </a:lnTo>
                <a:lnTo>
                  <a:pt x="79422" y="225060"/>
                </a:lnTo>
                <a:lnTo>
                  <a:pt x="91471" y="238844"/>
                </a:lnTo>
                <a:lnTo>
                  <a:pt x="89831" y="254676"/>
                </a:lnTo>
                <a:lnTo>
                  <a:pt x="89252" y="257324"/>
                </a:lnTo>
                <a:lnTo>
                  <a:pt x="86765" y="259019"/>
                </a:lnTo>
                <a:lnTo>
                  <a:pt x="84028" y="259536"/>
                </a:lnTo>
                <a:lnTo>
                  <a:pt x="82121" y="260028"/>
                </a:lnTo>
                <a:lnTo>
                  <a:pt x="79921" y="259652"/>
                </a:lnTo>
                <a:lnTo>
                  <a:pt x="78079" y="257990"/>
                </a:lnTo>
                <a:lnTo>
                  <a:pt x="75696" y="255264"/>
                </a:lnTo>
                <a:close/>
              </a:path>
              <a:path w="613410" h="631825">
                <a:moveTo>
                  <a:pt x="88984" y="162057"/>
                </a:moveTo>
                <a:lnTo>
                  <a:pt x="38691" y="104521"/>
                </a:lnTo>
                <a:lnTo>
                  <a:pt x="35807" y="98990"/>
                </a:lnTo>
                <a:lnTo>
                  <a:pt x="32714" y="93586"/>
                </a:lnTo>
                <a:lnTo>
                  <a:pt x="29324" y="88381"/>
                </a:lnTo>
                <a:lnTo>
                  <a:pt x="85999" y="153220"/>
                </a:lnTo>
                <a:lnTo>
                  <a:pt x="88984" y="162057"/>
                </a:lnTo>
                <a:close/>
              </a:path>
              <a:path w="613410" h="631825">
                <a:moveTo>
                  <a:pt x="92978" y="194742"/>
                </a:moveTo>
                <a:lnTo>
                  <a:pt x="27830" y="120209"/>
                </a:lnTo>
                <a:lnTo>
                  <a:pt x="28019" y="119115"/>
                </a:lnTo>
                <a:lnTo>
                  <a:pt x="28428" y="118150"/>
                </a:lnTo>
                <a:lnTo>
                  <a:pt x="28981" y="117356"/>
                </a:lnTo>
                <a:lnTo>
                  <a:pt x="28953" y="117217"/>
                </a:lnTo>
                <a:lnTo>
                  <a:pt x="25544" y="111289"/>
                </a:lnTo>
                <a:lnTo>
                  <a:pt x="92142" y="187480"/>
                </a:lnTo>
                <a:lnTo>
                  <a:pt x="92978" y="194742"/>
                </a:lnTo>
                <a:close/>
              </a:path>
              <a:path w="613410" h="631825">
                <a:moveTo>
                  <a:pt x="91471" y="238844"/>
                </a:moveTo>
                <a:lnTo>
                  <a:pt x="79422" y="225060"/>
                </a:lnTo>
                <a:lnTo>
                  <a:pt x="79468" y="224467"/>
                </a:lnTo>
                <a:lnTo>
                  <a:pt x="79474" y="223872"/>
                </a:lnTo>
                <a:lnTo>
                  <a:pt x="79513" y="223281"/>
                </a:lnTo>
                <a:lnTo>
                  <a:pt x="91645" y="237161"/>
                </a:lnTo>
                <a:lnTo>
                  <a:pt x="91471" y="238844"/>
                </a:lnTo>
                <a:close/>
              </a:path>
              <a:path w="613410" h="631825">
                <a:moveTo>
                  <a:pt x="343137" y="484713"/>
                </a:moveTo>
                <a:lnTo>
                  <a:pt x="338083" y="478397"/>
                </a:lnTo>
                <a:lnTo>
                  <a:pt x="339147" y="472999"/>
                </a:lnTo>
                <a:lnTo>
                  <a:pt x="339161" y="469122"/>
                </a:lnTo>
                <a:lnTo>
                  <a:pt x="341785" y="465172"/>
                </a:lnTo>
                <a:lnTo>
                  <a:pt x="347613" y="465472"/>
                </a:lnTo>
                <a:lnTo>
                  <a:pt x="376819" y="450187"/>
                </a:lnTo>
                <a:lnTo>
                  <a:pt x="436890" y="422851"/>
                </a:lnTo>
                <a:lnTo>
                  <a:pt x="492568" y="403244"/>
                </a:lnTo>
                <a:lnTo>
                  <a:pt x="543870" y="393860"/>
                </a:lnTo>
                <a:lnTo>
                  <a:pt x="569965" y="394021"/>
                </a:lnTo>
                <a:lnTo>
                  <a:pt x="607639" y="404381"/>
                </a:lnTo>
                <a:lnTo>
                  <a:pt x="613294" y="416591"/>
                </a:lnTo>
                <a:lnTo>
                  <a:pt x="612068" y="423053"/>
                </a:lnTo>
                <a:lnTo>
                  <a:pt x="609647" y="428413"/>
                </a:lnTo>
                <a:lnTo>
                  <a:pt x="598382" y="415526"/>
                </a:lnTo>
                <a:lnTo>
                  <a:pt x="597217" y="414605"/>
                </a:lnTo>
                <a:lnTo>
                  <a:pt x="595795" y="413956"/>
                </a:lnTo>
                <a:lnTo>
                  <a:pt x="597922" y="416389"/>
                </a:lnTo>
                <a:lnTo>
                  <a:pt x="598328" y="417592"/>
                </a:lnTo>
                <a:lnTo>
                  <a:pt x="608960" y="429756"/>
                </a:lnTo>
                <a:lnTo>
                  <a:pt x="605646" y="434861"/>
                </a:lnTo>
                <a:lnTo>
                  <a:pt x="584659" y="410850"/>
                </a:lnTo>
                <a:lnTo>
                  <a:pt x="582405" y="410371"/>
                </a:lnTo>
                <a:lnTo>
                  <a:pt x="580128" y="409961"/>
                </a:lnTo>
                <a:lnTo>
                  <a:pt x="577830" y="409618"/>
                </a:lnTo>
                <a:lnTo>
                  <a:pt x="578095" y="410268"/>
                </a:lnTo>
                <a:lnTo>
                  <a:pt x="578243" y="410952"/>
                </a:lnTo>
                <a:lnTo>
                  <a:pt x="578305" y="411647"/>
                </a:lnTo>
                <a:lnTo>
                  <a:pt x="602312" y="439113"/>
                </a:lnTo>
                <a:lnTo>
                  <a:pt x="601298" y="440387"/>
                </a:lnTo>
                <a:lnTo>
                  <a:pt x="596298" y="445714"/>
                </a:lnTo>
                <a:lnTo>
                  <a:pt x="591949" y="449589"/>
                </a:lnTo>
                <a:lnTo>
                  <a:pt x="573196" y="428135"/>
                </a:lnTo>
                <a:lnTo>
                  <a:pt x="591909" y="449624"/>
                </a:lnTo>
                <a:lnTo>
                  <a:pt x="590876" y="450545"/>
                </a:lnTo>
                <a:lnTo>
                  <a:pt x="587155" y="453330"/>
                </a:lnTo>
                <a:lnTo>
                  <a:pt x="577478" y="442259"/>
                </a:lnTo>
                <a:lnTo>
                  <a:pt x="574652" y="443670"/>
                </a:lnTo>
                <a:lnTo>
                  <a:pt x="571682" y="444900"/>
                </a:lnTo>
                <a:lnTo>
                  <a:pt x="570136" y="445439"/>
                </a:lnTo>
                <a:lnTo>
                  <a:pt x="556901" y="430297"/>
                </a:lnTo>
                <a:lnTo>
                  <a:pt x="553958" y="430352"/>
                </a:lnTo>
                <a:lnTo>
                  <a:pt x="567843" y="446238"/>
                </a:lnTo>
                <a:lnTo>
                  <a:pt x="564990" y="447232"/>
                </a:lnTo>
                <a:lnTo>
                  <a:pt x="561330" y="448378"/>
                </a:lnTo>
                <a:lnTo>
                  <a:pt x="557651" y="449478"/>
                </a:lnTo>
                <a:lnTo>
                  <a:pt x="555267" y="451410"/>
                </a:lnTo>
                <a:lnTo>
                  <a:pt x="552788" y="453224"/>
                </a:lnTo>
                <a:lnTo>
                  <a:pt x="550257" y="454961"/>
                </a:lnTo>
                <a:lnTo>
                  <a:pt x="560702" y="466910"/>
                </a:lnTo>
                <a:lnTo>
                  <a:pt x="551723" y="469978"/>
                </a:lnTo>
                <a:lnTo>
                  <a:pt x="537380" y="473507"/>
                </a:lnTo>
                <a:lnTo>
                  <a:pt x="534625" y="474025"/>
                </a:lnTo>
                <a:lnTo>
                  <a:pt x="521526" y="459038"/>
                </a:lnTo>
                <a:lnTo>
                  <a:pt x="506373" y="462281"/>
                </a:lnTo>
                <a:lnTo>
                  <a:pt x="491102" y="464773"/>
                </a:lnTo>
                <a:lnTo>
                  <a:pt x="483121" y="465582"/>
                </a:lnTo>
                <a:lnTo>
                  <a:pt x="453833" y="432075"/>
                </a:lnTo>
                <a:lnTo>
                  <a:pt x="441699" y="436970"/>
                </a:lnTo>
                <a:lnTo>
                  <a:pt x="429304" y="442197"/>
                </a:lnTo>
                <a:lnTo>
                  <a:pt x="417660" y="447304"/>
                </a:lnTo>
                <a:lnTo>
                  <a:pt x="405755" y="452730"/>
                </a:lnTo>
                <a:lnTo>
                  <a:pt x="432226" y="483015"/>
                </a:lnTo>
                <a:lnTo>
                  <a:pt x="407627" y="482779"/>
                </a:lnTo>
                <a:lnTo>
                  <a:pt x="379274" y="481800"/>
                </a:lnTo>
                <a:lnTo>
                  <a:pt x="350941" y="480434"/>
                </a:lnTo>
                <a:lnTo>
                  <a:pt x="343137" y="484713"/>
                </a:lnTo>
                <a:close/>
              </a:path>
              <a:path w="613410" h="631825">
                <a:moveTo>
                  <a:pt x="608960" y="429756"/>
                </a:moveTo>
                <a:lnTo>
                  <a:pt x="598328" y="417592"/>
                </a:lnTo>
                <a:lnTo>
                  <a:pt x="598348" y="417417"/>
                </a:lnTo>
                <a:lnTo>
                  <a:pt x="598399" y="417226"/>
                </a:lnTo>
                <a:lnTo>
                  <a:pt x="598382" y="415526"/>
                </a:lnTo>
                <a:lnTo>
                  <a:pt x="609647" y="428413"/>
                </a:lnTo>
                <a:lnTo>
                  <a:pt x="609282" y="429221"/>
                </a:lnTo>
                <a:lnTo>
                  <a:pt x="608960" y="429756"/>
                </a:lnTo>
                <a:close/>
              </a:path>
              <a:path w="613410" h="631825">
                <a:moveTo>
                  <a:pt x="597922" y="416389"/>
                </a:moveTo>
                <a:lnTo>
                  <a:pt x="595795" y="413956"/>
                </a:lnTo>
                <a:lnTo>
                  <a:pt x="596915" y="414790"/>
                </a:lnTo>
                <a:lnTo>
                  <a:pt x="597831" y="416120"/>
                </a:lnTo>
                <a:lnTo>
                  <a:pt x="597922" y="416389"/>
                </a:lnTo>
                <a:close/>
              </a:path>
              <a:path w="613410" h="631825">
                <a:moveTo>
                  <a:pt x="602312" y="439113"/>
                </a:moveTo>
                <a:lnTo>
                  <a:pt x="578305" y="411647"/>
                </a:lnTo>
                <a:lnTo>
                  <a:pt x="580426" y="411199"/>
                </a:lnTo>
                <a:lnTo>
                  <a:pt x="582542" y="410888"/>
                </a:lnTo>
                <a:lnTo>
                  <a:pt x="584659" y="410850"/>
                </a:lnTo>
                <a:lnTo>
                  <a:pt x="605646" y="434861"/>
                </a:lnTo>
                <a:lnTo>
                  <a:pt x="605415" y="435217"/>
                </a:lnTo>
                <a:lnTo>
                  <a:pt x="602312" y="439113"/>
                </a:lnTo>
                <a:close/>
              </a:path>
              <a:path w="613410" h="631825">
                <a:moveTo>
                  <a:pt x="591909" y="449624"/>
                </a:moveTo>
                <a:lnTo>
                  <a:pt x="573149" y="428162"/>
                </a:lnTo>
                <a:lnTo>
                  <a:pt x="591949" y="449589"/>
                </a:lnTo>
                <a:close/>
              </a:path>
              <a:path w="613410" h="631825">
                <a:moveTo>
                  <a:pt x="560702" y="466910"/>
                </a:moveTo>
                <a:lnTo>
                  <a:pt x="550257" y="454961"/>
                </a:lnTo>
                <a:lnTo>
                  <a:pt x="556531" y="452857"/>
                </a:lnTo>
                <a:lnTo>
                  <a:pt x="562345" y="450566"/>
                </a:lnTo>
                <a:lnTo>
                  <a:pt x="568177" y="447840"/>
                </a:lnTo>
                <a:lnTo>
                  <a:pt x="573831" y="444697"/>
                </a:lnTo>
                <a:lnTo>
                  <a:pt x="574955" y="444016"/>
                </a:lnTo>
                <a:lnTo>
                  <a:pt x="577478" y="442259"/>
                </a:lnTo>
                <a:lnTo>
                  <a:pt x="587155" y="453330"/>
                </a:lnTo>
                <a:lnTo>
                  <a:pt x="585059" y="454900"/>
                </a:lnTo>
                <a:lnTo>
                  <a:pt x="578839" y="458818"/>
                </a:lnTo>
                <a:lnTo>
                  <a:pt x="565661" y="465215"/>
                </a:lnTo>
                <a:lnTo>
                  <a:pt x="560702" y="466910"/>
                </a:lnTo>
                <a:close/>
              </a:path>
              <a:path w="613410" h="631825">
                <a:moveTo>
                  <a:pt x="567843" y="446238"/>
                </a:moveTo>
                <a:lnTo>
                  <a:pt x="553958" y="430352"/>
                </a:lnTo>
                <a:lnTo>
                  <a:pt x="554558" y="430700"/>
                </a:lnTo>
                <a:lnTo>
                  <a:pt x="555082" y="431128"/>
                </a:lnTo>
                <a:lnTo>
                  <a:pt x="555549" y="431611"/>
                </a:lnTo>
                <a:lnTo>
                  <a:pt x="556901" y="430297"/>
                </a:lnTo>
                <a:lnTo>
                  <a:pt x="570136" y="445439"/>
                </a:lnTo>
                <a:lnTo>
                  <a:pt x="567843" y="446238"/>
                </a:lnTo>
                <a:close/>
              </a:path>
              <a:path w="613410" h="631825">
                <a:moveTo>
                  <a:pt x="472405" y="481808"/>
                </a:moveTo>
                <a:lnTo>
                  <a:pt x="460113" y="467746"/>
                </a:lnTo>
                <a:lnTo>
                  <a:pt x="466368" y="467516"/>
                </a:lnTo>
                <a:lnTo>
                  <a:pt x="469494" y="467341"/>
                </a:lnTo>
                <a:lnTo>
                  <a:pt x="482699" y="466418"/>
                </a:lnTo>
                <a:lnTo>
                  <a:pt x="495879" y="465125"/>
                </a:lnTo>
                <a:lnTo>
                  <a:pt x="509016" y="463446"/>
                </a:lnTo>
                <a:lnTo>
                  <a:pt x="522093" y="461364"/>
                </a:lnTo>
                <a:lnTo>
                  <a:pt x="521767" y="460625"/>
                </a:lnTo>
                <a:lnTo>
                  <a:pt x="521560" y="459842"/>
                </a:lnTo>
                <a:lnTo>
                  <a:pt x="521526" y="459038"/>
                </a:lnTo>
                <a:lnTo>
                  <a:pt x="534625" y="474025"/>
                </a:lnTo>
                <a:lnTo>
                  <a:pt x="522949" y="476220"/>
                </a:lnTo>
                <a:lnTo>
                  <a:pt x="508376" y="478426"/>
                </a:lnTo>
                <a:lnTo>
                  <a:pt x="493741" y="480135"/>
                </a:lnTo>
                <a:lnTo>
                  <a:pt x="479061" y="481406"/>
                </a:lnTo>
                <a:lnTo>
                  <a:pt x="472405" y="481808"/>
                </a:lnTo>
                <a:close/>
              </a:path>
              <a:path w="613410" h="631825">
                <a:moveTo>
                  <a:pt x="432226" y="483015"/>
                </a:moveTo>
                <a:lnTo>
                  <a:pt x="405755" y="452730"/>
                </a:lnTo>
                <a:lnTo>
                  <a:pt x="446608" y="440291"/>
                </a:lnTo>
                <a:lnTo>
                  <a:pt x="446905" y="438635"/>
                </a:lnTo>
                <a:lnTo>
                  <a:pt x="447690" y="437062"/>
                </a:lnTo>
                <a:lnTo>
                  <a:pt x="450542" y="434619"/>
                </a:lnTo>
                <a:lnTo>
                  <a:pt x="452206" y="433370"/>
                </a:lnTo>
                <a:lnTo>
                  <a:pt x="453833" y="432075"/>
                </a:lnTo>
                <a:lnTo>
                  <a:pt x="483121" y="465582"/>
                </a:lnTo>
                <a:lnTo>
                  <a:pt x="475721" y="466333"/>
                </a:lnTo>
                <a:lnTo>
                  <a:pt x="460240" y="466778"/>
                </a:lnTo>
                <a:lnTo>
                  <a:pt x="460237" y="467143"/>
                </a:lnTo>
                <a:lnTo>
                  <a:pt x="460113" y="467746"/>
                </a:lnTo>
                <a:lnTo>
                  <a:pt x="472405" y="481808"/>
                </a:lnTo>
                <a:lnTo>
                  <a:pt x="464352" y="482294"/>
                </a:lnTo>
                <a:lnTo>
                  <a:pt x="435990" y="483051"/>
                </a:lnTo>
                <a:lnTo>
                  <a:pt x="432226" y="483015"/>
                </a:lnTo>
                <a:close/>
              </a:path>
              <a:path w="613410" h="631825">
                <a:moveTo>
                  <a:pt x="359765" y="570906"/>
                </a:moveTo>
                <a:lnTo>
                  <a:pt x="361967" y="561545"/>
                </a:lnTo>
                <a:lnTo>
                  <a:pt x="369466" y="561285"/>
                </a:lnTo>
                <a:lnTo>
                  <a:pt x="389788" y="561120"/>
                </a:lnTo>
                <a:lnTo>
                  <a:pt x="410075" y="562033"/>
                </a:lnTo>
                <a:lnTo>
                  <a:pt x="450358" y="567115"/>
                </a:lnTo>
                <a:lnTo>
                  <a:pt x="504348" y="580631"/>
                </a:lnTo>
                <a:lnTo>
                  <a:pt x="544136" y="603724"/>
                </a:lnTo>
                <a:lnTo>
                  <a:pt x="546591" y="612507"/>
                </a:lnTo>
                <a:lnTo>
                  <a:pt x="544286" y="620953"/>
                </a:lnTo>
                <a:lnTo>
                  <a:pt x="540676" y="624627"/>
                </a:lnTo>
                <a:lnTo>
                  <a:pt x="522772" y="604144"/>
                </a:lnTo>
                <a:lnTo>
                  <a:pt x="521287" y="603262"/>
                </a:lnTo>
                <a:lnTo>
                  <a:pt x="519737" y="602466"/>
                </a:lnTo>
                <a:lnTo>
                  <a:pt x="518163" y="601711"/>
                </a:lnTo>
                <a:lnTo>
                  <a:pt x="518784" y="602564"/>
                </a:lnTo>
                <a:lnTo>
                  <a:pt x="519123" y="603556"/>
                </a:lnTo>
                <a:lnTo>
                  <a:pt x="519257" y="604585"/>
                </a:lnTo>
                <a:lnTo>
                  <a:pt x="538612" y="626728"/>
                </a:lnTo>
                <a:lnTo>
                  <a:pt x="538416" y="626928"/>
                </a:lnTo>
                <a:lnTo>
                  <a:pt x="535022" y="628442"/>
                </a:lnTo>
                <a:lnTo>
                  <a:pt x="508090" y="597631"/>
                </a:lnTo>
                <a:lnTo>
                  <a:pt x="505340" y="596677"/>
                </a:lnTo>
                <a:lnTo>
                  <a:pt x="499908" y="594946"/>
                </a:lnTo>
                <a:lnTo>
                  <a:pt x="499270" y="595386"/>
                </a:lnTo>
                <a:lnTo>
                  <a:pt x="530001" y="630544"/>
                </a:lnTo>
                <a:lnTo>
                  <a:pt x="521865" y="631665"/>
                </a:lnTo>
                <a:lnTo>
                  <a:pt x="477962" y="621207"/>
                </a:lnTo>
                <a:lnTo>
                  <a:pt x="442684" y="580847"/>
                </a:lnTo>
                <a:lnTo>
                  <a:pt x="432592" y="579320"/>
                </a:lnTo>
                <a:lnTo>
                  <a:pt x="422463" y="578058"/>
                </a:lnTo>
                <a:lnTo>
                  <a:pt x="412302" y="577072"/>
                </a:lnTo>
                <a:lnTo>
                  <a:pt x="402112" y="576375"/>
                </a:lnTo>
                <a:lnTo>
                  <a:pt x="423039" y="600316"/>
                </a:lnTo>
                <a:lnTo>
                  <a:pt x="367754" y="578910"/>
                </a:lnTo>
                <a:lnTo>
                  <a:pt x="363957" y="574566"/>
                </a:lnTo>
                <a:lnTo>
                  <a:pt x="359765" y="570906"/>
                </a:lnTo>
                <a:close/>
              </a:path>
              <a:path w="613410" h="631825">
                <a:moveTo>
                  <a:pt x="538612" y="626728"/>
                </a:moveTo>
                <a:lnTo>
                  <a:pt x="519257" y="604585"/>
                </a:lnTo>
                <a:lnTo>
                  <a:pt x="521602" y="604319"/>
                </a:lnTo>
                <a:lnTo>
                  <a:pt x="522772" y="604144"/>
                </a:lnTo>
                <a:lnTo>
                  <a:pt x="540676" y="624627"/>
                </a:lnTo>
                <a:lnTo>
                  <a:pt x="538612" y="626728"/>
                </a:lnTo>
                <a:close/>
              </a:path>
              <a:path w="613410" h="631825">
                <a:moveTo>
                  <a:pt x="530001" y="630544"/>
                </a:moveTo>
                <a:lnTo>
                  <a:pt x="499270" y="595386"/>
                </a:lnTo>
                <a:lnTo>
                  <a:pt x="505618" y="596976"/>
                </a:lnTo>
                <a:lnTo>
                  <a:pt x="508090" y="597631"/>
                </a:lnTo>
                <a:lnTo>
                  <a:pt x="535022" y="628442"/>
                </a:lnTo>
                <a:lnTo>
                  <a:pt x="530452" y="630481"/>
                </a:lnTo>
                <a:lnTo>
                  <a:pt x="530001" y="630544"/>
                </a:lnTo>
                <a:close/>
              </a:path>
              <a:path w="613410" h="631825">
                <a:moveTo>
                  <a:pt x="423039" y="600316"/>
                </a:moveTo>
                <a:lnTo>
                  <a:pt x="402112" y="576375"/>
                </a:lnTo>
                <a:lnTo>
                  <a:pt x="418680" y="582792"/>
                </a:lnTo>
                <a:lnTo>
                  <a:pt x="419948" y="580865"/>
                </a:lnTo>
                <a:lnTo>
                  <a:pt x="422068" y="579571"/>
                </a:lnTo>
                <a:lnTo>
                  <a:pt x="430923" y="580193"/>
                </a:lnTo>
                <a:lnTo>
                  <a:pt x="436825" y="580550"/>
                </a:lnTo>
                <a:lnTo>
                  <a:pt x="442684" y="580847"/>
                </a:lnTo>
                <a:lnTo>
                  <a:pt x="477962" y="621207"/>
                </a:lnTo>
                <a:lnTo>
                  <a:pt x="469749" y="618240"/>
                </a:lnTo>
                <a:lnTo>
                  <a:pt x="463359" y="615846"/>
                </a:lnTo>
                <a:lnTo>
                  <a:pt x="458045" y="614543"/>
                </a:lnTo>
                <a:lnTo>
                  <a:pt x="452775" y="613055"/>
                </a:lnTo>
                <a:lnTo>
                  <a:pt x="445931" y="610592"/>
                </a:lnTo>
                <a:lnTo>
                  <a:pt x="445667" y="610373"/>
                </a:lnTo>
                <a:lnTo>
                  <a:pt x="443955" y="608415"/>
                </a:lnTo>
                <a:lnTo>
                  <a:pt x="423039" y="600316"/>
                </a:lnTo>
                <a:close/>
              </a:path>
              <a:path w="613410" h="631825">
                <a:moveTo>
                  <a:pt x="444732" y="609602"/>
                </a:moveTo>
                <a:lnTo>
                  <a:pt x="443955" y="608415"/>
                </a:lnTo>
                <a:lnTo>
                  <a:pt x="445667" y="610373"/>
                </a:lnTo>
                <a:lnTo>
                  <a:pt x="444732" y="609602"/>
                </a:lnTo>
                <a:close/>
              </a:path>
              <a:path w="613410" h="631825">
                <a:moveTo>
                  <a:pt x="365927" y="578203"/>
                </a:moveTo>
                <a:lnTo>
                  <a:pt x="364552" y="576490"/>
                </a:lnTo>
                <a:lnTo>
                  <a:pt x="363957" y="574566"/>
                </a:lnTo>
                <a:lnTo>
                  <a:pt x="367754" y="578910"/>
                </a:lnTo>
                <a:lnTo>
                  <a:pt x="365927" y="578203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5715000"/>
                </a:moveTo>
                <a:lnTo>
                  <a:pt x="0" y="5715000"/>
                </a:lnTo>
                <a:lnTo>
                  <a:pt x="0" y="0"/>
                </a:lnTo>
                <a:lnTo>
                  <a:pt x="7620000" y="0"/>
                </a:lnTo>
                <a:lnTo>
                  <a:pt x="7620000" y="5715000"/>
                </a:lnTo>
                <a:close/>
              </a:path>
            </a:pathLst>
          </a:custGeom>
          <a:solidFill>
            <a:srgbClr val="F2F1F5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4"/>
            <a:ext cx="5566844" cy="607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977" y="2394387"/>
            <a:ext cx="10862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19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1" cy="19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1" cy="19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85222">
        <a:defRPr>
          <a:latin typeface="+mn-lt"/>
          <a:ea typeface="+mn-ea"/>
          <a:cs typeface="+mn-cs"/>
        </a:defRPr>
      </a:lvl2pPr>
      <a:lvl3pPr marL="1370442">
        <a:defRPr>
          <a:latin typeface="+mn-lt"/>
          <a:ea typeface="+mn-ea"/>
          <a:cs typeface="+mn-cs"/>
        </a:defRPr>
      </a:lvl3pPr>
      <a:lvl4pPr marL="2055661">
        <a:defRPr>
          <a:latin typeface="+mn-lt"/>
          <a:ea typeface="+mn-ea"/>
          <a:cs typeface="+mn-cs"/>
        </a:defRPr>
      </a:lvl4pPr>
      <a:lvl5pPr marL="2740883">
        <a:defRPr>
          <a:latin typeface="+mn-lt"/>
          <a:ea typeface="+mn-ea"/>
          <a:cs typeface="+mn-cs"/>
        </a:defRPr>
      </a:lvl5pPr>
      <a:lvl6pPr marL="3426103">
        <a:defRPr>
          <a:latin typeface="+mn-lt"/>
          <a:ea typeface="+mn-ea"/>
          <a:cs typeface="+mn-cs"/>
        </a:defRPr>
      </a:lvl6pPr>
      <a:lvl7pPr marL="4111324">
        <a:defRPr>
          <a:latin typeface="+mn-lt"/>
          <a:ea typeface="+mn-ea"/>
          <a:cs typeface="+mn-cs"/>
        </a:defRPr>
      </a:lvl7pPr>
      <a:lvl8pPr marL="4796545">
        <a:defRPr>
          <a:latin typeface="+mn-lt"/>
          <a:ea typeface="+mn-ea"/>
          <a:cs typeface="+mn-cs"/>
        </a:defRPr>
      </a:lvl8pPr>
      <a:lvl9pPr marL="548176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85222">
        <a:defRPr>
          <a:latin typeface="+mn-lt"/>
          <a:ea typeface="+mn-ea"/>
          <a:cs typeface="+mn-cs"/>
        </a:defRPr>
      </a:lvl2pPr>
      <a:lvl3pPr marL="1370442">
        <a:defRPr>
          <a:latin typeface="+mn-lt"/>
          <a:ea typeface="+mn-ea"/>
          <a:cs typeface="+mn-cs"/>
        </a:defRPr>
      </a:lvl3pPr>
      <a:lvl4pPr marL="2055661">
        <a:defRPr>
          <a:latin typeface="+mn-lt"/>
          <a:ea typeface="+mn-ea"/>
          <a:cs typeface="+mn-cs"/>
        </a:defRPr>
      </a:lvl4pPr>
      <a:lvl5pPr marL="2740883">
        <a:defRPr>
          <a:latin typeface="+mn-lt"/>
          <a:ea typeface="+mn-ea"/>
          <a:cs typeface="+mn-cs"/>
        </a:defRPr>
      </a:lvl5pPr>
      <a:lvl6pPr marL="3426103">
        <a:defRPr>
          <a:latin typeface="+mn-lt"/>
          <a:ea typeface="+mn-ea"/>
          <a:cs typeface="+mn-cs"/>
        </a:defRPr>
      </a:lvl6pPr>
      <a:lvl7pPr marL="4111324">
        <a:defRPr>
          <a:latin typeface="+mn-lt"/>
          <a:ea typeface="+mn-ea"/>
          <a:cs typeface="+mn-cs"/>
        </a:defRPr>
      </a:lvl7pPr>
      <a:lvl8pPr marL="4796545">
        <a:defRPr>
          <a:latin typeface="+mn-lt"/>
          <a:ea typeface="+mn-ea"/>
          <a:cs typeface="+mn-cs"/>
        </a:defRPr>
      </a:lvl8pPr>
      <a:lvl9pPr marL="548176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3" y="0"/>
            <a:ext cx="12191998" cy="6858000"/>
            <a:chOff x="5869624" y="2340417"/>
            <a:chExt cx="7619999" cy="5714999"/>
          </a:xfrm>
        </p:grpSpPr>
        <p:sp>
          <p:nvSpPr>
            <p:cNvPr id="3" name="object 3"/>
            <p:cNvSpPr/>
            <p:nvPr/>
          </p:nvSpPr>
          <p:spPr>
            <a:xfrm>
              <a:off x="5869624" y="2340417"/>
              <a:ext cx="7619999" cy="5714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698"/>
            </a:p>
          </p:txBody>
        </p:sp>
        <p:sp>
          <p:nvSpPr>
            <p:cNvPr id="4" name="object 4"/>
            <p:cNvSpPr/>
            <p:nvPr/>
          </p:nvSpPr>
          <p:spPr>
            <a:xfrm>
              <a:off x="6383973" y="3383951"/>
              <a:ext cx="6513590" cy="2194965"/>
            </a:xfrm>
            <a:custGeom>
              <a:avLst/>
              <a:gdLst/>
              <a:ahLst/>
              <a:cxnLst/>
              <a:rect l="l" t="t" r="r" b="b"/>
              <a:pathLst>
                <a:path w="7196455" h="2811780">
                  <a:moveTo>
                    <a:pt x="4948871" y="2811299"/>
                  </a:moveTo>
                  <a:lnTo>
                    <a:pt x="4899343" y="2810556"/>
                  </a:lnTo>
                  <a:lnTo>
                    <a:pt x="4849795" y="2808930"/>
                  </a:lnTo>
                  <a:lnTo>
                    <a:pt x="4800228" y="2806404"/>
                  </a:lnTo>
                  <a:lnTo>
                    <a:pt x="4750641" y="2802962"/>
                  </a:lnTo>
                  <a:lnTo>
                    <a:pt x="4701033" y="2798588"/>
                  </a:lnTo>
                  <a:lnTo>
                    <a:pt x="4651404" y="2793264"/>
                  </a:lnTo>
                  <a:lnTo>
                    <a:pt x="4601755" y="2786975"/>
                  </a:lnTo>
                  <a:lnTo>
                    <a:pt x="4552084" y="2779704"/>
                  </a:lnTo>
                  <a:lnTo>
                    <a:pt x="4502392" y="2771435"/>
                  </a:lnTo>
                  <a:lnTo>
                    <a:pt x="4451653" y="2762338"/>
                  </a:lnTo>
                  <a:lnTo>
                    <a:pt x="4350243" y="2743682"/>
                  </a:lnTo>
                  <a:lnTo>
                    <a:pt x="4096856" y="2696097"/>
                  </a:lnTo>
                  <a:lnTo>
                    <a:pt x="3995446" y="2677475"/>
                  </a:lnTo>
                  <a:lnTo>
                    <a:pt x="3944707" y="2668403"/>
                  </a:lnTo>
                  <a:lnTo>
                    <a:pt x="3893940" y="2659540"/>
                  </a:lnTo>
                  <a:lnTo>
                    <a:pt x="3843137" y="2650924"/>
                  </a:lnTo>
                  <a:lnTo>
                    <a:pt x="3792295" y="2642593"/>
                  </a:lnTo>
                  <a:lnTo>
                    <a:pt x="3741408" y="2634585"/>
                  </a:lnTo>
                  <a:lnTo>
                    <a:pt x="3690470" y="2626936"/>
                  </a:lnTo>
                  <a:lnTo>
                    <a:pt x="3639476" y="2619685"/>
                  </a:lnTo>
                  <a:lnTo>
                    <a:pt x="3588421" y="2612869"/>
                  </a:lnTo>
                  <a:lnTo>
                    <a:pt x="3537299" y="2606527"/>
                  </a:lnTo>
                  <a:lnTo>
                    <a:pt x="3486106" y="2600694"/>
                  </a:lnTo>
                  <a:lnTo>
                    <a:pt x="3434835" y="2595410"/>
                  </a:lnTo>
                  <a:lnTo>
                    <a:pt x="3383482" y="2590711"/>
                  </a:lnTo>
                  <a:lnTo>
                    <a:pt x="3333648" y="2586726"/>
                  </a:lnTo>
                  <a:lnTo>
                    <a:pt x="3283722" y="2583320"/>
                  </a:lnTo>
                  <a:lnTo>
                    <a:pt x="3233711" y="2580456"/>
                  </a:lnTo>
                  <a:lnTo>
                    <a:pt x="3183622" y="2578099"/>
                  </a:lnTo>
                  <a:lnTo>
                    <a:pt x="3133459" y="2576215"/>
                  </a:lnTo>
                  <a:lnTo>
                    <a:pt x="3083230" y="2574767"/>
                  </a:lnTo>
                  <a:lnTo>
                    <a:pt x="3032941" y="2573720"/>
                  </a:lnTo>
                  <a:lnTo>
                    <a:pt x="2982598" y="2573039"/>
                  </a:lnTo>
                  <a:lnTo>
                    <a:pt x="2932207" y="2572688"/>
                  </a:lnTo>
                  <a:lnTo>
                    <a:pt x="2881774" y="2572632"/>
                  </a:lnTo>
                  <a:lnTo>
                    <a:pt x="2831306" y="2572835"/>
                  </a:lnTo>
                  <a:lnTo>
                    <a:pt x="2780808" y="2573263"/>
                  </a:lnTo>
                  <a:lnTo>
                    <a:pt x="2679750" y="2574649"/>
                  </a:lnTo>
                  <a:lnTo>
                    <a:pt x="2376519" y="2580498"/>
                  </a:lnTo>
                  <a:lnTo>
                    <a:pt x="2069524" y="2585440"/>
                  </a:lnTo>
                  <a:lnTo>
                    <a:pt x="2018053" y="2586135"/>
                  </a:lnTo>
                  <a:lnTo>
                    <a:pt x="1966617" y="2586624"/>
                  </a:lnTo>
                  <a:lnTo>
                    <a:pt x="1915226" y="2586834"/>
                  </a:lnTo>
                  <a:lnTo>
                    <a:pt x="1863888" y="2586692"/>
                  </a:lnTo>
                  <a:lnTo>
                    <a:pt x="1812613" y="2586124"/>
                  </a:lnTo>
                  <a:lnTo>
                    <a:pt x="1761410" y="2585057"/>
                  </a:lnTo>
                  <a:lnTo>
                    <a:pt x="1710286" y="2583419"/>
                  </a:lnTo>
                  <a:lnTo>
                    <a:pt x="1659252" y="2581136"/>
                  </a:lnTo>
                  <a:lnTo>
                    <a:pt x="1608316" y="2578134"/>
                  </a:lnTo>
                  <a:lnTo>
                    <a:pt x="1557487" y="2574340"/>
                  </a:lnTo>
                  <a:lnTo>
                    <a:pt x="1506775" y="2569682"/>
                  </a:lnTo>
                  <a:lnTo>
                    <a:pt x="1456187" y="2564086"/>
                  </a:lnTo>
                  <a:lnTo>
                    <a:pt x="1405733" y="2557478"/>
                  </a:lnTo>
                  <a:lnTo>
                    <a:pt x="1355421" y="2549786"/>
                  </a:lnTo>
                  <a:lnTo>
                    <a:pt x="1305262" y="2540935"/>
                  </a:lnTo>
                  <a:lnTo>
                    <a:pt x="1255263" y="2530854"/>
                  </a:lnTo>
                  <a:lnTo>
                    <a:pt x="1205434" y="2519469"/>
                  </a:lnTo>
                  <a:lnTo>
                    <a:pt x="1155783" y="2506706"/>
                  </a:lnTo>
                  <a:lnTo>
                    <a:pt x="1106320" y="2492492"/>
                  </a:lnTo>
                  <a:lnTo>
                    <a:pt x="1058591" y="2478267"/>
                  </a:lnTo>
                  <a:lnTo>
                    <a:pt x="1010746" y="2464406"/>
                  </a:lnTo>
                  <a:lnTo>
                    <a:pt x="915055" y="2437100"/>
                  </a:lnTo>
                  <a:lnTo>
                    <a:pt x="867386" y="2423313"/>
                  </a:lnTo>
                  <a:lnTo>
                    <a:pt x="819950" y="2409209"/>
                  </a:lnTo>
                  <a:lnTo>
                    <a:pt x="772836" y="2394618"/>
                  </a:lnTo>
                  <a:lnTo>
                    <a:pt x="726132" y="2379370"/>
                  </a:lnTo>
                  <a:lnTo>
                    <a:pt x="679925" y="2363293"/>
                  </a:lnTo>
                  <a:lnTo>
                    <a:pt x="634304" y="2346219"/>
                  </a:lnTo>
                  <a:lnTo>
                    <a:pt x="589356" y="2327975"/>
                  </a:lnTo>
                  <a:lnTo>
                    <a:pt x="545168" y="2308392"/>
                  </a:lnTo>
                  <a:lnTo>
                    <a:pt x="501829" y="2287299"/>
                  </a:lnTo>
                  <a:lnTo>
                    <a:pt x="459427" y="2264526"/>
                  </a:lnTo>
                  <a:lnTo>
                    <a:pt x="418049" y="2239903"/>
                  </a:lnTo>
                  <a:lnTo>
                    <a:pt x="377782" y="2213258"/>
                  </a:lnTo>
                  <a:lnTo>
                    <a:pt x="338716" y="2184421"/>
                  </a:lnTo>
                  <a:lnTo>
                    <a:pt x="300937" y="2153222"/>
                  </a:lnTo>
                  <a:lnTo>
                    <a:pt x="264534" y="2119491"/>
                  </a:lnTo>
                  <a:lnTo>
                    <a:pt x="229593" y="2083056"/>
                  </a:lnTo>
                  <a:lnTo>
                    <a:pt x="196204" y="2043748"/>
                  </a:lnTo>
                  <a:lnTo>
                    <a:pt x="164453" y="2001397"/>
                  </a:lnTo>
                  <a:lnTo>
                    <a:pt x="140777" y="1964425"/>
                  </a:lnTo>
                  <a:lnTo>
                    <a:pt x="118005" y="1922296"/>
                  </a:lnTo>
                  <a:lnTo>
                    <a:pt x="96418" y="1875969"/>
                  </a:lnTo>
                  <a:lnTo>
                    <a:pt x="76296" y="1826406"/>
                  </a:lnTo>
                  <a:lnTo>
                    <a:pt x="57920" y="1774564"/>
                  </a:lnTo>
                  <a:lnTo>
                    <a:pt x="41568" y="1721405"/>
                  </a:lnTo>
                  <a:lnTo>
                    <a:pt x="27522" y="1667888"/>
                  </a:lnTo>
                  <a:lnTo>
                    <a:pt x="16062" y="1614974"/>
                  </a:lnTo>
                  <a:lnTo>
                    <a:pt x="7468" y="1563621"/>
                  </a:lnTo>
                  <a:lnTo>
                    <a:pt x="2021" y="1514790"/>
                  </a:lnTo>
                  <a:lnTo>
                    <a:pt x="0" y="1469442"/>
                  </a:lnTo>
                  <a:lnTo>
                    <a:pt x="933" y="1436067"/>
                  </a:lnTo>
                  <a:lnTo>
                    <a:pt x="8992" y="1362176"/>
                  </a:lnTo>
                  <a:lnTo>
                    <a:pt x="15921" y="1321929"/>
                  </a:lnTo>
                  <a:lnTo>
                    <a:pt x="24653" y="1279661"/>
                  </a:lnTo>
                  <a:lnTo>
                    <a:pt x="35090" y="1235507"/>
                  </a:lnTo>
                  <a:lnTo>
                    <a:pt x="47133" y="1189601"/>
                  </a:lnTo>
                  <a:lnTo>
                    <a:pt x="60686" y="1142077"/>
                  </a:lnTo>
                  <a:lnTo>
                    <a:pt x="75649" y="1093072"/>
                  </a:lnTo>
                  <a:lnTo>
                    <a:pt x="91925" y="1042718"/>
                  </a:lnTo>
                  <a:lnTo>
                    <a:pt x="109416" y="991151"/>
                  </a:lnTo>
                  <a:lnTo>
                    <a:pt x="128023" y="938506"/>
                  </a:lnTo>
                  <a:lnTo>
                    <a:pt x="147650" y="884917"/>
                  </a:lnTo>
                  <a:lnTo>
                    <a:pt x="168198" y="830519"/>
                  </a:lnTo>
                  <a:lnTo>
                    <a:pt x="189568" y="775446"/>
                  </a:lnTo>
                  <a:lnTo>
                    <a:pt x="211664" y="719833"/>
                  </a:lnTo>
                  <a:lnTo>
                    <a:pt x="244895" y="664719"/>
                  </a:lnTo>
                  <a:lnTo>
                    <a:pt x="277192" y="615288"/>
                  </a:lnTo>
                  <a:lnTo>
                    <a:pt x="308964" y="570970"/>
                  </a:lnTo>
                  <a:lnTo>
                    <a:pt x="340621" y="531194"/>
                  </a:lnTo>
                  <a:lnTo>
                    <a:pt x="372573" y="495391"/>
                  </a:lnTo>
                  <a:lnTo>
                    <a:pt x="405231" y="462990"/>
                  </a:lnTo>
                  <a:lnTo>
                    <a:pt x="439003" y="433421"/>
                  </a:lnTo>
                  <a:lnTo>
                    <a:pt x="474299" y="406114"/>
                  </a:lnTo>
                  <a:lnTo>
                    <a:pt x="511530" y="380499"/>
                  </a:lnTo>
                  <a:lnTo>
                    <a:pt x="551105" y="356004"/>
                  </a:lnTo>
                  <a:lnTo>
                    <a:pt x="593434" y="332061"/>
                  </a:lnTo>
                  <a:lnTo>
                    <a:pt x="638927" y="308099"/>
                  </a:lnTo>
                  <a:lnTo>
                    <a:pt x="685818" y="284706"/>
                  </a:lnTo>
                  <a:lnTo>
                    <a:pt x="732796" y="262499"/>
                  </a:lnTo>
                  <a:lnTo>
                    <a:pt x="779858" y="241450"/>
                  </a:lnTo>
                  <a:lnTo>
                    <a:pt x="827004" y="221530"/>
                  </a:lnTo>
                  <a:lnTo>
                    <a:pt x="874233" y="202711"/>
                  </a:lnTo>
                  <a:lnTo>
                    <a:pt x="921543" y="184963"/>
                  </a:lnTo>
                  <a:lnTo>
                    <a:pt x="968935" y="168257"/>
                  </a:lnTo>
                  <a:lnTo>
                    <a:pt x="1016406" y="152567"/>
                  </a:lnTo>
                  <a:lnTo>
                    <a:pt x="1063955" y="137861"/>
                  </a:lnTo>
                  <a:lnTo>
                    <a:pt x="1111582" y="124112"/>
                  </a:lnTo>
                  <a:lnTo>
                    <a:pt x="1159286" y="111292"/>
                  </a:lnTo>
                  <a:lnTo>
                    <a:pt x="1207065" y="99371"/>
                  </a:lnTo>
                  <a:lnTo>
                    <a:pt x="1254919" y="88321"/>
                  </a:lnTo>
                  <a:lnTo>
                    <a:pt x="1302846" y="78112"/>
                  </a:lnTo>
                  <a:lnTo>
                    <a:pt x="1350846" y="68718"/>
                  </a:lnTo>
                  <a:lnTo>
                    <a:pt x="1398917" y="60108"/>
                  </a:lnTo>
                  <a:lnTo>
                    <a:pt x="1447058" y="52253"/>
                  </a:lnTo>
                  <a:lnTo>
                    <a:pt x="1495269" y="45126"/>
                  </a:lnTo>
                  <a:lnTo>
                    <a:pt x="1543548" y="38698"/>
                  </a:lnTo>
                  <a:lnTo>
                    <a:pt x="1591894" y="32940"/>
                  </a:lnTo>
                  <a:lnTo>
                    <a:pt x="1640306" y="27823"/>
                  </a:lnTo>
                  <a:lnTo>
                    <a:pt x="1688784" y="23318"/>
                  </a:lnTo>
                  <a:lnTo>
                    <a:pt x="1737326" y="19397"/>
                  </a:lnTo>
                  <a:lnTo>
                    <a:pt x="1785931" y="16032"/>
                  </a:lnTo>
                  <a:lnTo>
                    <a:pt x="1834598" y="13193"/>
                  </a:lnTo>
                  <a:lnTo>
                    <a:pt x="1883326" y="10851"/>
                  </a:lnTo>
                  <a:lnTo>
                    <a:pt x="1932114" y="8979"/>
                  </a:lnTo>
                  <a:lnTo>
                    <a:pt x="1980961" y="7547"/>
                  </a:lnTo>
                  <a:lnTo>
                    <a:pt x="2029866" y="6527"/>
                  </a:lnTo>
                  <a:lnTo>
                    <a:pt x="2078828" y="5890"/>
                  </a:lnTo>
                  <a:lnTo>
                    <a:pt x="2127845" y="5607"/>
                  </a:lnTo>
                  <a:lnTo>
                    <a:pt x="2176918" y="5649"/>
                  </a:lnTo>
                  <a:lnTo>
                    <a:pt x="2226044" y="5989"/>
                  </a:lnTo>
                  <a:lnTo>
                    <a:pt x="2275223" y="6597"/>
                  </a:lnTo>
                  <a:lnTo>
                    <a:pt x="2324454" y="7444"/>
                  </a:lnTo>
                  <a:lnTo>
                    <a:pt x="2373736" y="8503"/>
                  </a:lnTo>
                  <a:lnTo>
                    <a:pt x="2472447" y="11137"/>
                  </a:lnTo>
                  <a:lnTo>
                    <a:pt x="2521874" y="12656"/>
                  </a:lnTo>
                  <a:lnTo>
                    <a:pt x="2571467" y="13986"/>
                  </a:lnTo>
                  <a:lnTo>
                    <a:pt x="2621098" y="14917"/>
                  </a:lnTo>
                  <a:lnTo>
                    <a:pt x="2670765" y="15481"/>
                  </a:lnTo>
                  <a:lnTo>
                    <a:pt x="2720466" y="15711"/>
                  </a:lnTo>
                  <a:lnTo>
                    <a:pt x="2770196" y="15639"/>
                  </a:lnTo>
                  <a:lnTo>
                    <a:pt x="2819954" y="15298"/>
                  </a:lnTo>
                  <a:lnTo>
                    <a:pt x="2869736" y="14722"/>
                  </a:lnTo>
                  <a:lnTo>
                    <a:pt x="2919539" y="13942"/>
                  </a:lnTo>
                  <a:lnTo>
                    <a:pt x="3019197" y="11903"/>
                  </a:lnTo>
                  <a:lnTo>
                    <a:pt x="3318372" y="4310"/>
                  </a:lnTo>
                  <a:lnTo>
                    <a:pt x="3418086" y="2159"/>
                  </a:lnTo>
                  <a:lnTo>
                    <a:pt x="3467927" y="1302"/>
                  </a:lnTo>
                  <a:lnTo>
                    <a:pt x="3517754" y="635"/>
                  </a:lnTo>
                  <a:lnTo>
                    <a:pt x="3567564" y="190"/>
                  </a:lnTo>
                  <a:lnTo>
                    <a:pt x="3617354" y="0"/>
                  </a:lnTo>
                  <a:lnTo>
                    <a:pt x="3667121" y="97"/>
                  </a:lnTo>
                  <a:lnTo>
                    <a:pt x="3716862" y="514"/>
                  </a:lnTo>
                  <a:lnTo>
                    <a:pt x="3766573" y="1285"/>
                  </a:lnTo>
                  <a:lnTo>
                    <a:pt x="3816253" y="2441"/>
                  </a:lnTo>
                  <a:lnTo>
                    <a:pt x="3866279" y="3927"/>
                  </a:lnTo>
                  <a:lnTo>
                    <a:pt x="3916269" y="5730"/>
                  </a:lnTo>
                  <a:lnTo>
                    <a:pt x="3966228" y="7829"/>
                  </a:lnTo>
                  <a:lnTo>
                    <a:pt x="4016156" y="10202"/>
                  </a:lnTo>
                  <a:lnTo>
                    <a:pt x="4066058" y="12825"/>
                  </a:lnTo>
                  <a:lnTo>
                    <a:pt x="4115936" y="15678"/>
                  </a:lnTo>
                  <a:lnTo>
                    <a:pt x="4165792" y="18739"/>
                  </a:lnTo>
                  <a:lnTo>
                    <a:pt x="4215629" y="21984"/>
                  </a:lnTo>
                  <a:lnTo>
                    <a:pt x="4315259" y="28943"/>
                  </a:lnTo>
                  <a:lnTo>
                    <a:pt x="4414846" y="36378"/>
                  </a:lnTo>
                  <a:lnTo>
                    <a:pt x="4763382" y="63612"/>
                  </a:lnTo>
                  <a:lnTo>
                    <a:pt x="4863048" y="71012"/>
                  </a:lnTo>
                  <a:lnTo>
                    <a:pt x="4962791" y="77920"/>
                  </a:lnTo>
                  <a:lnTo>
                    <a:pt x="5012699" y="81134"/>
                  </a:lnTo>
                  <a:lnTo>
                    <a:pt x="5062634" y="84159"/>
                  </a:lnTo>
                  <a:lnTo>
                    <a:pt x="5113962" y="85283"/>
                  </a:lnTo>
                  <a:lnTo>
                    <a:pt x="5165595" y="83199"/>
                  </a:lnTo>
                  <a:lnTo>
                    <a:pt x="5217448" y="79150"/>
                  </a:lnTo>
                  <a:lnTo>
                    <a:pt x="5269431" y="74381"/>
                  </a:lnTo>
                  <a:lnTo>
                    <a:pt x="5321458" y="70136"/>
                  </a:lnTo>
                  <a:lnTo>
                    <a:pt x="5373442" y="67658"/>
                  </a:lnTo>
                  <a:lnTo>
                    <a:pt x="5424103" y="66262"/>
                  </a:lnTo>
                  <a:lnTo>
                    <a:pt x="5474894" y="64231"/>
                  </a:lnTo>
                  <a:lnTo>
                    <a:pt x="5525774" y="61775"/>
                  </a:lnTo>
                  <a:lnTo>
                    <a:pt x="5627643" y="56415"/>
                  </a:lnTo>
                  <a:lnTo>
                    <a:pt x="5678554" y="53927"/>
                  </a:lnTo>
                  <a:lnTo>
                    <a:pt x="5729396" y="51845"/>
                  </a:lnTo>
                  <a:lnTo>
                    <a:pt x="5780130" y="50376"/>
                  </a:lnTo>
                  <a:lnTo>
                    <a:pt x="5830715" y="49729"/>
                  </a:lnTo>
                  <a:lnTo>
                    <a:pt x="5881113" y="50111"/>
                  </a:lnTo>
                  <a:lnTo>
                    <a:pt x="5931284" y="51729"/>
                  </a:lnTo>
                  <a:lnTo>
                    <a:pt x="5981189" y="54793"/>
                  </a:lnTo>
                  <a:lnTo>
                    <a:pt x="6030787" y="59510"/>
                  </a:lnTo>
                  <a:lnTo>
                    <a:pt x="6080039" y="66087"/>
                  </a:lnTo>
                  <a:lnTo>
                    <a:pt x="6127777" y="74224"/>
                  </a:lnTo>
                  <a:lnTo>
                    <a:pt x="6175165" y="83924"/>
                  </a:lnTo>
                  <a:lnTo>
                    <a:pt x="6222178" y="95168"/>
                  </a:lnTo>
                  <a:lnTo>
                    <a:pt x="6268792" y="107938"/>
                  </a:lnTo>
                  <a:lnTo>
                    <a:pt x="6314983" y="122212"/>
                  </a:lnTo>
                  <a:lnTo>
                    <a:pt x="6360727" y="137973"/>
                  </a:lnTo>
                  <a:lnTo>
                    <a:pt x="6406001" y="155202"/>
                  </a:lnTo>
                  <a:lnTo>
                    <a:pt x="6450779" y="173878"/>
                  </a:lnTo>
                  <a:lnTo>
                    <a:pt x="6495039" y="193983"/>
                  </a:lnTo>
                  <a:lnTo>
                    <a:pt x="6538756" y="215498"/>
                  </a:lnTo>
                  <a:lnTo>
                    <a:pt x="6581905" y="238404"/>
                  </a:lnTo>
                  <a:lnTo>
                    <a:pt x="6624464" y="262680"/>
                  </a:lnTo>
                  <a:lnTo>
                    <a:pt x="6666408" y="288309"/>
                  </a:lnTo>
                  <a:lnTo>
                    <a:pt x="6707713" y="315270"/>
                  </a:lnTo>
                  <a:lnTo>
                    <a:pt x="6748355" y="343546"/>
                  </a:lnTo>
                  <a:lnTo>
                    <a:pt x="6788309" y="373116"/>
                  </a:lnTo>
                  <a:lnTo>
                    <a:pt x="6827553" y="403961"/>
                  </a:lnTo>
                  <a:lnTo>
                    <a:pt x="6865013" y="435698"/>
                  </a:lnTo>
                  <a:lnTo>
                    <a:pt x="6900364" y="468751"/>
                  </a:lnTo>
                  <a:lnTo>
                    <a:pt x="6933624" y="503101"/>
                  </a:lnTo>
                  <a:lnTo>
                    <a:pt x="6964811" y="538730"/>
                  </a:lnTo>
                  <a:lnTo>
                    <a:pt x="6993942" y="575619"/>
                  </a:lnTo>
                  <a:lnTo>
                    <a:pt x="7021036" y="613750"/>
                  </a:lnTo>
                  <a:lnTo>
                    <a:pt x="7046110" y="653103"/>
                  </a:lnTo>
                  <a:lnTo>
                    <a:pt x="7069181" y="693661"/>
                  </a:lnTo>
                  <a:lnTo>
                    <a:pt x="7090268" y="735404"/>
                  </a:lnTo>
                  <a:lnTo>
                    <a:pt x="7109387" y="778315"/>
                  </a:lnTo>
                  <a:lnTo>
                    <a:pt x="7126558" y="822374"/>
                  </a:lnTo>
                  <a:lnTo>
                    <a:pt x="7141797" y="867563"/>
                  </a:lnTo>
                  <a:lnTo>
                    <a:pt x="7155123" y="913864"/>
                  </a:lnTo>
                  <a:lnTo>
                    <a:pt x="7166553" y="961257"/>
                  </a:lnTo>
                  <a:lnTo>
                    <a:pt x="7176105" y="1009724"/>
                  </a:lnTo>
                  <a:lnTo>
                    <a:pt x="7183796" y="1059247"/>
                  </a:lnTo>
                  <a:lnTo>
                    <a:pt x="7189644" y="1109807"/>
                  </a:lnTo>
                  <a:lnTo>
                    <a:pt x="7193668" y="1161385"/>
                  </a:lnTo>
                  <a:lnTo>
                    <a:pt x="7195884" y="1213962"/>
                  </a:lnTo>
                  <a:lnTo>
                    <a:pt x="7196311" y="1267522"/>
                  </a:lnTo>
                  <a:lnTo>
                    <a:pt x="7194966" y="1322043"/>
                  </a:lnTo>
                  <a:lnTo>
                    <a:pt x="7190945" y="1395777"/>
                  </a:lnTo>
                  <a:lnTo>
                    <a:pt x="7189507" y="1450584"/>
                  </a:lnTo>
                  <a:lnTo>
                    <a:pt x="7162852" y="1550276"/>
                  </a:lnTo>
                  <a:lnTo>
                    <a:pt x="7136787" y="1649379"/>
                  </a:lnTo>
                  <a:lnTo>
                    <a:pt x="7106887" y="1715874"/>
                  </a:lnTo>
                  <a:lnTo>
                    <a:pt x="7092527" y="1749158"/>
                  </a:lnTo>
                  <a:lnTo>
                    <a:pt x="7079347" y="1782957"/>
                  </a:lnTo>
                  <a:lnTo>
                    <a:pt x="7059821" y="1832316"/>
                  </a:lnTo>
                  <a:lnTo>
                    <a:pt x="7038787" y="1879925"/>
                  </a:lnTo>
                  <a:lnTo>
                    <a:pt x="7016282" y="1925823"/>
                  </a:lnTo>
                  <a:lnTo>
                    <a:pt x="6992342" y="1970049"/>
                  </a:lnTo>
                  <a:lnTo>
                    <a:pt x="6967001" y="2012643"/>
                  </a:lnTo>
                  <a:lnTo>
                    <a:pt x="6940296" y="2053644"/>
                  </a:lnTo>
                  <a:lnTo>
                    <a:pt x="6912262" y="2093090"/>
                  </a:lnTo>
                  <a:lnTo>
                    <a:pt x="6882936" y="2131022"/>
                  </a:lnTo>
                  <a:lnTo>
                    <a:pt x="6852353" y="2167478"/>
                  </a:lnTo>
                  <a:lnTo>
                    <a:pt x="6820549" y="2202497"/>
                  </a:lnTo>
                  <a:lnTo>
                    <a:pt x="6787560" y="2236119"/>
                  </a:lnTo>
                  <a:lnTo>
                    <a:pt x="6753421" y="2268383"/>
                  </a:lnTo>
                  <a:lnTo>
                    <a:pt x="6718168" y="2299328"/>
                  </a:lnTo>
                  <a:lnTo>
                    <a:pt x="6681838" y="2328992"/>
                  </a:lnTo>
                  <a:lnTo>
                    <a:pt x="6644465" y="2357417"/>
                  </a:lnTo>
                  <a:lnTo>
                    <a:pt x="6606087" y="2384639"/>
                  </a:lnTo>
                  <a:lnTo>
                    <a:pt x="6566737" y="2410700"/>
                  </a:lnTo>
                  <a:lnTo>
                    <a:pt x="6526453" y="2435637"/>
                  </a:lnTo>
                  <a:lnTo>
                    <a:pt x="6485270" y="2459491"/>
                  </a:lnTo>
                  <a:lnTo>
                    <a:pt x="6434813" y="2487323"/>
                  </a:lnTo>
                  <a:lnTo>
                    <a:pt x="6383766" y="2513609"/>
                  </a:lnTo>
                  <a:lnTo>
                    <a:pt x="6332128" y="2537391"/>
                  </a:lnTo>
                  <a:lnTo>
                    <a:pt x="6279901" y="2557710"/>
                  </a:lnTo>
                  <a:lnTo>
                    <a:pt x="6230782" y="2574586"/>
                  </a:lnTo>
                  <a:lnTo>
                    <a:pt x="6181652" y="2591024"/>
                  </a:lnTo>
                  <a:lnTo>
                    <a:pt x="6132511" y="2607007"/>
                  </a:lnTo>
                  <a:lnTo>
                    <a:pt x="6083358" y="2622519"/>
                  </a:lnTo>
                  <a:lnTo>
                    <a:pt x="6034193" y="2637542"/>
                  </a:lnTo>
                  <a:lnTo>
                    <a:pt x="5985015" y="2652062"/>
                  </a:lnTo>
                  <a:lnTo>
                    <a:pt x="5935825" y="2666061"/>
                  </a:lnTo>
                  <a:lnTo>
                    <a:pt x="5886621" y="2679522"/>
                  </a:lnTo>
                  <a:lnTo>
                    <a:pt x="5837404" y="2692430"/>
                  </a:lnTo>
                  <a:lnTo>
                    <a:pt x="5788174" y="2704767"/>
                  </a:lnTo>
                  <a:lnTo>
                    <a:pt x="5738930" y="2716518"/>
                  </a:lnTo>
                  <a:lnTo>
                    <a:pt x="5689671" y="2727665"/>
                  </a:lnTo>
                  <a:lnTo>
                    <a:pt x="5640398" y="2738193"/>
                  </a:lnTo>
                  <a:lnTo>
                    <a:pt x="5591109" y="2748085"/>
                  </a:lnTo>
                  <a:lnTo>
                    <a:pt x="5541806" y="2757324"/>
                  </a:lnTo>
                  <a:lnTo>
                    <a:pt x="5492487" y="2765894"/>
                  </a:lnTo>
                  <a:lnTo>
                    <a:pt x="5443153" y="2773779"/>
                  </a:lnTo>
                  <a:lnTo>
                    <a:pt x="5393802" y="2780962"/>
                  </a:lnTo>
                  <a:lnTo>
                    <a:pt x="5344435" y="2787426"/>
                  </a:lnTo>
                  <a:lnTo>
                    <a:pt x="5295051" y="2793155"/>
                  </a:lnTo>
                  <a:lnTo>
                    <a:pt x="5245650" y="2798133"/>
                  </a:lnTo>
                  <a:lnTo>
                    <a:pt x="5196232" y="2802343"/>
                  </a:lnTo>
                  <a:lnTo>
                    <a:pt x="5146796" y="2805769"/>
                  </a:lnTo>
                  <a:lnTo>
                    <a:pt x="5097343" y="2808394"/>
                  </a:lnTo>
                  <a:lnTo>
                    <a:pt x="5047871" y="2810202"/>
                  </a:lnTo>
                  <a:lnTo>
                    <a:pt x="4998381" y="2811176"/>
                  </a:lnTo>
                  <a:lnTo>
                    <a:pt x="4948871" y="2811299"/>
                  </a:lnTo>
                  <a:close/>
                </a:path>
              </a:pathLst>
            </a:custGeom>
            <a:solidFill>
              <a:srgbClr val="F2F1F5"/>
            </a:solidFill>
          </p:spPr>
          <p:txBody>
            <a:bodyPr wrap="square" lIns="0" tIns="0" rIns="0" bIns="0" rtlCol="0"/>
            <a:lstStyle/>
            <a:p>
              <a:endParaRPr sz="269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9973" y="1752079"/>
            <a:ext cx="8458200" cy="763816"/>
          </a:xfrm>
          <a:prstGeom prst="rect">
            <a:avLst/>
          </a:prstGeom>
        </p:spPr>
        <p:txBody>
          <a:bodyPr vert="horz" wrap="square" lIns="0" tIns="136097" rIns="0" bIns="0" rtlCol="0">
            <a:spAutoFit/>
          </a:bodyPr>
          <a:lstStyle/>
          <a:p>
            <a:pPr marL="19034" marR="7614" algn="ctr">
              <a:lnSpc>
                <a:spcPts val="5289"/>
              </a:lnSpc>
              <a:spcBef>
                <a:spcPts val="1071"/>
              </a:spcBef>
            </a:pPr>
            <a:r>
              <a:rPr lang="en-US" sz="4000" smtClean="0">
                <a:latin typeface="Cambria" panose="02040503050406030204" pitchFamily="18" charset="0"/>
                <a:ea typeface="Cambria" panose="02040503050406030204" pitchFamily="18" charset="0"/>
              </a:rPr>
              <a:t>BÁO CÁO 3: DỰ ÁN SHOP BÁN SÁCH </a:t>
            </a:r>
            <a:endParaRPr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042" y="1252241"/>
            <a:ext cx="10058400" cy="1127795"/>
          </a:xfrm>
          <a:custGeom>
            <a:avLst/>
            <a:gdLst/>
            <a:ahLst/>
            <a:cxnLst/>
            <a:rect l="l" t="t" r="r" b="b"/>
            <a:pathLst>
              <a:path w="7131050" h="752475">
                <a:moveTo>
                  <a:pt x="476250" y="486587"/>
                </a:moveTo>
                <a:lnTo>
                  <a:pt x="410667" y="477735"/>
                </a:lnTo>
                <a:lnTo>
                  <a:pt x="359575" y="467169"/>
                </a:lnTo>
                <a:lnTo>
                  <a:pt x="320852" y="452755"/>
                </a:lnTo>
                <a:lnTo>
                  <a:pt x="271957" y="403860"/>
                </a:lnTo>
                <a:lnTo>
                  <a:pt x="257543" y="365137"/>
                </a:lnTo>
                <a:lnTo>
                  <a:pt x="246976" y="314045"/>
                </a:lnTo>
                <a:lnTo>
                  <a:pt x="238125" y="248462"/>
                </a:lnTo>
                <a:lnTo>
                  <a:pt x="229273" y="314045"/>
                </a:lnTo>
                <a:lnTo>
                  <a:pt x="218706" y="365137"/>
                </a:lnTo>
                <a:lnTo>
                  <a:pt x="204292" y="403860"/>
                </a:lnTo>
                <a:lnTo>
                  <a:pt x="155409" y="452755"/>
                </a:lnTo>
                <a:lnTo>
                  <a:pt x="116674" y="467169"/>
                </a:lnTo>
                <a:lnTo>
                  <a:pt x="65582" y="477735"/>
                </a:lnTo>
                <a:lnTo>
                  <a:pt x="0" y="486587"/>
                </a:lnTo>
                <a:lnTo>
                  <a:pt x="1219" y="486740"/>
                </a:lnTo>
                <a:lnTo>
                  <a:pt x="66421" y="495579"/>
                </a:lnTo>
                <a:lnTo>
                  <a:pt x="117233" y="506158"/>
                </a:lnTo>
                <a:lnTo>
                  <a:pt x="155752" y="520598"/>
                </a:lnTo>
                <a:lnTo>
                  <a:pt x="204393" y="569518"/>
                </a:lnTo>
                <a:lnTo>
                  <a:pt x="218757" y="608228"/>
                </a:lnTo>
                <a:lnTo>
                  <a:pt x="229298" y="659257"/>
                </a:lnTo>
                <a:lnTo>
                  <a:pt x="238125" y="724712"/>
                </a:lnTo>
                <a:lnTo>
                  <a:pt x="246976" y="659130"/>
                </a:lnTo>
                <a:lnTo>
                  <a:pt x="257543" y="608037"/>
                </a:lnTo>
                <a:lnTo>
                  <a:pt x="271957" y="569315"/>
                </a:lnTo>
                <a:lnTo>
                  <a:pt x="320852" y="520420"/>
                </a:lnTo>
                <a:lnTo>
                  <a:pt x="359575" y="506006"/>
                </a:lnTo>
                <a:lnTo>
                  <a:pt x="410667" y="495439"/>
                </a:lnTo>
                <a:lnTo>
                  <a:pt x="476250" y="486587"/>
                </a:lnTo>
                <a:close/>
              </a:path>
              <a:path w="7131050" h="752475">
                <a:moveTo>
                  <a:pt x="7130796" y="360743"/>
                </a:moveTo>
                <a:lnTo>
                  <a:pt x="6835216" y="360743"/>
                </a:lnTo>
                <a:lnTo>
                  <a:pt x="7109574" y="250875"/>
                </a:lnTo>
                <a:lnTo>
                  <a:pt x="7098131" y="221983"/>
                </a:lnTo>
                <a:lnTo>
                  <a:pt x="6819112" y="333654"/>
                </a:lnTo>
                <a:lnTo>
                  <a:pt x="7031622" y="121158"/>
                </a:lnTo>
                <a:lnTo>
                  <a:pt x="7009638" y="99187"/>
                </a:lnTo>
                <a:lnTo>
                  <a:pt x="6800609" y="308216"/>
                </a:lnTo>
                <a:lnTo>
                  <a:pt x="6916941" y="36576"/>
                </a:lnTo>
                <a:lnTo>
                  <a:pt x="6888493" y="24231"/>
                </a:lnTo>
                <a:lnTo>
                  <a:pt x="6770052" y="300393"/>
                </a:lnTo>
                <a:lnTo>
                  <a:pt x="6770052" y="0"/>
                </a:lnTo>
                <a:lnTo>
                  <a:pt x="6739052" y="0"/>
                </a:lnTo>
                <a:lnTo>
                  <a:pt x="6739052" y="295579"/>
                </a:lnTo>
                <a:lnTo>
                  <a:pt x="6629197" y="21221"/>
                </a:lnTo>
                <a:lnTo>
                  <a:pt x="6600291" y="32664"/>
                </a:lnTo>
                <a:lnTo>
                  <a:pt x="6711963" y="311683"/>
                </a:lnTo>
                <a:lnTo>
                  <a:pt x="6499466" y="99187"/>
                </a:lnTo>
                <a:lnTo>
                  <a:pt x="6477495" y="121158"/>
                </a:lnTo>
                <a:lnTo>
                  <a:pt x="6686537" y="330187"/>
                </a:lnTo>
                <a:lnTo>
                  <a:pt x="6414884" y="213855"/>
                </a:lnTo>
                <a:lnTo>
                  <a:pt x="6402552" y="242303"/>
                </a:lnTo>
                <a:lnTo>
                  <a:pt x="6678701" y="360743"/>
                </a:lnTo>
                <a:lnTo>
                  <a:pt x="6378321" y="360743"/>
                </a:lnTo>
                <a:lnTo>
                  <a:pt x="6378321" y="391744"/>
                </a:lnTo>
                <a:lnTo>
                  <a:pt x="6673888" y="391744"/>
                </a:lnTo>
                <a:lnTo>
                  <a:pt x="6399543" y="501611"/>
                </a:lnTo>
                <a:lnTo>
                  <a:pt x="6410973" y="530504"/>
                </a:lnTo>
                <a:lnTo>
                  <a:pt x="6689992" y="418833"/>
                </a:lnTo>
                <a:lnTo>
                  <a:pt x="6477495" y="631329"/>
                </a:lnTo>
                <a:lnTo>
                  <a:pt x="6499466" y="653300"/>
                </a:lnTo>
                <a:lnTo>
                  <a:pt x="6708508" y="444271"/>
                </a:lnTo>
                <a:lnTo>
                  <a:pt x="6592176" y="715911"/>
                </a:lnTo>
                <a:lnTo>
                  <a:pt x="6620611" y="728256"/>
                </a:lnTo>
                <a:lnTo>
                  <a:pt x="6739052" y="452094"/>
                </a:lnTo>
                <a:lnTo>
                  <a:pt x="6739052" y="752475"/>
                </a:lnTo>
                <a:lnTo>
                  <a:pt x="6770052" y="752475"/>
                </a:lnTo>
                <a:lnTo>
                  <a:pt x="6770052" y="456907"/>
                </a:lnTo>
                <a:lnTo>
                  <a:pt x="6879920" y="731266"/>
                </a:lnTo>
                <a:lnTo>
                  <a:pt x="6908813" y="719823"/>
                </a:lnTo>
                <a:lnTo>
                  <a:pt x="6797141" y="440804"/>
                </a:lnTo>
                <a:lnTo>
                  <a:pt x="7009638" y="653300"/>
                </a:lnTo>
                <a:lnTo>
                  <a:pt x="7031622" y="631329"/>
                </a:lnTo>
                <a:lnTo>
                  <a:pt x="6822580" y="422300"/>
                </a:lnTo>
                <a:lnTo>
                  <a:pt x="7094220" y="538632"/>
                </a:lnTo>
                <a:lnTo>
                  <a:pt x="7106564" y="510184"/>
                </a:lnTo>
                <a:lnTo>
                  <a:pt x="6830403" y="391744"/>
                </a:lnTo>
                <a:lnTo>
                  <a:pt x="7130796" y="391744"/>
                </a:lnTo>
                <a:lnTo>
                  <a:pt x="7130796" y="360743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5" name="object 4"/>
          <p:cNvSpPr/>
          <p:nvPr/>
        </p:nvSpPr>
        <p:spPr>
          <a:xfrm>
            <a:off x="2839844" y="2870154"/>
            <a:ext cx="6781800" cy="2768646"/>
          </a:xfrm>
          <a:custGeom>
            <a:avLst/>
            <a:gdLst/>
            <a:ahLst/>
            <a:cxnLst/>
            <a:rect l="l" t="t" r="r" b="b"/>
            <a:pathLst>
              <a:path w="7196455" h="2811780">
                <a:moveTo>
                  <a:pt x="4948871" y="2811299"/>
                </a:moveTo>
                <a:lnTo>
                  <a:pt x="4899343" y="2810556"/>
                </a:lnTo>
                <a:lnTo>
                  <a:pt x="4849795" y="2808930"/>
                </a:lnTo>
                <a:lnTo>
                  <a:pt x="4800228" y="2806404"/>
                </a:lnTo>
                <a:lnTo>
                  <a:pt x="4750641" y="2802962"/>
                </a:lnTo>
                <a:lnTo>
                  <a:pt x="4701033" y="2798588"/>
                </a:lnTo>
                <a:lnTo>
                  <a:pt x="4651404" y="2793264"/>
                </a:lnTo>
                <a:lnTo>
                  <a:pt x="4601755" y="2786975"/>
                </a:lnTo>
                <a:lnTo>
                  <a:pt x="4552084" y="2779704"/>
                </a:lnTo>
                <a:lnTo>
                  <a:pt x="4502392" y="2771435"/>
                </a:lnTo>
                <a:lnTo>
                  <a:pt x="4451653" y="2762338"/>
                </a:lnTo>
                <a:lnTo>
                  <a:pt x="4350243" y="2743682"/>
                </a:lnTo>
                <a:lnTo>
                  <a:pt x="4096856" y="2696097"/>
                </a:lnTo>
                <a:lnTo>
                  <a:pt x="3995446" y="2677475"/>
                </a:lnTo>
                <a:lnTo>
                  <a:pt x="3944707" y="2668403"/>
                </a:lnTo>
                <a:lnTo>
                  <a:pt x="3893940" y="2659540"/>
                </a:lnTo>
                <a:lnTo>
                  <a:pt x="3843137" y="2650924"/>
                </a:lnTo>
                <a:lnTo>
                  <a:pt x="3792295" y="2642593"/>
                </a:lnTo>
                <a:lnTo>
                  <a:pt x="3741408" y="2634585"/>
                </a:lnTo>
                <a:lnTo>
                  <a:pt x="3690470" y="2626936"/>
                </a:lnTo>
                <a:lnTo>
                  <a:pt x="3639476" y="2619685"/>
                </a:lnTo>
                <a:lnTo>
                  <a:pt x="3588421" y="2612869"/>
                </a:lnTo>
                <a:lnTo>
                  <a:pt x="3537299" y="2606527"/>
                </a:lnTo>
                <a:lnTo>
                  <a:pt x="3486106" y="2600694"/>
                </a:lnTo>
                <a:lnTo>
                  <a:pt x="3434835" y="2595410"/>
                </a:lnTo>
                <a:lnTo>
                  <a:pt x="3383482" y="2590711"/>
                </a:lnTo>
                <a:lnTo>
                  <a:pt x="3333648" y="2586726"/>
                </a:lnTo>
                <a:lnTo>
                  <a:pt x="3283722" y="2583320"/>
                </a:lnTo>
                <a:lnTo>
                  <a:pt x="3233711" y="2580456"/>
                </a:lnTo>
                <a:lnTo>
                  <a:pt x="3183622" y="2578099"/>
                </a:lnTo>
                <a:lnTo>
                  <a:pt x="3133459" y="2576215"/>
                </a:lnTo>
                <a:lnTo>
                  <a:pt x="3083230" y="2574767"/>
                </a:lnTo>
                <a:lnTo>
                  <a:pt x="3032941" y="2573720"/>
                </a:lnTo>
                <a:lnTo>
                  <a:pt x="2982598" y="2573039"/>
                </a:lnTo>
                <a:lnTo>
                  <a:pt x="2932207" y="2572688"/>
                </a:lnTo>
                <a:lnTo>
                  <a:pt x="2881774" y="2572632"/>
                </a:lnTo>
                <a:lnTo>
                  <a:pt x="2831306" y="2572835"/>
                </a:lnTo>
                <a:lnTo>
                  <a:pt x="2780808" y="2573263"/>
                </a:lnTo>
                <a:lnTo>
                  <a:pt x="2679750" y="2574649"/>
                </a:lnTo>
                <a:lnTo>
                  <a:pt x="2376519" y="2580498"/>
                </a:lnTo>
                <a:lnTo>
                  <a:pt x="2069524" y="2585440"/>
                </a:lnTo>
                <a:lnTo>
                  <a:pt x="2018053" y="2586135"/>
                </a:lnTo>
                <a:lnTo>
                  <a:pt x="1966617" y="2586624"/>
                </a:lnTo>
                <a:lnTo>
                  <a:pt x="1915226" y="2586834"/>
                </a:lnTo>
                <a:lnTo>
                  <a:pt x="1863888" y="2586692"/>
                </a:lnTo>
                <a:lnTo>
                  <a:pt x="1812613" y="2586124"/>
                </a:lnTo>
                <a:lnTo>
                  <a:pt x="1761410" y="2585057"/>
                </a:lnTo>
                <a:lnTo>
                  <a:pt x="1710286" y="2583419"/>
                </a:lnTo>
                <a:lnTo>
                  <a:pt x="1659252" y="2581136"/>
                </a:lnTo>
                <a:lnTo>
                  <a:pt x="1608316" y="2578134"/>
                </a:lnTo>
                <a:lnTo>
                  <a:pt x="1557487" y="2574340"/>
                </a:lnTo>
                <a:lnTo>
                  <a:pt x="1506775" y="2569682"/>
                </a:lnTo>
                <a:lnTo>
                  <a:pt x="1456187" y="2564086"/>
                </a:lnTo>
                <a:lnTo>
                  <a:pt x="1405733" y="2557478"/>
                </a:lnTo>
                <a:lnTo>
                  <a:pt x="1355421" y="2549786"/>
                </a:lnTo>
                <a:lnTo>
                  <a:pt x="1305262" y="2540935"/>
                </a:lnTo>
                <a:lnTo>
                  <a:pt x="1255263" y="2530854"/>
                </a:lnTo>
                <a:lnTo>
                  <a:pt x="1205434" y="2519469"/>
                </a:lnTo>
                <a:lnTo>
                  <a:pt x="1155783" y="2506706"/>
                </a:lnTo>
                <a:lnTo>
                  <a:pt x="1106320" y="2492492"/>
                </a:lnTo>
                <a:lnTo>
                  <a:pt x="1058591" y="2478267"/>
                </a:lnTo>
                <a:lnTo>
                  <a:pt x="1010746" y="2464406"/>
                </a:lnTo>
                <a:lnTo>
                  <a:pt x="915055" y="2437100"/>
                </a:lnTo>
                <a:lnTo>
                  <a:pt x="867386" y="2423313"/>
                </a:lnTo>
                <a:lnTo>
                  <a:pt x="819950" y="2409209"/>
                </a:lnTo>
                <a:lnTo>
                  <a:pt x="772836" y="2394618"/>
                </a:lnTo>
                <a:lnTo>
                  <a:pt x="726132" y="2379370"/>
                </a:lnTo>
                <a:lnTo>
                  <a:pt x="679925" y="2363293"/>
                </a:lnTo>
                <a:lnTo>
                  <a:pt x="634304" y="2346219"/>
                </a:lnTo>
                <a:lnTo>
                  <a:pt x="589356" y="2327975"/>
                </a:lnTo>
                <a:lnTo>
                  <a:pt x="545168" y="2308392"/>
                </a:lnTo>
                <a:lnTo>
                  <a:pt x="501829" y="2287299"/>
                </a:lnTo>
                <a:lnTo>
                  <a:pt x="459427" y="2264526"/>
                </a:lnTo>
                <a:lnTo>
                  <a:pt x="418049" y="2239903"/>
                </a:lnTo>
                <a:lnTo>
                  <a:pt x="377782" y="2213258"/>
                </a:lnTo>
                <a:lnTo>
                  <a:pt x="338716" y="2184421"/>
                </a:lnTo>
                <a:lnTo>
                  <a:pt x="300937" y="2153222"/>
                </a:lnTo>
                <a:lnTo>
                  <a:pt x="264534" y="2119491"/>
                </a:lnTo>
                <a:lnTo>
                  <a:pt x="229593" y="2083056"/>
                </a:lnTo>
                <a:lnTo>
                  <a:pt x="196204" y="2043748"/>
                </a:lnTo>
                <a:lnTo>
                  <a:pt x="164453" y="2001397"/>
                </a:lnTo>
                <a:lnTo>
                  <a:pt x="140777" y="1964425"/>
                </a:lnTo>
                <a:lnTo>
                  <a:pt x="118005" y="1922296"/>
                </a:lnTo>
                <a:lnTo>
                  <a:pt x="96418" y="1875969"/>
                </a:lnTo>
                <a:lnTo>
                  <a:pt x="76296" y="1826406"/>
                </a:lnTo>
                <a:lnTo>
                  <a:pt x="57920" y="1774564"/>
                </a:lnTo>
                <a:lnTo>
                  <a:pt x="41568" y="1721405"/>
                </a:lnTo>
                <a:lnTo>
                  <a:pt x="27522" y="1667888"/>
                </a:lnTo>
                <a:lnTo>
                  <a:pt x="16062" y="1614974"/>
                </a:lnTo>
                <a:lnTo>
                  <a:pt x="7468" y="1563621"/>
                </a:lnTo>
                <a:lnTo>
                  <a:pt x="2021" y="1514790"/>
                </a:lnTo>
                <a:lnTo>
                  <a:pt x="0" y="1469442"/>
                </a:lnTo>
                <a:lnTo>
                  <a:pt x="933" y="1436067"/>
                </a:lnTo>
                <a:lnTo>
                  <a:pt x="8992" y="1362176"/>
                </a:lnTo>
                <a:lnTo>
                  <a:pt x="15921" y="1321929"/>
                </a:lnTo>
                <a:lnTo>
                  <a:pt x="24653" y="1279661"/>
                </a:lnTo>
                <a:lnTo>
                  <a:pt x="35090" y="1235507"/>
                </a:lnTo>
                <a:lnTo>
                  <a:pt x="47133" y="1189601"/>
                </a:lnTo>
                <a:lnTo>
                  <a:pt x="60686" y="1142077"/>
                </a:lnTo>
                <a:lnTo>
                  <a:pt x="75649" y="1093072"/>
                </a:lnTo>
                <a:lnTo>
                  <a:pt x="91925" y="1042718"/>
                </a:lnTo>
                <a:lnTo>
                  <a:pt x="109416" y="991151"/>
                </a:lnTo>
                <a:lnTo>
                  <a:pt x="128023" y="938506"/>
                </a:lnTo>
                <a:lnTo>
                  <a:pt x="147650" y="884917"/>
                </a:lnTo>
                <a:lnTo>
                  <a:pt x="168198" y="830519"/>
                </a:lnTo>
                <a:lnTo>
                  <a:pt x="189568" y="775446"/>
                </a:lnTo>
                <a:lnTo>
                  <a:pt x="211664" y="719833"/>
                </a:lnTo>
                <a:lnTo>
                  <a:pt x="244895" y="664719"/>
                </a:lnTo>
                <a:lnTo>
                  <a:pt x="277192" y="615288"/>
                </a:lnTo>
                <a:lnTo>
                  <a:pt x="308964" y="570970"/>
                </a:lnTo>
                <a:lnTo>
                  <a:pt x="340621" y="531194"/>
                </a:lnTo>
                <a:lnTo>
                  <a:pt x="372573" y="495391"/>
                </a:lnTo>
                <a:lnTo>
                  <a:pt x="405231" y="462990"/>
                </a:lnTo>
                <a:lnTo>
                  <a:pt x="439003" y="433421"/>
                </a:lnTo>
                <a:lnTo>
                  <a:pt x="474299" y="406114"/>
                </a:lnTo>
                <a:lnTo>
                  <a:pt x="511530" y="380499"/>
                </a:lnTo>
                <a:lnTo>
                  <a:pt x="551105" y="356004"/>
                </a:lnTo>
                <a:lnTo>
                  <a:pt x="593434" y="332061"/>
                </a:lnTo>
                <a:lnTo>
                  <a:pt x="638927" y="308099"/>
                </a:lnTo>
                <a:lnTo>
                  <a:pt x="685818" y="284706"/>
                </a:lnTo>
                <a:lnTo>
                  <a:pt x="732796" y="262499"/>
                </a:lnTo>
                <a:lnTo>
                  <a:pt x="779858" y="241450"/>
                </a:lnTo>
                <a:lnTo>
                  <a:pt x="827004" y="221530"/>
                </a:lnTo>
                <a:lnTo>
                  <a:pt x="874233" y="202711"/>
                </a:lnTo>
                <a:lnTo>
                  <a:pt x="921543" y="184963"/>
                </a:lnTo>
                <a:lnTo>
                  <a:pt x="968935" y="168257"/>
                </a:lnTo>
                <a:lnTo>
                  <a:pt x="1016406" y="152567"/>
                </a:lnTo>
                <a:lnTo>
                  <a:pt x="1063955" y="137861"/>
                </a:lnTo>
                <a:lnTo>
                  <a:pt x="1111582" y="124112"/>
                </a:lnTo>
                <a:lnTo>
                  <a:pt x="1159286" y="111292"/>
                </a:lnTo>
                <a:lnTo>
                  <a:pt x="1207065" y="99371"/>
                </a:lnTo>
                <a:lnTo>
                  <a:pt x="1254919" y="88321"/>
                </a:lnTo>
                <a:lnTo>
                  <a:pt x="1302846" y="78112"/>
                </a:lnTo>
                <a:lnTo>
                  <a:pt x="1350846" y="68718"/>
                </a:lnTo>
                <a:lnTo>
                  <a:pt x="1398917" y="60108"/>
                </a:lnTo>
                <a:lnTo>
                  <a:pt x="1447058" y="52253"/>
                </a:lnTo>
                <a:lnTo>
                  <a:pt x="1495269" y="45126"/>
                </a:lnTo>
                <a:lnTo>
                  <a:pt x="1543548" y="38698"/>
                </a:lnTo>
                <a:lnTo>
                  <a:pt x="1591894" y="32940"/>
                </a:lnTo>
                <a:lnTo>
                  <a:pt x="1640306" y="27823"/>
                </a:lnTo>
                <a:lnTo>
                  <a:pt x="1688784" y="23318"/>
                </a:lnTo>
                <a:lnTo>
                  <a:pt x="1737326" y="19397"/>
                </a:lnTo>
                <a:lnTo>
                  <a:pt x="1785931" y="16032"/>
                </a:lnTo>
                <a:lnTo>
                  <a:pt x="1834598" y="13193"/>
                </a:lnTo>
                <a:lnTo>
                  <a:pt x="1883326" y="10851"/>
                </a:lnTo>
                <a:lnTo>
                  <a:pt x="1932114" y="8979"/>
                </a:lnTo>
                <a:lnTo>
                  <a:pt x="1980961" y="7547"/>
                </a:lnTo>
                <a:lnTo>
                  <a:pt x="2029866" y="6527"/>
                </a:lnTo>
                <a:lnTo>
                  <a:pt x="2078828" y="5890"/>
                </a:lnTo>
                <a:lnTo>
                  <a:pt x="2127845" y="5607"/>
                </a:lnTo>
                <a:lnTo>
                  <a:pt x="2176918" y="5649"/>
                </a:lnTo>
                <a:lnTo>
                  <a:pt x="2226044" y="5989"/>
                </a:lnTo>
                <a:lnTo>
                  <a:pt x="2275223" y="6597"/>
                </a:lnTo>
                <a:lnTo>
                  <a:pt x="2324454" y="7444"/>
                </a:lnTo>
                <a:lnTo>
                  <a:pt x="2373736" y="8503"/>
                </a:lnTo>
                <a:lnTo>
                  <a:pt x="2472447" y="11137"/>
                </a:lnTo>
                <a:lnTo>
                  <a:pt x="2521874" y="12656"/>
                </a:lnTo>
                <a:lnTo>
                  <a:pt x="2571467" y="13986"/>
                </a:lnTo>
                <a:lnTo>
                  <a:pt x="2621098" y="14917"/>
                </a:lnTo>
                <a:lnTo>
                  <a:pt x="2670765" y="15481"/>
                </a:lnTo>
                <a:lnTo>
                  <a:pt x="2720466" y="15711"/>
                </a:lnTo>
                <a:lnTo>
                  <a:pt x="2770196" y="15639"/>
                </a:lnTo>
                <a:lnTo>
                  <a:pt x="2819954" y="15298"/>
                </a:lnTo>
                <a:lnTo>
                  <a:pt x="2869736" y="14722"/>
                </a:lnTo>
                <a:lnTo>
                  <a:pt x="2919539" y="13942"/>
                </a:lnTo>
                <a:lnTo>
                  <a:pt x="3019197" y="11903"/>
                </a:lnTo>
                <a:lnTo>
                  <a:pt x="3318372" y="4310"/>
                </a:lnTo>
                <a:lnTo>
                  <a:pt x="3418086" y="2159"/>
                </a:lnTo>
                <a:lnTo>
                  <a:pt x="3467927" y="1302"/>
                </a:lnTo>
                <a:lnTo>
                  <a:pt x="3517754" y="635"/>
                </a:lnTo>
                <a:lnTo>
                  <a:pt x="3567564" y="190"/>
                </a:lnTo>
                <a:lnTo>
                  <a:pt x="3617354" y="0"/>
                </a:lnTo>
                <a:lnTo>
                  <a:pt x="3667121" y="97"/>
                </a:lnTo>
                <a:lnTo>
                  <a:pt x="3716862" y="514"/>
                </a:lnTo>
                <a:lnTo>
                  <a:pt x="3766573" y="1285"/>
                </a:lnTo>
                <a:lnTo>
                  <a:pt x="3816253" y="2441"/>
                </a:lnTo>
                <a:lnTo>
                  <a:pt x="3866279" y="3927"/>
                </a:lnTo>
                <a:lnTo>
                  <a:pt x="3916269" y="5730"/>
                </a:lnTo>
                <a:lnTo>
                  <a:pt x="3966228" y="7829"/>
                </a:lnTo>
                <a:lnTo>
                  <a:pt x="4016156" y="10202"/>
                </a:lnTo>
                <a:lnTo>
                  <a:pt x="4066058" y="12825"/>
                </a:lnTo>
                <a:lnTo>
                  <a:pt x="4115936" y="15678"/>
                </a:lnTo>
                <a:lnTo>
                  <a:pt x="4165792" y="18739"/>
                </a:lnTo>
                <a:lnTo>
                  <a:pt x="4215629" y="21984"/>
                </a:lnTo>
                <a:lnTo>
                  <a:pt x="4315259" y="28943"/>
                </a:lnTo>
                <a:lnTo>
                  <a:pt x="4414846" y="36378"/>
                </a:lnTo>
                <a:lnTo>
                  <a:pt x="4763382" y="63612"/>
                </a:lnTo>
                <a:lnTo>
                  <a:pt x="4863048" y="71012"/>
                </a:lnTo>
                <a:lnTo>
                  <a:pt x="4962791" y="77920"/>
                </a:lnTo>
                <a:lnTo>
                  <a:pt x="5012699" y="81134"/>
                </a:lnTo>
                <a:lnTo>
                  <a:pt x="5062634" y="84159"/>
                </a:lnTo>
                <a:lnTo>
                  <a:pt x="5113962" y="85283"/>
                </a:lnTo>
                <a:lnTo>
                  <a:pt x="5165595" y="83199"/>
                </a:lnTo>
                <a:lnTo>
                  <a:pt x="5217448" y="79150"/>
                </a:lnTo>
                <a:lnTo>
                  <a:pt x="5269431" y="74381"/>
                </a:lnTo>
                <a:lnTo>
                  <a:pt x="5321458" y="70136"/>
                </a:lnTo>
                <a:lnTo>
                  <a:pt x="5373442" y="67658"/>
                </a:lnTo>
                <a:lnTo>
                  <a:pt x="5424103" y="66262"/>
                </a:lnTo>
                <a:lnTo>
                  <a:pt x="5474894" y="64231"/>
                </a:lnTo>
                <a:lnTo>
                  <a:pt x="5525774" y="61775"/>
                </a:lnTo>
                <a:lnTo>
                  <a:pt x="5627643" y="56415"/>
                </a:lnTo>
                <a:lnTo>
                  <a:pt x="5678554" y="53927"/>
                </a:lnTo>
                <a:lnTo>
                  <a:pt x="5729396" y="51845"/>
                </a:lnTo>
                <a:lnTo>
                  <a:pt x="5780130" y="50376"/>
                </a:lnTo>
                <a:lnTo>
                  <a:pt x="5830715" y="49729"/>
                </a:lnTo>
                <a:lnTo>
                  <a:pt x="5881113" y="50111"/>
                </a:lnTo>
                <a:lnTo>
                  <a:pt x="5931284" y="51729"/>
                </a:lnTo>
                <a:lnTo>
                  <a:pt x="5981189" y="54793"/>
                </a:lnTo>
                <a:lnTo>
                  <a:pt x="6030787" y="59510"/>
                </a:lnTo>
                <a:lnTo>
                  <a:pt x="6080039" y="66087"/>
                </a:lnTo>
                <a:lnTo>
                  <a:pt x="6127777" y="74224"/>
                </a:lnTo>
                <a:lnTo>
                  <a:pt x="6175165" y="83924"/>
                </a:lnTo>
                <a:lnTo>
                  <a:pt x="6222178" y="95168"/>
                </a:lnTo>
                <a:lnTo>
                  <a:pt x="6268792" y="107938"/>
                </a:lnTo>
                <a:lnTo>
                  <a:pt x="6314983" y="122212"/>
                </a:lnTo>
                <a:lnTo>
                  <a:pt x="6360727" y="137973"/>
                </a:lnTo>
                <a:lnTo>
                  <a:pt x="6406001" y="155202"/>
                </a:lnTo>
                <a:lnTo>
                  <a:pt x="6450779" y="173878"/>
                </a:lnTo>
                <a:lnTo>
                  <a:pt x="6495039" y="193983"/>
                </a:lnTo>
                <a:lnTo>
                  <a:pt x="6538756" y="215498"/>
                </a:lnTo>
                <a:lnTo>
                  <a:pt x="6581905" y="238404"/>
                </a:lnTo>
                <a:lnTo>
                  <a:pt x="6624464" y="262680"/>
                </a:lnTo>
                <a:lnTo>
                  <a:pt x="6666408" y="288309"/>
                </a:lnTo>
                <a:lnTo>
                  <a:pt x="6707713" y="315270"/>
                </a:lnTo>
                <a:lnTo>
                  <a:pt x="6748355" y="343546"/>
                </a:lnTo>
                <a:lnTo>
                  <a:pt x="6788309" y="373116"/>
                </a:lnTo>
                <a:lnTo>
                  <a:pt x="6827553" y="403961"/>
                </a:lnTo>
                <a:lnTo>
                  <a:pt x="6865013" y="435698"/>
                </a:lnTo>
                <a:lnTo>
                  <a:pt x="6900364" y="468751"/>
                </a:lnTo>
                <a:lnTo>
                  <a:pt x="6933624" y="503101"/>
                </a:lnTo>
                <a:lnTo>
                  <a:pt x="6964811" y="538730"/>
                </a:lnTo>
                <a:lnTo>
                  <a:pt x="6993942" y="575619"/>
                </a:lnTo>
                <a:lnTo>
                  <a:pt x="7021036" y="613750"/>
                </a:lnTo>
                <a:lnTo>
                  <a:pt x="7046110" y="653103"/>
                </a:lnTo>
                <a:lnTo>
                  <a:pt x="7069181" y="693661"/>
                </a:lnTo>
                <a:lnTo>
                  <a:pt x="7090268" y="735404"/>
                </a:lnTo>
                <a:lnTo>
                  <a:pt x="7109387" y="778315"/>
                </a:lnTo>
                <a:lnTo>
                  <a:pt x="7126558" y="822374"/>
                </a:lnTo>
                <a:lnTo>
                  <a:pt x="7141797" y="867563"/>
                </a:lnTo>
                <a:lnTo>
                  <a:pt x="7155123" y="913864"/>
                </a:lnTo>
                <a:lnTo>
                  <a:pt x="7166553" y="961257"/>
                </a:lnTo>
                <a:lnTo>
                  <a:pt x="7176105" y="1009724"/>
                </a:lnTo>
                <a:lnTo>
                  <a:pt x="7183796" y="1059247"/>
                </a:lnTo>
                <a:lnTo>
                  <a:pt x="7189644" y="1109807"/>
                </a:lnTo>
                <a:lnTo>
                  <a:pt x="7193668" y="1161385"/>
                </a:lnTo>
                <a:lnTo>
                  <a:pt x="7195884" y="1213962"/>
                </a:lnTo>
                <a:lnTo>
                  <a:pt x="7196311" y="1267522"/>
                </a:lnTo>
                <a:lnTo>
                  <a:pt x="7194966" y="1322043"/>
                </a:lnTo>
                <a:lnTo>
                  <a:pt x="7190945" y="1395777"/>
                </a:lnTo>
                <a:lnTo>
                  <a:pt x="7189507" y="1450584"/>
                </a:lnTo>
                <a:lnTo>
                  <a:pt x="7162852" y="1550276"/>
                </a:lnTo>
                <a:lnTo>
                  <a:pt x="7136787" y="1649379"/>
                </a:lnTo>
                <a:lnTo>
                  <a:pt x="7106887" y="1715874"/>
                </a:lnTo>
                <a:lnTo>
                  <a:pt x="7092527" y="1749158"/>
                </a:lnTo>
                <a:lnTo>
                  <a:pt x="7079347" y="1782957"/>
                </a:lnTo>
                <a:lnTo>
                  <a:pt x="7059821" y="1832316"/>
                </a:lnTo>
                <a:lnTo>
                  <a:pt x="7038787" y="1879925"/>
                </a:lnTo>
                <a:lnTo>
                  <a:pt x="7016282" y="1925823"/>
                </a:lnTo>
                <a:lnTo>
                  <a:pt x="6992342" y="1970049"/>
                </a:lnTo>
                <a:lnTo>
                  <a:pt x="6967001" y="2012643"/>
                </a:lnTo>
                <a:lnTo>
                  <a:pt x="6940296" y="2053644"/>
                </a:lnTo>
                <a:lnTo>
                  <a:pt x="6912262" y="2093090"/>
                </a:lnTo>
                <a:lnTo>
                  <a:pt x="6882936" y="2131022"/>
                </a:lnTo>
                <a:lnTo>
                  <a:pt x="6852353" y="2167478"/>
                </a:lnTo>
                <a:lnTo>
                  <a:pt x="6820549" y="2202497"/>
                </a:lnTo>
                <a:lnTo>
                  <a:pt x="6787560" y="2236119"/>
                </a:lnTo>
                <a:lnTo>
                  <a:pt x="6753421" y="2268383"/>
                </a:lnTo>
                <a:lnTo>
                  <a:pt x="6718168" y="2299328"/>
                </a:lnTo>
                <a:lnTo>
                  <a:pt x="6681838" y="2328992"/>
                </a:lnTo>
                <a:lnTo>
                  <a:pt x="6644465" y="2357417"/>
                </a:lnTo>
                <a:lnTo>
                  <a:pt x="6606087" y="2384639"/>
                </a:lnTo>
                <a:lnTo>
                  <a:pt x="6566737" y="2410700"/>
                </a:lnTo>
                <a:lnTo>
                  <a:pt x="6526453" y="2435637"/>
                </a:lnTo>
                <a:lnTo>
                  <a:pt x="6485270" y="2459491"/>
                </a:lnTo>
                <a:lnTo>
                  <a:pt x="6434813" y="2487323"/>
                </a:lnTo>
                <a:lnTo>
                  <a:pt x="6383766" y="2513609"/>
                </a:lnTo>
                <a:lnTo>
                  <a:pt x="6332128" y="2537391"/>
                </a:lnTo>
                <a:lnTo>
                  <a:pt x="6279901" y="2557710"/>
                </a:lnTo>
                <a:lnTo>
                  <a:pt x="6230782" y="2574586"/>
                </a:lnTo>
                <a:lnTo>
                  <a:pt x="6181652" y="2591024"/>
                </a:lnTo>
                <a:lnTo>
                  <a:pt x="6132511" y="2607007"/>
                </a:lnTo>
                <a:lnTo>
                  <a:pt x="6083358" y="2622519"/>
                </a:lnTo>
                <a:lnTo>
                  <a:pt x="6034193" y="2637542"/>
                </a:lnTo>
                <a:lnTo>
                  <a:pt x="5985015" y="2652062"/>
                </a:lnTo>
                <a:lnTo>
                  <a:pt x="5935825" y="2666061"/>
                </a:lnTo>
                <a:lnTo>
                  <a:pt x="5886621" y="2679522"/>
                </a:lnTo>
                <a:lnTo>
                  <a:pt x="5837404" y="2692430"/>
                </a:lnTo>
                <a:lnTo>
                  <a:pt x="5788174" y="2704767"/>
                </a:lnTo>
                <a:lnTo>
                  <a:pt x="5738930" y="2716518"/>
                </a:lnTo>
                <a:lnTo>
                  <a:pt x="5689671" y="2727665"/>
                </a:lnTo>
                <a:lnTo>
                  <a:pt x="5640398" y="2738193"/>
                </a:lnTo>
                <a:lnTo>
                  <a:pt x="5591109" y="2748085"/>
                </a:lnTo>
                <a:lnTo>
                  <a:pt x="5541806" y="2757324"/>
                </a:lnTo>
                <a:lnTo>
                  <a:pt x="5492487" y="2765894"/>
                </a:lnTo>
                <a:lnTo>
                  <a:pt x="5443153" y="2773779"/>
                </a:lnTo>
                <a:lnTo>
                  <a:pt x="5393802" y="2780962"/>
                </a:lnTo>
                <a:lnTo>
                  <a:pt x="5344435" y="2787426"/>
                </a:lnTo>
                <a:lnTo>
                  <a:pt x="5295051" y="2793155"/>
                </a:lnTo>
                <a:lnTo>
                  <a:pt x="5245650" y="2798133"/>
                </a:lnTo>
                <a:lnTo>
                  <a:pt x="5196232" y="2802343"/>
                </a:lnTo>
                <a:lnTo>
                  <a:pt x="5146796" y="2805769"/>
                </a:lnTo>
                <a:lnTo>
                  <a:pt x="5097343" y="2808394"/>
                </a:lnTo>
                <a:lnTo>
                  <a:pt x="5047871" y="2810202"/>
                </a:lnTo>
                <a:lnTo>
                  <a:pt x="4998381" y="2811176"/>
                </a:lnTo>
                <a:lnTo>
                  <a:pt x="4948871" y="2811299"/>
                </a:lnTo>
                <a:close/>
              </a:path>
            </a:pathLst>
          </a:custGeom>
          <a:solidFill>
            <a:srgbClr val="F2F1F5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7" name="object 7"/>
          <p:cNvSpPr txBox="1"/>
          <p:nvPr/>
        </p:nvSpPr>
        <p:spPr>
          <a:xfrm>
            <a:off x="3863342" y="2837827"/>
            <a:ext cx="4495800" cy="2230084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Nguyễn Thành Nhật</a:t>
            </a: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Nguyễn Thị </a:t>
            </a: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Yến </a:t>
            </a: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Phượng</a:t>
            </a:r>
            <a:endParaRPr lang="en-US" sz="2400" spc="-82" smtClean="0">
              <a:solidFill>
                <a:srgbClr val="5833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Phạm </a:t>
            </a: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Lại Anh </a:t>
            </a: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Đỗ </a:t>
            </a: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Quỳnh</a:t>
            </a:r>
            <a:endParaRPr lang="en-US" sz="2400" spc="-82">
              <a:solidFill>
                <a:srgbClr val="5833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vi-VN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Chế Thị Nhã Quyên (Nhóm trưởng</a:t>
            </a:r>
            <a:r>
              <a:rPr lang="vi-VN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4356756"/>
            <a:ext cx="2161544" cy="250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5" name="object 5"/>
          <p:cNvSpPr/>
          <p:nvPr/>
        </p:nvSpPr>
        <p:spPr>
          <a:xfrm>
            <a:off x="10678562" y="462239"/>
            <a:ext cx="1127795" cy="112779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91738" y="752475"/>
                </a:moveTo>
                <a:lnTo>
                  <a:pt x="360736" y="752475"/>
                </a:lnTo>
                <a:lnTo>
                  <a:pt x="360736" y="452086"/>
                </a:lnTo>
                <a:lnTo>
                  <a:pt x="242296" y="728245"/>
                </a:lnTo>
                <a:lnTo>
                  <a:pt x="213853" y="715904"/>
                </a:lnTo>
                <a:lnTo>
                  <a:pt x="330186" y="444261"/>
                </a:lnTo>
                <a:lnTo>
                  <a:pt x="121148" y="653298"/>
                </a:lnTo>
                <a:lnTo>
                  <a:pt x="99176" y="631326"/>
                </a:lnTo>
                <a:lnTo>
                  <a:pt x="311675" y="418827"/>
                </a:lnTo>
                <a:lnTo>
                  <a:pt x="32657" y="530494"/>
                </a:lnTo>
                <a:lnTo>
                  <a:pt x="21219" y="501599"/>
                </a:lnTo>
                <a:lnTo>
                  <a:pt x="295572" y="391738"/>
                </a:lnTo>
                <a:lnTo>
                  <a:pt x="0" y="391738"/>
                </a:lnTo>
                <a:lnTo>
                  <a:pt x="0" y="360736"/>
                </a:lnTo>
                <a:lnTo>
                  <a:pt x="300388" y="360736"/>
                </a:lnTo>
                <a:lnTo>
                  <a:pt x="24229" y="242296"/>
                </a:lnTo>
                <a:lnTo>
                  <a:pt x="36570" y="213853"/>
                </a:lnTo>
                <a:lnTo>
                  <a:pt x="308213" y="330186"/>
                </a:lnTo>
                <a:lnTo>
                  <a:pt x="99176" y="121148"/>
                </a:lnTo>
                <a:lnTo>
                  <a:pt x="121148" y="99176"/>
                </a:lnTo>
                <a:lnTo>
                  <a:pt x="333647" y="311675"/>
                </a:lnTo>
                <a:lnTo>
                  <a:pt x="221980" y="32657"/>
                </a:lnTo>
                <a:lnTo>
                  <a:pt x="250875" y="21219"/>
                </a:lnTo>
                <a:lnTo>
                  <a:pt x="360736" y="295572"/>
                </a:lnTo>
                <a:lnTo>
                  <a:pt x="360736" y="0"/>
                </a:lnTo>
                <a:lnTo>
                  <a:pt x="391738" y="0"/>
                </a:lnTo>
                <a:lnTo>
                  <a:pt x="391738" y="300388"/>
                </a:lnTo>
                <a:lnTo>
                  <a:pt x="510178" y="24229"/>
                </a:lnTo>
                <a:lnTo>
                  <a:pt x="538621" y="36570"/>
                </a:lnTo>
                <a:lnTo>
                  <a:pt x="422288" y="308213"/>
                </a:lnTo>
                <a:lnTo>
                  <a:pt x="631326" y="99176"/>
                </a:lnTo>
                <a:lnTo>
                  <a:pt x="653298" y="121148"/>
                </a:lnTo>
                <a:lnTo>
                  <a:pt x="440799" y="333647"/>
                </a:lnTo>
                <a:lnTo>
                  <a:pt x="719817" y="221980"/>
                </a:lnTo>
                <a:lnTo>
                  <a:pt x="731255" y="250875"/>
                </a:lnTo>
                <a:lnTo>
                  <a:pt x="456902" y="360736"/>
                </a:lnTo>
                <a:lnTo>
                  <a:pt x="752475" y="360736"/>
                </a:lnTo>
                <a:lnTo>
                  <a:pt x="752475" y="391738"/>
                </a:lnTo>
                <a:lnTo>
                  <a:pt x="452086" y="391738"/>
                </a:lnTo>
                <a:lnTo>
                  <a:pt x="728245" y="510178"/>
                </a:lnTo>
                <a:lnTo>
                  <a:pt x="715904" y="538621"/>
                </a:lnTo>
                <a:lnTo>
                  <a:pt x="444261" y="422288"/>
                </a:lnTo>
                <a:lnTo>
                  <a:pt x="653298" y="631326"/>
                </a:lnTo>
                <a:lnTo>
                  <a:pt x="631326" y="653298"/>
                </a:lnTo>
                <a:lnTo>
                  <a:pt x="418827" y="440799"/>
                </a:lnTo>
                <a:lnTo>
                  <a:pt x="530494" y="719817"/>
                </a:lnTo>
                <a:lnTo>
                  <a:pt x="501599" y="731255"/>
                </a:lnTo>
                <a:lnTo>
                  <a:pt x="391738" y="456902"/>
                </a:lnTo>
                <a:lnTo>
                  <a:pt x="391738" y="7524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6164" y="801801"/>
            <a:ext cx="12219943" cy="817099"/>
          </a:xfrm>
          <a:prstGeom prst="rect">
            <a:avLst/>
          </a:prstGeom>
        </p:spPr>
        <p:txBody>
          <a:bodyPr vert="horz" wrap="square" lIns="0" tIns="136097" rIns="0" bIns="0" rtlCol="0">
            <a:spAutoFit/>
          </a:bodyPr>
          <a:lstStyle/>
          <a:p>
            <a:pPr marL="19034" marR="7614" algn="ctr">
              <a:lnSpc>
                <a:spcPts val="5289"/>
              </a:lnSpc>
              <a:spcBef>
                <a:spcPts val="1071"/>
              </a:spcBef>
            </a:pPr>
            <a:r>
              <a:rPr lang="en-US" sz="5096" spc="1027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Nội dung:</a:t>
            </a:r>
            <a:endParaRPr sz="50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42584" y="1991617"/>
            <a:ext cx="571036" cy="571036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8348" y="380999"/>
                </a:moveTo>
                <a:lnTo>
                  <a:pt x="182651" y="380999"/>
                </a:lnTo>
                <a:lnTo>
                  <a:pt x="182651" y="228904"/>
                </a:lnTo>
                <a:lnTo>
                  <a:pt x="122681" y="368731"/>
                </a:lnTo>
                <a:lnTo>
                  <a:pt x="108280" y="362483"/>
                </a:lnTo>
                <a:lnTo>
                  <a:pt x="167182" y="224942"/>
                </a:lnTo>
                <a:lnTo>
                  <a:pt x="61340" y="330784"/>
                </a:lnTo>
                <a:lnTo>
                  <a:pt x="50215" y="319658"/>
                </a:lnTo>
                <a:lnTo>
                  <a:pt x="157810" y="212064"/>
                </a:lnTo>
                <a:lnTo>
                  <a:pt x="16535" y="268604"/>
                </a:lnTo>
                <a:lnTo>
                  <a:pt x="10744" y="253974"/>
                </a:lnTo>
                <a:lnTo>
                  <a:pt x="149656" y="198348"/>
                </a:lnTo>
                <a:lnTo>
                  <a:pt x="0" y="198348"/>
                </a:lnTo>
                <a:lnTo>
                  <a:pt x="0" y="182651"/>
                </a:lnTo>
                <a:lnTo>
                  <a:pt x="152095" y="182651"/>
                </a:lnTo>
                <a:lnTo>
                  <a:pt x="12268" y="122681"/>
                </a:lnTo>
                <a:lnTo>
                  <a:pt x="18516" y="108280"/>
                </a:lnTo>
                <a:lnTo>
                  <a:pt x="156057" y="167182"/>
                </a:lnTo>
                <a:lnTo>
                  <a:pt x="50215" y="61340"/>
                </a:lnTo>
                <a:lnTo>
                  <a:pt x="61340" y="50215"/>
                </a:lnTo>
                <a:lnTo>
                  <a:pt x="168935" y="157810"/>
                </a:lnTo>
                <a:lnTo>
                  <a:pt x="112394" y="16535"/>
                </a:lnTo>
                <a:lnTo>
                  <a:pt x="127025" y="10744"/>
                </a:lnTo>
                <a:lnTo>
                  <a:pt x="182651" y="149656"/>
                </a:lnTo>
                <a:lnTo>
                  <a:pt x="182651" y="0"/>
                </a:lnTo>
                <a:lnTo>
                  <a:pt x="198348" y="0"/>
                </a:lnTo>
                <a:lnTo>
                  <a:pt x="198348" y="152095"/>
                </a:lnTo>
                <a:lnTo>
                  <a:pt x="258317" y="12268"/>
                </a:lnTo>
                <a:lnTo>
                  <a:pt x="272719" y="18516"/>
                </a:lnTo>
                <a:lnTo>
                  <a:pt x="213817" y="156057"/>
                </a:lnTo>
                <a:lnTo>
                  <a:pt x="319658" y="50215"/>
                </a:lnTo>
                <a:lnTo>
                  <a:pt x="330784" y="61340"/>
                </a:lnTo>
                <a:lnTo>
                  <a:pt x="223189" y="168935"/>
                </a:lnTo>
                <a:lnTo>
                  <a:pt x="364464" y="112394"/>
                </a:lnTo>
                <a:lnTo>
                  <a:pt x="370255" y="127025"/>
                </a:lnTo>
                <a:lnTo>
                  <a:pt x="231343" y="182651"/>
                </a:lnTo>
                <a:lnTo>
                  <a:pt x="380999" y="182651"/>
                </a:lnTo>
                <a:lnTo>
                  <a:pt x="380999" y="198348"/>
                </a:lnTo>
                <a:lnTo>
                  <a:pt x="228904" y="198348"/>
                </a:lnTo>
                <a:lnTo>
                  <a:pt x="368731" y="258317"/>
                </a:lnTo>
                <a:lnTo>
                  <a:pt x="362483" y="272719"/>
                </a:lnTo>
                <a:lnTo>
                  <a:pt x="224942" y="213817"/>
                </a:lnTo>
                <a:lnTo>
                  <a:pt x="330784" y="319658"/>
                </a:lnTo>
                <a:lnTo>
                  <a:pt x="319658" y="330784"/>
                </a:lnTo>
                <a:lnTo>
                  <a:pt x="212064" y="223189"/>
                </a:lnTo>
                <a:lnTo>
                  <a:pt x="268604" y="364464"/>
                </a:lnTo>
                <a:lnTo>
                  <a:pt x="253974" y="370255"/>
                </a:lnTo>
                <a:lnTo>
                  <a:pt x="198348" y="231343"/>
                </a:lnTo>
                <a:lnTo>
                  <a:pt x="198348" y="380999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8" name="object 18"/>
          <p:cNvSpPr/>
          <p:nvPr/>
        </p:nvSpPr>
        <p:spPr>
          <a:xfrm>
            <a:off x="10339840" y="5410200"/>
            <a:ext cx="1213451" cy="1213451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21490" y="809624"/>
                </a:moveTo>
                <a:lnTo>
                  <a:pt x="388134" y="809624"/>
                </a:lnTo>
                <a:lnTo>
                  <a:pt x="388134" y="486422"/>
                </a:lnTo>
                <a:lnTo>
                  <a:pt x="260699" y="783555"/>
                </a:lnTo>
                <a:lnTo>
                  <a:pt x="230095" y="770277"/>
                </a:lnTo>
                <a:lnTo>
                  <a:pt x="355263" y="478002"/>
                </a:lnTo>
                <a:lnTo>
                  <a:pt x="130349" y="702916"/>
                </a:lnTo>
                <a:lnTo>
                  <a:pt x="106708" y="679275"/>
                </a:lnTo>
                <a:lnTo>
                  <a:pt x="335346" y="450637"/>
                </a:lnTo>
                <a:lnTo>
                  <a:pt x="35137" y="570785"/>
                </a:lnTo>
                <a:lnTo>
                  <a:pt x="22831" y="539696"/>
                </a:lnTo>
                <a:lnTo>
                  <a:pt x="318020" y="421490"/>
                </a:lnTo>
                <a:lnTo>
                  <a:pt x="0" y="421490"/>
                </a:lnTo>
                <a:lnTo>
                  <a:pt x="0" y="388134"/>
                </a:lnTo>
                <a:lnTo>
                  <a:pt x="323202" y="388134"/>
                </a:lnTo>
                <a:lnTo>
                  <a:pt x="26069" y="260699"/>
                </a:lnTo>
                <a:lnTo>
                  <a:pt x="39347" y="230095"/>
                </a:lnTo>
                <a:lnTo>
                  <a:pt x="331622" y="355263"/>
                </a:lnTo>
                <a:lnTo>
                  <a:pt x="106708" y="130349"/>
                </a:lnTo>
                <a:lnTo>
                  <a:pt x="130349" y="106708"/>
                </a:lnTo>
                <a:lnTo>
                  <a:pt x="358987" y="335346"/>
                </a:lnTo>
                <a:lnTo>
                  <a:pt x="238839" y="35137"/>
                </a:lnTo>
                <a:lnTo>
                  <a:pt x="269928" y="22831"/>
                </a:lnTo>
                <a:lnTo>
                  <a:pt x="388134" y="318020"/>
                </a:lnTo>
                <a:lnTo>
                  <a:pt x="388134" y="0"/>
                </a:lnTo>
                <a:lnTo>
                  <a:pt x="421490" y="0"/>
                </a:lnTo>
                <a:lnTo>
                  <a:pt x="421490" y="323202"/>
                </a:lnTo>
                <a:lnTo>
                  <a:pt x="548925" y="26069"/>
                </a:lnTo>
                <a:lnTo>
                  <a:pt x="579529" y="39347"/>
                </a:lnTo>
                <a:lnTo>
                  <a:pt x="454361" y="331622"/>
                </a:lnTo>
                <a:lnTo>
                  <a:pt x="679275" y="106708"/>
                </a:lnTo>
                <a:lnTo>
                  <a:pt x="702916" y="130349"/>
                </a:lnTo>
                <a:lnTo>
                  <a:pt x="474278" y="358987"/>
                </a:lnTo>
                <a:lnTo>
                  <a:pt x="774487" y="238839"/>
                </a:lnTo>
                <a:lnTo>
                  <a:pt x="786793" y="269928"/>
                </a:lnTo>
                <a:lnTo>
                  <a:pt x="491604" y="388134"/>
                </a:lnTo>
                <a:lnTo>
                  <a:pt x="809624" y="388134"/>
                </a:lnTo>
                <a:lnTo>
                  <a:pt x="809624" y="421490"/>
                </a:lnTo>
                <a:lnTo>
                  <a:pt x="486422" y="421490"/>
                </a:lnTo>
                <a:lnTo>
                  <a:pt x="783555" y="548925"/>
                </a:lnTo>
                <a:lnTo>
                  <a:pt x="770277" y="579529"/>
                </a:lnTo>
                <a:lnTo>
                  <a:pt x="478002" y="454361"/>
                </a:lnTo>
                <a:lnTo>
                  <a:pt x="702916" y="679275"/>
                </a:lnTo>
                <a:lnTo>
                  <a:pt x="679275" y="702916"/>
                </a:lnTo>
                <a:lnTo>
                  <a:pt x="450637" y="474278"/>
                </a:lnTo>
                <a:lnTo>
                  <a:pt x="570785" y="774487"/>
                </a:lnTo>
                <a:lnTo>
                  <a:pt x="539696" y="786793"/>
                </a:lnTo>
                <a:lnTo>
                  <a:pt x="421490" y="491604"/>
                </a:lnTo>
                <a:lnTo>
                  <a:pt x="421490" y="809624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grpSp>
        <p:nvGrpSpPr>
          <p:cNvPr id="20" name="Group 19"/>
          <p:cNvGrpSpPr/>
          <p:nvPr/>
        </p:nvGrpSpPr>
        <p:grpSpPr>
          <a:xfrm>
            <a:off x="3592961" y="2906352"/>
            <a:ext cx="5391783" cy="646631"/>
            <a:chOff x="3369101" y="1131592"/>
            <a:chExt cx="6546277" cy="576004"/>
          </a:xfrm>
          <a:solidFill>
            <a:schemeClr val="accent2"/>
          </a:solidFill>
        </p:grpSpPr>
        <p:sp>
          <p:nvSpPr>
            <p:cNvPr id="21" name="Round Same Side Corner Rectangle 20"/>
            <p:cNvSpPr/>
            <p:nvPr/>
          </p:nvSpPr>
          <p:spPr>
            <a:xfrm rot="5400000">
              <a:off x="5694581" y="-1193888"/>
              <a:ext cx="576002" cy="522696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667249" y="1222719"/>
              <a:ext cx="4752528" cy="378863"/>
            </a:xfrm>
            <a:prstGeom prst="rect">
              <a:avLst/>
            </a:prstGeom>
            <a:grp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dirty="0" smtClean="0">
                  <a:solidFill>
                    <a:srgbClr val="1F497D">
                      <a:lumMod val="50000"/>
                    </a:srgb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PHẦN MỀM HỖ TRỢ</a:t>
              </a:r>
              <a:endParaRPr lang="en-US" altLang="ko-KR" sz="2200" b="1" dirty="0">
                <a:solidFill>
                  <a:srgbClr val="1F497D">
                    <a:lumMod val="50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 Same Side Corner Rectangle 24"/>
            <p:cNvSpPr/>
            <p:nvPr/>
          </p:nvSpPr>
          <p:spPr>
            <a:xfrm rot="5400000">
              <a:off x="6354238" y="-1853544"/>
              <a:ext cx="576004" cy="6546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758202" y="1220239"/>
              <a:ext cx="5817107" cy="383824"/>
            </a:xfrm>
            <a:prstGeom prst="rect">
              <a:avLst/>
            </a:prstGeom>
            <a:solidFill>
              <a:srgbClr val="8F6440"/>
            </a:solidFill>
            <a:ln>
              <a:solidFill>
                <a:srgbClr val="8F6440"/>
              </a:solidFill>
            </a:ln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Danh sách chức năng</a:t>
              </a:r>
              <a:endParaRPr lang="en-US" altLang="ko-KR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95255" y="3858762"/>
            <a:ext cx="5388963" cy="653713"/>
            <a:chOff x="3369101" y="2023435"/>
            <a:chExt cx="5226961" cy="576002"/>
          </a:xfrm>
          <a:solidFill>
            <a:schemeClr val="accent2"/>
          </a:solidFill>
        </p:grpSpPr>
        <p:sp>
          <p:nvSpPr>
            <p:cNvPr id="30" name="Round Same Side Corner Rectangle 29"/>
            <p:cNvSpPr/>
            <p:nvPr/>
          </p:nvSpPr>
          <p:spPr>
            <a:xfrm rot="5400000">
              <a:off x="5694581" y="-302045"/>
              <a:ext cx="576002" cy="52269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677860" y="2114561"/>
              <a:ext cx="4739353" cy="378863"/>
            </a:xfrm>
            <a:prstGeom prst="rect">
              <a:avLst/>
            </a:prstGeom>
            <a:solidFill>
              <a:srgbClr val="8F6440"/>
            </a:solidFill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Phân chia công việc</a:t>
              </a:r>
              <a:endParaRPr lang="en-US" altLang="ko-KR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Round Same Side Corner Rectangle 33"/>
          <p:cNvSpPr/>
          <p:nvPr/>
        </p:nvSpPr>
        <p:spPr>
          <a:xfrm rot="5400000">
            <a:off x="5956275" y="-410951"/>
            <a:ext cx="637443" cy="53917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92"/>
          <p:cNvSpPr>
            <a:spLocks noChangeAspect="1" noChangeArrowheads="1"/>
          </p:cNvSpPr>
          <p:nvPr/>
        </p:nvSpPr>
        <p:spPr bwMode="auto">
          <a:xfrm rot="16200000" flipH="1">
            <a:off x="3255661" y="1945367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8560" y="2124486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noProof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927856" y="2069858"/>
            <a:ext cx="4648200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Mục đích và yêu cầu của dự án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utoShape 92"/>
          <p:cNvSpPr>
            <a:spLocks noChangeAspect="1" noChangeArrowheads="1"/>
          </p:cNvSpPr>
          <p:nvPr/>
        </p:nvSpPr>
        <p:spPr bwMode="auto">
          <a:xfrm rot="16200000" flipH="1">
            <a:off x="3269516" y="2877039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52415" y="3057851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92"/>
          <p:cNvSpPr>
            <a:spLocks noChangeAspect="1" noChangeArrowheads="1"/>
          </p:cNvSpPr>
          <p:nvPr/>
        </p:nvSpPr>
        <p:spPr bwMode="auto">
          <a:xfrm rot="16200000" flipH="1">
            <a:off x="3269516" y="3836531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52415" y="4017343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5"/>
          <p:cNvSpPr/>
          <p:nvPr/>
        </p:nvSpPr>
        <p:spPr>
          <a:xfrm>
            <a:off x="-16164" y="1752600"/>
            <a:ext cx="12219943" cy="0"/>
          </a:xfrm>
          <a:custGeom>
            <a:avLst/>
            <a:gdLst/>
            <a:ahLst/>
            <a:cxnLst/>
            <a:rect l="l" t="t" r="r" b="b"/>
            <a:pathLst>
              <a:path w="1848485" h="10159">
                <a:moveTo>
                  <a:pt x="0" y="0"/>
                </a:moveTo>
                <a:lnTo>
                  <a:pt x="1847910" y="9930"/>
                </a:lnTo>
              </a:path>
            </a:pathLst>
          </a:custGeom>
          <a:ln w="38100">
            <a:solidFill>
              <a:srgbClr val="8F6440"/>
            </a:solidFill>
          </a:ln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6" name="object 5"/>
          <p:cNvSpPr/>
          <p:nvPr/>
        </p:nvSpPr>
        <p:spPr>
          <a:xfrm>
            <a:off x="228600" y="68123"/>
            <a:ext cx="1127795" cy="112779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91738" y="752475"/>
                </a:moveTo>
                <a:lnTo>
                  <a:pt x="360736" y="752475"/>
                </a:lnTo>
                <a:lnTo>
                  <a:pt x="360736" y="452086"/>
                </a:lnTo>
                <a:lnTo>
                  <a:pt x="242296" y="728245"/>
                </a:lnTo>
                <a:lnTo>
                  <a:pt x="213853" y="715904"/>
                </a:lnTo>
                <a:lnTo>
                  <a:pt x="330186" y="444261"/>
                </a:lnTo>
                <a:lnTo>
                  <a:pt x="121148" y="653298"/>
                </a:lnTo>
                <a:lnTo>
                  <a:pt x="99176" y="631326"/>
                </a:lnTo>
                <a:lnTo>
                  <a:pt x="311675" y="418827"/>
                </a:lnTo>
                <a:lnTo>
                  <a:pt x="32657" y="530494"/>
                </a:lnTo>
                <a:lnTo>
                  <a:pt x="21219" y="501599"/>
                </a:lnTo>
                <a:lnTo>
                  <a:pt x="295572" y="391738"/>
                </a:lnTo>
                <a:lnTo>
                  <a:pt x="0" y="391738"/>
                </a:lnTo>
                <a:lnTo>
                  <a:pt x="0" y="360736"/>
                </a:lnTo>
                <a:lnTo>
                  <a:pt x="300388" y="360736"/>
                </a:lnTo>
                <a:lnTo>
                  <a:pt x="24229" y="242296"/>
                </a:lnTo>
                <a:lnTo>
                  <a:pt x="36570" y="213853"/>
                </a:lnTo>
                <a:lnTo>
                  <a:pt x="308213" y="330186"/>
                </a:lnTo>
                <a:lnTo>
                  <a:pt x="99176" y="121148"/>
                </a:lnTo>
                <a:lnTo>
                  <a:pt x="121148" y="99176"/>
                </a:lnTo>
                <a:lnTo>
                  <a:pt x="333647" y="311675"/>
                </a:lnTo>
                <a:lnTo>
                  <a:pt x="221980" y="32657"/>
                </a:lnTo>
                <a:lnTo>
                  <a:pt x="250875" y="21219"/>
                </a:lnTo>
                <a:lnTo>
                  <a:pt x="360736" y="295572"/>
                </a:lnTo>
                <a:lnTo>
                  <a:pt x="360736" y="0"/>
                </a:lnTo>
                <a:lnTo>
                  <a:pt x="391738" y="0"/>
                </a:lnTo>
                <a:lnTo>
                  <a:pt x="391738" y="300388"/>
                </a:lnTo>
                <a:lnTo>
                  <a:pt x="510178" y="24229"/>
                </a:lnTo>
                <a:lnTo>
                  <a:pt x="538621" y="36570"/>
                </a:lnTo>
                <a:lnTo>
                  <a:pt x="422288" y="308213"/>
                </a:lnTo>
                <a:lnTo>
                  <a:pt x="631326" y="99176"/>
                </a:lnTo>
                <a:lnTo>
                  <a:pt x="653298" y="121148"/>
                </a:lnTo>
                <a:lnTo>
                  <a:pt x="440799" y="333647"/>
                </a:lnTo>
                <a:lnTo>
                  <a:pt x="719817" y="221980"/>
                </a:lnTo>
                <a:lnTo>
                  <a:pt x="731255" y="250875"/>
                </a:lnTo>
                <a:lnTo>
                  <a:pt x="456902" y="360736"/>
                </a:lnTo>
                <a:lnTo>
                  <a:pt x="752475" y="360736"/>
                </a:lnTo>
                <a:lnTo>
                  <a:pt x="752475" y="391738"/>
                </a:lnTo>
                <a:lnTo>
                  <a:pt x="452086" y="391738"/>
                </a:lnTo>
                <a:lnTo>
                  <a:pt x="728245" y="510178"/>
                </a:lnTo>
                <a:lnTo>
                  <a:pt x="715904" y="538621"/>
                </a:lnTo>
                <a:lnTo>
                  <a:pt x="444261" y="422288"/>
                </a:lnTo>
                <a:lnTo>
                  <a:pt x="653298" y="631326"/>
                </a:lnTo>
                <a:lnTo>
                  <a:pt x="631326" y="653298"/>
                </a:lnTo>
                <a:lnTo>
                  <a:pt x="418827" y="440799"/>
                </a:lnTo>
                <a:lnTo>
                  <a:pt x="530494" y="719817"/>
                </a:lnTo>
                <a:lnTo>
                  <a:pt x="501599" y="731255"/>
                </a:lnTo>
                <a:lnTo>
                  <a:pt x="391738" y="456902"/>
                </a:lnTo>
                <a:lnTo>
                  <a:pt x="391738" y="7524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7" name="object 5"/>
          <p:cNvSpPr/>
          <p:nvPr/>
        </p:nvSpPr>
        <p:spPr>
          <a:xfrm>
            <a:off x="792497" y="312590"/>
            <a:ext cx="1127795" cy="112779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91738" y="752475"/>
                </a:moveTo>
                <a:lnTo>
                  <a:pt x="360736" y="752475"/>
                </a:lnTo>
                <a:lnTo>
                  <a:pt x="360736" y="452086"/>
                </a:lnTo>
                <a:lnTo>
                  <a:pt x="242296" y="728245"/>
                </a:lnTo>
                <a:lnTo>
                  <a:pt x="213853" y="715904"/>
                </a:lnTo>
                <a:lnTo>
                  <a:pt x="330186" y="444261"/>
                </a:lnTo>
                <a:lnTo>
                  <a:pt x="121148" y="653298"/>
                </a:lnTo>
                <a:lnTo>
                  <a:pt x="99176" y="631326"/>
                </a:lnTo>
                <a:lnTo>
                  <a:pt x="311675" y="418827"/>
                </a:lnTo>
                <a:lnTo>
                  <a:pt x="32657" y="530494"/>
                </a:lnTo>
                <a:lnTo>
                  <a:pt x="21219" y="501599"/>
                </a:lnTo>
                <a:lnTo>
                  <a:pt x="295572" y="391738"/>
                </a:lnTo>
                <a:lnTo>
                  <a:pt x="0" y="391738"/>
                </a:lnTo>
                <a:lnTo>
                  <a:pt x="0" y="360736"/>
                </a:lnTo>
                <a:lnTo>
                  <a:pt x="300388" y="360736"/>
                </a:lnTo>
                <a:lnTo>
                  <a:pt x="24229" y="242296"/>
                </a:lnTo>
                <a:lnTo>
                  <a:pt x="36570" y="213853"/>
                </a:lnTo>
                <a:lnTo>
                  <a:pt x="308213" y="330186"/>
                </a:lnTo>
                <a:lnTo>
                  <a:pt x="99176" y="121148"/>
                </a:lnTo>
                <a:lnTo>
                  <a:pt x="121148" y="99176"/>
                </a:lnTo>
                <a:lnTo>
                  <a:pt x="333647" y="311675"/>
                </a:lnTo>
                <a:lnTo>
                  <a:pt x="221980" y="32657"/>
                </a:lnTo>
                <a:lnTo>
                  <a:pt x="250875" y="21219"/>
                </a:lnTo>
                <a:lnTo>
                  <a:pt x="360736" y="295572"/>
                </a:lnTo>
                <a:lnTo>
                  <a:pt x="360736" y="0"/>
                </a:lnTo>
                <a:lnTo>
                  <a:pt x="391738" y="0"/>
                </a:lnTo>
                <a:lnTo>
                  <a:pt x="391738" y="300388"/>
                </a:lnTo>
                <a:lnTo>
                  <a:pt x="510178" y="24229"/>
                </a:lnTo>
                <a:lnTo>
                  <a:pt x="538621" y="36570"/>
                </a:lnTo>
                <a:lnTo>
                  <a:pt x="422288" y="308213"/>
                </a:lnTo>
                <a:lnTo>
                  <a:pt x="631326" y="99176"/>
                </a:lnTo>
                <a:lnTo>
                  <a:pt x="653298" y="121148"/>
                </a:lnTo>
                <a:lnTo>
                  <a:pt x="440799" y="333647"/>
                </a:lnTo>
                <a:lnTo>
                  <a:pt x="719817" y="221980"/>
                </a:lnTo>
                <a:lnTo>
                  <a:pt x="731255" y="250875"/>
                </a:lnTo>
                <a:lnTo>
                  <a:pt x="456902" y="360736"/>
                </a:lnTo>
                <a:lnTo>
                  <a:pt x="752475" y="360736"/>
                </a:lnTo>
                <a:lnTo>
                  <a:pt x="752475" y="391738"/>
                </a:lnTo>
                <a:lnTo>
                  <a:pt x="452086" y="391738"/>
                </a:lnTo>
                <a:lnTo>
                  <a:pt x="728245" y="510178"/>
                </a:lnTo>
                <a:lnTo>
                  <a:pt x="715904" y="538621"/>
                </a:lnTo>
                <a:lnTo>
                  <a:pt x="444261" y="422288"/>
                </a:lnTo>
                <a:lnTo>
                  <a:pt x="653298" y="631326"/>
                </a:lnTo>
                <a:lnTo>
                  <a:pt x="631326" y="653298"/>
                </a:lnTo>
                <a:lnTo>
                  <a:pt x="418827" y="440799"/>
                </a:lnTo>
                <a:lnTo>
                  <a:pt x="530494" y="719817"/>
                </a:lnTo>
                <a:lnTo>
                  <a:pt x="501599" y="731255"/>
                </a:lnTo>
                <a:lnTo>
                  <a:pt x="391738" y="456902"/>
                </a:lnTo>
                <a:lnTo>
                  <a:pt x="391738" y="7524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31" name="object 4"/>
          <p:cNvSpPr/>
          <p:nvPr/>
        </p:nvSpPr>
        <p:spPr>
          <a:xfrm>
            <a:off x="8000999" y="2788"/>
            <a:ext cx="3937659" cy="1577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00"/>
          </a:p>
        </p:txBody>
      </p:sp>
      <p:grpSp>
        <p:nvGrpSpPr>
          <p:cNvPr id="32" name="Group 31"/>
          <p:cNvGrpSpPr/>
          <p:nvPr/>
        </p:nvGrpSpPr>
        <p:grpSpPr>
          <a:xfrm>
            <a:off x="3592961" y="4862127"/>
            <a:ext cx="5317509" cy="653713"/>
            <a:chOff x="3369101" y="2023435"/>
            <a:chExt cx="5226961" cy="576002"/>
          </a:xfrm>
          <a:solidFill>
            <a:schemeClr val="accent2"/>
          </a:solidFill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694581" y="-302045"/>
              <a:ext cx="576002" cy="52269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626041" y="2114160"/>
              <a:ext cx="4791172" cy="379665"/>
            </a:xfrm>
            <a:prstGeom prst="rect">
              <a:avLst/>
            </a:prstGeom>
            <a:solidFill>
              <a:srgbClr val="8F6440"/>
            </a:solidFill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Kết luận</a:t>
              </a:r>
              <a:endParaRPr lang="en-US" altLang="ko-KR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2"/>
          <p:cNvSpPr>
            <a:spLocks noChangeAspect="1" noChangeArrowheads="1"/>
          </p:cNvSpPr>
          <p:nvPr/>
        </p:nvSpPr>
        <p:spPr bwMode="auto">
          <a:xfrm rot="16200000" flipH="1">
            <a:off x="3267222" y="4839896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0121" y="5020708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611434" y="5802583"/>
            <a:ext cx="5388963" cy="653713"/>
            <a:chOff x="3369101" y="2023435"/>
            <a:chExt cx="5226961" cy="576002"/>
          </a:xfrm>
          <a:solidFill>
            <a:schemeClr val="accent2"/>
          </a:solidFill>
        </p:grpSpPr>
        <p:sp>
          <p:nvSpPr>
            <p:cNvPr id="48" name="Round Same Side Corner Rectangle 47"/>
            <p:cNvSpPr/>
            <p:nvPr/>
          </p:nvSpPr>
          <p:spPr>
            <a:xfrm rot="5400000">
              <a:off x="5694581" y="-302045"/>
              <a:ext cx="576002" cy="52269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3677860" y="2114561"/>
              <a:ext cx="4739353" cy="378863"/>
            </a:xfrm>
            <a:prstGeom prst="rect">
              <a:avLst/>
            </a:prstGeom>
            <a:solidFill>
              <a:srgbClr val="8F6440"/>
            </a:solidFill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Demo + Code</a:t>
              </a:r>
            </a:p>
          </p:txBody>
        </p:sp>
      </p:grpSp>
      <p:sp>
        <p:nvSpPr>
          <p:cNvPr id="50" name="AutoShape 92"/>
          <p:cNvSpPr>
            <a:spLocks noChangeAspect="1" noChangeArrowheads="1"/>
          </p:cNvSpPr>
          <p:nvPr/>
        </p:nvSpPr>
        <p:spPr bwMode="auto">
          <a:xfrm rot="16200000" flipH="1">
            <a:off x="3285695" y="5780352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8594" y="5961164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noProof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5644" y="1738324"/>
            <a:ext cx="11420713" cy="14276"/>
          </a:xfrm>
          <a:custGeom>
            <a:avLst/>
            <a:gdLst/>
            <a:ahLst/>
            <a:cxnLst/>
            <a:rect l="l" t="t" r="r" b="b"/>
            <a:pathLst>
              <a:path w="7620000" h="9525">
                <a:moveTo>
                  <a:pt x="0" y="9525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5" name="object 5"/>
          <p:cNvSpPr/>
          <p:nvPr/>
        </p:nvSpPr>
        <p:spPr>
          <a:xfrm>
            <a:off x="5273325" y="16449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0" name="object 10"/>
          <p:cNvSpPr/>
          <p:nvPr/>
        </p:nvSpPr>
        <p:spPr>
          <a:xfrm>
            <a:off x="5481520" y="2562429"/>
            <a:ext cx="442552" cy="442552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44727" y="239911"/>
                </a:lnTo>
                <a:lnTo>
                  <a:pt x="143516" y="189854"/>
                </a:lnTo>
                <a:lnTo>
                  <a:pt x="143240" y="158252"/>
                </a:lnTo>
                <a:lnTo>
                  <a:pt x="132000" y="169358"/>
                </a:lnTo>
                <a:lnTo>
                  <a:pt x="97902" y="202297"/>
                </a:lnTo>
                <a:lnTo>
                  <a:pt x="57159" y="239850"/>
                </a:lnTo>
                <a:lnTo>
                  <a:pt x="43242" y="252032"/>
                </a:lnTo>
                <a:lnTo>
                  <a:pt x="55424" y="238115"/>
                </a:lnTo>
                <a:lnTo>
                  <a:pt x="92977" y="197372"/>
                </a:lnTo>
                <a:lnTo>
                  <a:pt x="125916" y="163273"/>
                </a:lnTo>
                <a:lnTo>
                  <a:pt x="137022" y="152034"/>
                </a:lnTo>
                <a:lnTo>
                  <a:pt x="121221" y="151939"/>
                </a:lnTo>
                <a:lnTo>
                  <a:pt x="73818" y="151119"/>
                </a:lnTo>
                <a:lnTo>
                  <a:pt x="18454" y="148864"/>
                </a:lnTo>
                <a:lnTo>
                  <a:pt x="0" y="147637"/>
                </a:lnTo>
                <a:lnTo>
                  <a:pt x="18454" y="146410"/>
                </a:lnTo>
                <a:lnTo>
                  <a:pt x="73819" y="144154"/>
                </a:lnTo>
                <a:lnTo>
                  <a:pt x="121221" y="143334"/>
                </a:lnTo>
                <a:lnTo>
                  <a:pt x="137022" y="143240"/>
                </a:lnTo>
                <a:lnTo>
                  <a:pt x="125916" y="132000"/>
                </a:lnTo>
                <a:lnTo>
                  <a:pt x="92977" y="97901"/>
                </a:lnTo>
                <a:lnTo>
                  <a:pt x="55424" y="57158"/>
                </a:lnTo>
                <a:lnTo>
                  <a:pt x="43242" y="43241"/>
                </a:lnTo>
                <a:lnTo>
                  <a:pt x="57159" y="55423"/>
                </a:lnTo>
                <a:lnTo>
                  <a:pt x="97902" y="92976"/>
                </a:lnTo>
                <a:lnTo>
                  <a:pt x="132003" y="125919"/>
                </a:lnTo>
                <a:lnTo>
                  <a:pt x="143244" y="137025"/>
                </a:lnTo>
                <a:lnTo>
                  <a:pt x="143343" y="121224"/>
                </a:lnTo>
                <a:lnTo>
                  <a:pt x="144166" y="73818"/>
                </a:lnTo>
                <a:lnTo>
                  <a:pt x="146417" y="18454"/>
                </a:lnTo>
                <a:lnTo>
                  <a:pt x="147637" y="0"/>
                </a:lnTo>
                <a:lnTo>
                  <a:pt x="148857" y="18454"/>
                </a:lnTo>
                <a:lnTo>
                  <a:pt x="151108" y="73818"/>
                </a:lnTo>
                <a:lnTo>
                  <a:pt x="151931" y="121228"/>
                </a:lnTo>
                <a:lnTo>
                  <a:pt x="152030" y="137031"/>
                </a:lnTo>
                <a:lnTo>
                  <a:pt x="163275" y="125927"/>
                </a:lnTo>
                <a:lnTo>
                  <a:pt x="197381" y="92985"/>
                </a:lnTo>
                <a:lnTo>
                  <a:pt x="238120" y="55428"/>
                </a:lnTo>
                <a:lnTo>
                  <a:pt x="252033" y="43241"/>
                </a:lnTo>
                <a:lnTo>
                  <a:pt x="239846" y="57154"/>
                </a:lnTo>
                <a:lnTo>
                  <a:pt x="202289" y="97893"/>
                </a:lnTo>
                <a:lnTo>
                  <a:pt x="169347" y="131999"/>
                </a:lnTo>
                <a:lnTo>
                  <a:pt x="158243" y="143244"/>
                </a:lnTo>
                <a:lnTo>
                  <a:pt x="174046" y="143343"/>
                </a:lnTo>
                <a:lnTo>
                  <a:pt x="221456" y="144166"/>
                </a:lnTo>
                <a:lnTo>
                  <a:pt x="276820" y="146417"/>
                </a:lnTo>
                <a:lnTo>
                  <a:pt x="295275" y="147637"/>
                </a:lnTo>
                <a:lnTo>
                  <a:pt x="276820" y="148857"/>
                </a:lnTo>
                <a:lnTo>
                  <a:pt x="221456" y="151108"/>
                </a:lnTo>
                <a:lnTo>
                  <a:pt x="174046" y="151931"/>
                </a:lnTo>
                <a:lnTo>
                  <a:pt x="158243" y="152030"/>
                </a:lnTo>
                <a:lnTo>
                  <a:pt x="169347" y="163275"/>
                </a:lnTo>
                <a:lnTo>
                  <a:pt x="202288" y="197381"/>
                </a:lnTo>
                <a:lnTo>
                  <a:pt x="239845" y="238120"/>
                </a:lnTo>
                <a:lnTo>
                  <a:pt x="252032" y="252033"/>
                </a:lnTo>
                <a:lnTo>
                  <a:pt x="238120" y="239846"/>
                </a:lnTo>
                <a:lnTo>
                  <a:pt x="197380" y="202289"/>
                </a:lnTo>
                <a:lnTo>
                  <a:pt x="163277" y="169351"/>
                </a:lnTo>
                <a:lnTo>
                  <a:pt x="152034" y="158247"/>
                </a:lnTo>
                <a:lnTo>
                  <a:pt x="151939" y="174049"/>
                </a:lnTo>
                <a:lnTo>
                  <a:pt x="151119" y="221456"/>
                </a:lnTo>
                <a:lnTo>
                  <a:pt x="148864" y="276820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3" name="Text Box 12"/>
          <p:cNvSpPr txBox="1"/>
          <p:nvPr/>
        </p:nvSpPr>
        <p:spPr>
          <a:xfrm>
            <a:off x="990360" y="1799328"/>
            <a:ext cx="1051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Tìm hiểu ngôn ngữ Flutter và xây dựng một app bán sách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Tìm hiểu và học cách sử dụng mô hình Scrum vào dự án</a:t>
            </a: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tuân thủ các nguyên tắc Agile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Xây dựng một app mobile cơ bản sử dụng kiến thức ngôn ngữ Flutter đã học được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itle 1"/>
          <p:cNvSpPr/>
          <p:nvPr/>
        </p:nvSpPr>
        <p:spPr>
          <a:xfrm>
            <a:off x="1067190" y="1258910"/>
            <a:ext cx="617180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20" b="0" i="0">
                <a:solidFill>
                  <a:srgbClr val="8F644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en-US" sz="2800" smtClean="0">
                <a:latin typeface="Times New Roman" panose="02020603050405020304" charset="0"/>
                <a:cs typeface="Times New Roman" panose="02020603050405020304" charset="0"/>
              </a:rPr>
              <a:t>Mục </a:t>
            </a:r>
            <a:r>
              <a:rPr lang="en-US" altLang="en-US" sz="2800" smtClean="0">
                <a:latin typeface="Times New Roman" panose="02020603050405020304" charset="0"/>
                <a:cs typeface="Times New Roman" panose="02020603050405020304" charset="0"/>
              </a:rPr>
              <a:t>đích:</a:t>
            </a:r>
            <a:endParaRPr lang="vi-V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noProof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Mục đích và yêu cầu của dự án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385644" y="4397956"/>
            <a:ext cx="11420713" cy="14276"/>
          </a:xfrm>
          <a:custGeom>
            <a:avLst/>
            <a:gdLst/>
            <a:ahLst/>
            <a:cxnLst/>
            <a:rect l="l" t="t" r="r" b="b"/>
            <a:pathLst>
              <a:path w="7620000" h="9525">
                <a:moveTo>
                  <a:pt x="0" y="9525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9" name="object 10"/>
          <p:cNvSpPr/>
          <p:nvPr/>
        </p:nvSpPr>
        <p:spPr>
          <a:xfrm>
            <a:off x="5481520" y="5222061"/>
            <a:ext cx="442552" cy="442552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44727" y="239911"/>
                </a:lnTo>
                <a:lnTo>
                  <a:pt x="143516" y="189854"/>
                </a:lnTo>
                <a:lnTo>
                  <a:pt x="143240" y="158252"/>
                </a:lnTo>
                <a:lnTo>
                  <a:pt x="132000" y="169358"/>
                </a:lnTo>
                <a:lnTo>
                  <a:pt x="97902" y="202297"/>
                </a:lnTo>
                <a:lnTo>
                  <a:pt x="57159" y="239850"/>
                </a:lnTo>
                <a:lnTo>
                  <a:pt x="43242" y="252032"/>
                </a:lnTo>
                <a:lnTo>
                  <a:pt x="55424" y="238115"/>
                </a:lnTo>
                <a:lnTo>
                  <a:pt x="92977" y="197372"/>
                </a:lnTo>
                <a:lnTo>
                  <a:pt x="125916" y="163273"/>
                </a:lnTo>
                <a:lnTo>
                  <a:pt x="137022" y="152034"/>
                </a:lnTo>
                <a:lnTo>
                  <a:pt x="121221" y="151939"/>
                </a:lnTo>
                <a:lnTo>
                  <a:pt x="73818" y="151119"/>
                </a:lnTo>
                <a:lnTo>
                  <a:pt x="18454" y="148864"/>
                </a:lnTo>
                <a:lnTo>
                  <a:pt x="0" y="147637"/>
                </a:lnTo>
                <a:lnTo>
                  <a:pt x="18454" y="146410"/>
                </a:lnTo>
                <a:lnTo>
                  <a:pt x="73819" y="144154"/>
                </a:lnTo>
                <a:lnTo>
                  <a:pt x="121221" y="143334"/>
                </a:lnTo>
                <a:lnTo>
                  <a:pt x="137022" y="143240"/>
                </a:lnTo>
                <a:lnTo>
                  <a:pt x="125916" y="132000"/>
                </a:lnTo>
                <a:lnTo>
                  <a:pt x="92977" y="97901"/>
                </a:lnTo>
                <a:lnTo>
                  <a:pt x="55424" y="57158"/>
                </a:lnTo>
                <a:lnTo>
                  <a:pt x="43242" y="43241"/>
                </a:lnTo>
                <a:lnTo>
                  <a:pt x="57159" y="55423"/>
                </a:lnTo>
                <a:lnTo>
                  <a:pt x="97902" y="92976"/>
                </a:lnTo>
                <a:lnTo>
                  <a:pt x="132003" y="125919"/>
                </a:lnTo>
                <a:lnTo>
                  <a:pt x="143244" y="137025"/>
                </a:lnTo>
                <a:lnTo>
                  <a:pt x="143343" y="121224"/>
                </a:lnTo>
                <a:lnTo>
                  <a:pt x="144166" y="73818"/>
                </a:lnTo>
                <a:lnTo>
                  <a:pt x="146417" y="18454"/>
                </a:lnTo>
                <a:lnTo>
                  <a:pt x="147637" y="0"/>
                </a:lnTo>
                <a:lnTo>
                  <a:pt x="148857" y="18454"/>
                </a:lnTo>
                <a:lnTo>
                  <a:pt x="151108" y="73818"/>
                </a:lnTo>
                <a:lnTo>
                  <a:pt x="151931" y="121228"/>
                </a:lnTo>
                <a:lnTo>
                  <a:pt x="152030" y="137031"/>
                </a:lnTo>
                <a:lnTo>
                  <a:pt x="163275" y="125927"/>
                </a:lnTo>
                <a:lnTo>
                  <a:pt x="197381" y="92985"/>
                </a:lnTo>
                <a:lnTo>
                  <a:pt x="238120" y="55428"/>
                </a:lnTo>
                <a:lnTo>
                  <a:pt x="252033" y="43241"/>
                </a:lnTo>
                <a:lnTo>
                  <a:pt x="239846" y="57154"/>
                </a:lnTo>
                <a:lnTo>
                  <a:pt x="202289" y="97893"/>
                </a:lnTo>
                <a:lnTo>
                  <a:pt x="169347" y="131999"/>
                </a:lnTo>
                <a:lnTo>
                  <a:pt x="158243" y="143244"/>
                </a:lnTo>
                <a:lnTo>
                  <a:pt x="174046" y="143343"/>
                </a:lnTo>
                <a:lnTo>
                  <a:pt x="221456" y="144166"/>
                </a:lnTo>
                <a:lnTo>
                  <a:pt x="276820" y="146417"/>
                </a:lnTo>
                <a:lnTo>
                  <a:pt x="295275" y="147637"/>
                </a:lnTo>
                <a:lnTo>
                  <a:pt x="276820" y="148857"/>
                </a:lnTo>
                <a:lnTo>
                  <a:pt x="221456" y="151108"/>
                </a:lnTo>
                <a:lnTo>
                  <a:pt x="174046" y="151931"/>
                </a:lnTo>
                <a:lnTo>
                  <a:pt x="158243" y="152030"/>
                </a:lnTo>
                <a:lnTo>
                  <a:pt x="169347" y="163275"/>
                </a:lnTo>
                <a:lnTo>
                  <a:pt x="202288" y="197381"/>
                </a:lnTo>
                <a:lnTo>
                  <a:pt x="239845" y="238120"/>
                </a:lnTo>
                <a:lnTo>
                  <a:pt x="252032" y="252033"/>
                </a:lnTo>
                <a:lnTo>
                  <a:pt x="238120" y="239846"/>
                </a:lnTo>
                <a:lnTo>
                  <a:pt x="197380" y="202289"/>
                </a:lnTo>
                <a:lnTo>
                  <a:pt x="163277" y="169351"/>
                </a:lnTo>
                <a:lnTo>
                  <a:pt x="152034" y="158247"/>
                </a:lnTo>
                <a:lnTo>
                  <a:pt x="151939" y="174049"/>
                </a:lnTo>
                <a:lnTo>
                  <a:pt x="151119" y="221456"/>
                </a:lnTo>
                <a:lnTo>
                  <a:pt x="148864" y="276820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20" name="object 11"/>
          <p:cNvSpPr/>
          <p:nvPr/>
        </p:nvSpPr>
        <p:spPr>
          <a:xfrm>
            <a:off x="9643272" y="6067537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21" name="Text Box 12"/>
          <p:cNvSpPr txBox="1"/>
          <p:nvPr/>
        </p:nvSpPr>
        <p:spPr>
          <a:xfrm>
            <a:off x="1067191" y="4500480"/>
            <a:ext cx="905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Xây dựng một app mobile bán sách phục vụ với mục đích thương mại điện tử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Ngông ngữ lập trình: Dart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Framework: Flutter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itle 1"/>
          <p:cNvSpPr/>
          <p:nvPr/>
        </p:nvSpPr>
        <p:spPr>
          <a:xfrm>
            <a:off x="1067190" y="3917570"/>
            <a:ext cx="617180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20" b="0" i="0">
                <a:solidFill>
                  <a:srgbClr val="8F644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en-US" sz="2800" smtClean="0">
                <a:latin typeface="Times New Roman" panose="02020603050405020304" charset="0"/>
                <a:cs typeface="Times New Roman" panose="02020603050405020304" charset="0"/>
              </a:rPr>
              <a:t>Yêu cầu dự án:</a:t>
            </a:r>
            <a:endParaRPr lang="vi-V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Danh sách chức năng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785090" y="1261906"/>
            <a:ext cx="4267201" cy="3896244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nhập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xuất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ký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Quên mật khẩu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danh sách danh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thông tin chi tiết sản phẩm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trang sản phẩm yêu thích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70" y="1501868"/>
            <a:ext cx="571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(Chưa làm)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vào giỏ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(Chưa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 phẩm khỏi giỏ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profile</a:t>
            </a:r>
          </a:p>
        </p:txBody>
      </p:sp>
    </p:spTree>
    <p:extLst>
      <p:ext uri="{BB962C8B-B14F-4D97-AF65-F5344CB8AC3E}">
        <p14:creationId xmlns:p14="http://schemas.microsoft.com/office/powerpoint/2010/main" val="21998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Phân chia công việc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object 7"/>
          <p:cNvSpPr txBox="1"/>
          <p:nvPr/>
        </p:nvSpPr>
        <p:spPr>
          <a:xfrm>
            <a:off x="761999" y="1312829"/>
            <a:ext cx="5105401" cy="5004240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Nhật: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đăng nhập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quên mật khẩu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Quân: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đăng ký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hoàn thành hồ sơ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Phượng: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tiết sản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sản phẩm yêu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1552791"/>
            <a:ext cx="525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Quỳnh: 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 hàng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Profile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Quyên: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 đầu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 báo cáo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trang chi tiết chung: Cả nhóm</a:t>
            </a:r>
          </a:p>
        </p:txBody>
      </p:sp>
    </p:spTree>
    <p:extLst>
      <p:ext uri="{BB962C8B-B14F-4D97-AF65-F5344CB8AC3E}">
        <p14:creationId xmlns:p14="http://schemas.microsoft.com/office/powerpoint/2010/main" val="20643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8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0" name="Round Same Side Corner Rectangle 9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Tổng kết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752763" y="1252670"/>
            <a:ext cx="10592039" cy="4450242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Thuận lợi: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 app bán sách là đề tài khá phổ biến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 dàng tìm kiếm các tài liệu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Tuân thủ theo mô hình SCRUM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 khăn: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Flutter là ngôn ngữ mới nên gặp nhiều khó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 trong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 xây dựng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số chức năng chưa thể hoàn thành như mong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 có phần database cho app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9666463" y="5880662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</p:spTree>
    <p:extLst>
      <p:ext uri="{BB962C8B-B14F-4D97-AF65-F5344CB8AC3E}">
        <p14:creationId xmlns:p14="http://schemas.microsoft.com/office/powerpoint/2010/main" val="13714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Tổng kết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771222" y="1054382"/>
            <a:ext cx="10744201" cy="5558238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luận: 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 được cách phân tích và thiết kế hệ thống của một mobile app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 rõ hơn về thiết kế hệ thống, thiết kế các biểu đồ cần thiết trong việc phân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 như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usecase, sequence diagram, class diagram,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mockup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 được các kiến thức về mô hình scrum và áp dụng vào dự án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 quen với mô hình quản lý công việc trên trello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 phát </a:t>
            </a: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triển:</a:t>
            </a:r>
            <a:endParaRPr lang="en-US" sz="240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 thiện các chức năng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 kế và đẩy database vào app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 app lên app store, CHplay</a:t>
            </a:r>
            <a:endParaRPr lang="en-US" sz="240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300" y="1895674"/>
            <a:ext cx="7391400" cy="2971800"/>
          </a:xfrm>
          <a:custGeom>
            <a:avLst/>
            <a:gdLst/>
            <a:ahLst/>
            <a:cxnLst/>
            <a:rect l="l" t="t" r="r" b="b"/>
            <a:pathLst>
              <a:path w="4778375" h="1874520">
                <a:moveTo>
                  <a:pt x="3286167" y="1874146"/>
                </a:moveTo>
                <a:lnTo>
                  <a:pt x="3236830" y="1873183"/>
                </a:lnTo>
                <a:lnTo>
                  <a:pt x="3187464" y="1870883"/>
                </a:lnTo>
                <a:lnTo>
                  <a:pt x="3138068" y="1867209"/>
                </a:lnTo>
                <a:lnTo>
                  <a:pt x="3088642" y="1862123"/>
                </a:lnTo>
                <a:lnTo>
                  <a:pt x="3039184" y="1855589"/>
                </a:lnTo>
                <a:lnTo>
                  <a:pt x="2989694" y="1847570"/>
                </a:lnTo>
                <a:lnTo>
                  <a:pt x="2940286" y="1838636"/>
                </a:lnTo>
                <a:lnTo>
                  <a:pt x="2890908" y="1829488"/>
                </a:lnTo>
                <a:lnTo>
                  <a:pt x="2742846" y="1801550"/>
                </a:lnTo>
                <a:lnTo>
                  <a:pt x="2693479" y="1792337"/>
                </a:lnTo>
                <a:lnTo>
                  <a:pt x="2644087" y="1783305"/>
                </a:lnTo>
                <a:lnTo>
                  <a:pt x="2594659" y="1774534"/>
                </a:lnTo>
                <a:lnTo>
                  <a:pt x="2545184" y="1766103"/>
                </a:lnTo>
                <a:lnTo>
                  <a:pt x="2495650" y="1758091"/>
                </a:lnTo>
                <a:lnTo>
                  <a:pt x="2446046" y="1750577"/>
                </a:lnTo>
                <a:lnTo>
                  <a:pt x="2396361" y="1743641"/>
                </a:lnTo>
                <a:lnTo>
                  <a:pt x="2346585" y="1737361"/>
                </a:lnTo>
                <a:lnTo>
                  <a:pt x="2296705" y="1731817"/>
                </a:lnTo>
                <a:lnTo>
                  <a:pt x="2246712" y="1727088"/>
                </a:lnTo>
                <a:lnTo>
                  <a:pt x="2198157" y="1723325"/>
                </a:lnTo>
                <a:lnTo>
                  <a:pt x="2149476" y="1720367"/>
                </a:lnTo>
                <a:lnTo>
                  <a:pt x="2100682" y="1718141"/>
                </a:lnTo>
                <a:lnTo>
                  <a:pt x="2051787" y="1716571"/>
                </a:lnTo>
                <a:lnTo>
                  <a:pt x="2002805" y="1715583"/>
                </a:lnTo>
                <a:lnTo>
                  <a:pt x="1953749" y="1715103"/>
                </a:lnTo>
                <a:lnTo>
                  <a:pt x="1904631" y="1715055"/>
                </a:lnTo>
                <a:lnTo>
                  <a:pt x="1855465" y="1715366"/>
                </a:lnTo>
                <a:lnTo>
                  <a:pt x="1806264" y="1715962"/>
                </a:lnTo>
                <a:lnTo>
                  <a:pt x="1757041" y="1716766"/>
                </a:lnTo>
                <a:lnTo>
                  <a:pt x="1609367" y="1719693"/>
                </a:lnTo>
                <a:lnTo>
                  <a:pt x="1560184" y="1720591"/>
                </a:lnTo>
                <a:lnTo>
                  <a:pt x="1461861" y="1722100"/>
                </a:lnTo>
                <a:lnTo>
                  <a:pt x="1363530" y="1723730"/>
                </a:lnTo>
                <a:lnTo>
                  <a:pt x="1314416" y="1724297"/>
                </a:lnTo>
                <a:lnTo>
                  <a:pt x="1265360" y="1724504"/>
                </a:lnTo>
                <a:lnTo>
                  <a:pt x="1216380" y="1724208"/>
                </a:lnTo>
                <a:lnTo>
                  <a:pt x="1167494" y="1723262"/>
                </a:lnTo>
                <a:lnTo>
                  <a:pt x="1118718" y="1721522"/>
                </a:lnTo>
                <a:lnTo>
                  <a:pt x="1070072" y="1718843"/>
                </a:lnTo>
                <a:lnTo>
                  <a:pt x="1021571" y="1715080"/>
                </a:lnTo>
                <a:lnTo>
                  <a:pt x="973234" y="1710087"/>
                </a:lnTo>
                <a:lnTo>
                  <a:pt x="925078" y="1703720"/>
                </a:lnTo>
                <a:lnTo>
                  <a:pt x="877122" y="1695834"/>
                </a:lnTo>
                <a:lnTo>
                  <a:pt x="829382" y="1686283"/>
                </a:lnTo>
                <a:lnTo>
                  <a:pt x="781876" y="1674923"/>
                </a:lnTo>
                <a:lnTo>
                  <a:pt x="734622" y="1661608"/>
                </a:lnTo>
                <a:lnTo>
                  <a:pt x="688109" y="1647789"/>
                </a:lnTo>
                <a:lnTo>
                  <a:pt x="594942" y="1621022"/>
                </a:lnTo>
                <a:lnTo>
                  <a:pt x="548655" y="1607356"/>
                </a:lnTo>
                <a:lnTo>
                  <a:pt x="502811" y="1593025"/>
                </a:lnTo>
                <a:lnTo>
                  <a:pt x="457594" y="1577669"/>
                </a:lnTo>
                <a:lnTo>
                  <a:pt x="413187" y="1560930"/>
                </a:lnTo>
                <a:lnTo>
                  <a:pt x="369776" y="1542450"/>
                </a:lnTo>
                <a:lnTo>
                  <a:pt x="327543" y="1521870"/>
                </a:lnTo>
                <a:lnTo>
                  <a:pt x="286674" y="1498831"/>
                </a:lnTo>
                <a:lnTo>
                  <a:pt x="247350" y="1472976"/>
                </a:lnTo>
                <a:lnTo>
                  <a:pt x="209757" y="1443944"/>
                </a:lnTo>
                <a:lnTo>
                  <a:pt x="174079" y="1411379"/>
                </a:lnTo>
                <a:lnTo>
                  <a:pt x="140499" y="1374921"/>
                </a:lnTo>
                <a:lnTo>
                  <a:pt x="109201" y="1334211"/>
                </a:lnTo>
                <a:lnTo>
                  <a:pt x="84753" y="1293894"/>
                </a:lnTo>
                <a:lnTo>
                  <a:pt x="62051" y="1245990"/>
                </a:lnTo>
                <a:lnTo>
                  <a:pt x="41817" y="1192982"/>
                </a:lnTo>
                <a:lnTo>
                  <a:pt x="24773" y="1137353"/>
                </a:lnTo>
                <a:lnTo>
                  <a:pt x="11641" y="1081587"/>
                </a:lnTo>
                <a:lnTo>
                  <a:pt x="3142" y="1028166"/>
                </a:lnTo>
                <a:lnTo>
                  <a:pt x="0" y="979575"/>
                </a:lnTo>
                <a:lnTo>
                  <a:pt x="1664" y="943193"/>
                </a:lnTo>
                <a:lnTo>
                  <a:pt x="6792" y="902810"/>
                </a:lnTo>
                <a:lnTo>
                  <a:pt x="15118" y="858794"/>
                </a:lnTo>
                <a:lnTo>
                  <a:pt x="26375" y="811512"/>
                </a:lnTo>
                <a:lnTo>
                  <a:pt x="40297" y="761332"/>
                </a:lnTo>
                <a:lnTo>
                  <a:pt x="56617" y="708622"/>
                </a:lnTo>
                <a:lnTo>
                  <a:pt x="75068" y="653750"/>
                </a:lnTo>
                <a:lnTo>
                  <a:pt x="95385" y="597083"/>
                </a:lnTo>
                <a:lnTo>
                  <a:pt x="117301" y="538989"/>
                </a:lnTo>
                <a:lnTo>
                  <a:pt x="140550" y="479836"/>
                </a:lnTo>
                <a:lnTo>
                  <a:pt x="173399" y="426166"/>
                </a:lnTo>
                <a:lnTo>
                  <a:pt x="205159" y="380594"/>
                </a:lnTo>
                <a:lnTo>
                  <a:pt x="236747" y="341835"/>
                </a:lnTo>
                <a:lnTo>
                  <a:pt x="269082" y="308607"/>
                </a:lnTo>
                <a:lnTo>
                  <a:pt x="303083" y="279627"/>
                </a:lnTo>
                <a:lnTo>
                  <a:pt x="339668" y="253613"/>
                </a:lnTo>
                <a:lnTo>
                  <a:pt x="379755" y="229280"/>
                </a:lnTo>
                <a:lnTo>
                  <a:pt x="424262" y="205346"/>
                </a:lnTo>
                <a:lnTo>
                  <a:pt x="470989" y="182251"/>
                </a:lnTo>
                <a:lnTo>
                  <a:pt x="517844" y="160914"/>
                </a:lnTo>
                <a:lnTo>
                  <a:pt x="564824" y="141270"/>
                </a:lnTo>
                <a:lnTo>
                  <a:pt x="611926" y="123255"/>
                </a:lnTo>
                <a:lnTo>
                  <a:pt x="659150" y="106805"/>
                </a:lnTo>
                <a:lnTo>
                  <a:pt x="706491" y="91854"/>
                </a:lnTo>
                <a:lnTo>
                  <a:pt x="753949" y="78339"/>
                </a:lnTo>
                <a:lnTo>
                  <a:pt x="801520" y="66194"/>
                </a:lnTo>
                <a:lnTo>
                  <a:pt x="849202" y="55356"/>
                </a:lnTo>
                <a:lnTo>
                  <a:pt x="896993" y="45759"/>
                </a:lnTo>
                <a:lnTo>
                  <a:pt x="944891" y="37339"/>
                </a:lnTo>
                <a:lnTo>
                  <a:pt x="992894" y="30031"/>
                </a:lnTo>
                <a:lnTo>
                  <a:pt x="1040998" y="23772"/>
                </a:lnTo>
                <a:lnTo>
                  <a:pt x="1089202" y="18495"/>
                </a:lnTo>
                <a:lnTo>
                  <a:pt x="1137503" y="14138"/>
                </a:lnTo>
                <a:lnTo>
                  <a:pt x="1185900" y="10635"/>
                </a:lnTo>
                <a:lnTo>
                  <a:pt x="1234389" y="7921"/>
                </a:lnTo>
                <a:lnTo>
                  <a:pt x="1282969" y="5933"/>
                </a:lnTo>
                <a:lnTo>
                  <a:pt x="1331637" y="4605"/>
                </a:lnTo>
                <a:lnTo>
                  <a:pt x="1380390" y="3873"/>
                </a:lnTo>
                <a:lnTo>
                  <a:pt x="1429227" y="3673"/>
                </a:lnTo>
                <a:lnTo>
                  <a:pt x="1478146" y="3940"/>
                </a:lnTo>
                <a:lnTo>
                  <a:pt x="1527143" y="4609"/>
                </a:lnTo>
                <a:lnTo>
                  <a:pt x="1576216" y="5615"/>
                </a:lnTo>
                <a:lnTo>
                  <a:pt x="1625364" y="6895"/>
                </a:lnTo>
                <a:lnTo>
                  <a:pt x="1674584" y="8384"/>
                </a:lnTo>
                <a:lnTo>
                  <a:pt x="1724959" y="9631"/>
                </a:lnTo>
                <a:lnTo>
                  <a:pt x="1775392" y="10283"/>
                </a:lnTo>
                <a:lnTo>
                  <a:pt x="1825876" y="10416"/>
                </a:lnTo>
                <a:lnTo>
                  <a:pt x="1876404" y="10108"/>
                </a:lnTo>
                <a:lnTo>
                  <a:pt x="1926969" y="9439"/>
                </a:lnTo>
                <a:lnTo>
                  <a:pt x="1977564" y="8486"/>
                </a:lnTo>
                <a:lnTo>
                  <a:pt x="2028182" y="7326"/>
                </a:lnTo>
                <a:lnTo>
                  <a:pt x="2180104" y="3393"/>
                </a:lnTo>
                <a:lnTo>
                  <a:pt x="2230744" y="2190"/>
                </a:lnTo>
                <a:lnTo>
                  <a:pt x="2281371" y="1172"/>
                </a:lnTo>
                <a:lnTo>
                  <a:pt x="2331980" y="415"/>
                </a:lnTo>
                <a:lnTo>
                  <a:pt x="2382562" y="0"/>
                </a:lnTo>
                <a:lnTo>
                  <a:pt x="2433111" y="2"/>
                </a:lnTo>
                <a:lnTo>
                  <a:pt x="2483620" y="501"/>
                </a:lnTo>
                <a:lnTo>
                  <a:pt x="2534082" y="1574"/>
                </a:lnTo>
                <a:lnTo>
                  <a:pt x="2585975" y="3216"/>
                </a:lnTo>
                <a:lnTo>
                  <a:pt x="2637814" y="5355"/>
                </a:lnTo>
                <a:lnTo>
                  <a:pt x="2689605" y="7934"/>
                </a:lnTo>
                <a:lnTo>
                  <a:pt x="2741356" y="10897"/>
                </a:lnTo>
                <a:lnTo>
                  <a:pt x="2793073" y="14189"/>
                </a:lnTo>
                <a:lnTo>
                  <a:pt x="2844763" y="17753"/>
                </a:lnTo>
                <a:lnTo>
                  <a:pt x="2896433" y="21533"/>
                </a:lnTo>
                <a:lnTo>
                  <a:pt x="2999742" y="29519"/>
                </a:lnTo>
                <a:lnTo>
                  <a:pt x="3154728" y="41721"/>
                </a:lnTo>
                <a:lnTo>
                  <a:pt x="3206424" y="45624"/>
                </a:lnTo>
                <a:lnTo>
                  <a:pt x="3258147" y="49351"/>
                </a:lnTo>
                <a:lnTo>
                  <a:pt x="3309907" y="52846"/>
                </a:lnTo>
                <a:lnTo>
                  <a:pt x="3361708" y="56053"/>
                </a:lnTo>
                <a:lnTo>
                  <a:pt x="3412912" y="56323"/>
                </a:lnTo>
                <a:lnTo>
                  <a:pt x="3464508" y="52714"/>
                </a:lnTo>
                <a:lnTo>
                  <a:pt x="3516300" y="48024"/>
                </a:lnTo>
                <a:lnTo>
                  <a:pt x="3568092" y="45053"/>
                </a:lnTo>
                <a:lnTo>
                  <a:pt x="3620460" y="43413"/>
                </a:lnTo>
                <a:lnTo>
                  <a:pt x="3673000" y="40937"/>
                </a:lnTo>
                <a:lnTo>
                  <a:pt x="3725613" y="38146"/>
                </a:lnTo>
                <a:lnTo>
                  <a:pt x="3778201" y="35562"/>
                </a:lnTo>
                <a:lnTo>
                  <a:pt x="3830663" y="33706"/>
                </a:lnTo>
                <a:lnTo>
                  <a:pt x="3882903" y="33101"/>
                </a:lnTo>
                <a:lnTo>
                  <a:pt x="3934819" y="34268"/>
                </a:lnTo>
                <a:lnTo>
                  <a:pt x="3986314" y="37729"/>
                </a:lnTo>
                <a:lnTo>
                  <a:pt x="4037289" y="44005"/>
                </a:lnTo>
                <a:lnTo>
                  <a:pt x="4086182" y="52829"/>
                </a:lnTo>
                <a:lnTo>
                  <a:pt x="4134497" y="64125"/>
                </a:lnTo>
                <a:lnTo>
                  <a:pt x="4182177" y="77846"/>
                </a:lnTo>
                <a:lnTo>
                  <a:pt x="4229162" y="93945"/>
                </a:lnTo>
                <a:lnTo>
                  <a:pt x="4275393" y="112375"/>
                </a:lnTo>
                <a:lnTo>
                  <a:pt x="4320812" y="133088"/>
                </a:lnTo>
                <a:lnTo>
                  <a:pt x="4365359" y="156038"/>
                </a:lnTo>
                <a:lnTo>
                  <a:pt x="4408976" y="181177"/>
                </a:lnTo>
                <a:lnTo>
                  <a:pt x="4451604" y="208457"/>
                </a:lnTo>
                <a:lnTo>
                  <a:pt x="4493183" y="237832"/>
                </a:lnTo>
                <a:lnTo>
                  <a:pt x="4533656" y="269254"/>
                </a:lnTo>
                <a:lnTo>
                  <a:pt x="4569658" y="300587"/>
                </a:lnTo>
                <a:lnTo>
                  <a:pt x="4602660" y="333794"/>
                </a:lnTo>
                <a:lnTo>
                  <a:pt x="4632699" y="368837"/>
                </a:lnTo>
                <a:lnTo>
                  <a:pt x="4659812" y="405677"/>
                </a:lnTo>
                <a:lnTo>
                  <a:pt x="4684036" y="444273"/>
                </a:lnTo>
                <a:lnTo>
                  <a:pt x="4705409" y="484588"/>
                </a:lnTo>
                <a:lnTo>
                  <a:pt x="4723967" y="526582"/>
                </a:lnTo>
                <a:lnTo>
                  <a:pt x="4739748" y="570216"/>
                </a:lnTo>
                <a:lnTo>
                  <a:pt x="4752788" y="615451"/>
                </a:lnTo>
                <a:lnTo>
                  <a:pt x="4763126" y="662247"/>
                </a:lnTo>
                <a:lnTo>
                  <a:pt x="4770798" y="710566"/>
                </a:lnTo>
                <a:lnTo>
                  <a:pt x="4775841" y="760369"/>
                </a:lnTo>
                <a:lnTo>
                  <a:pt x="4778292" y="811616"/>
                </a:lnTo>
                <a:lnTo>
                  <a:pt x="4778189" y="864268"/>
                </a:lnTo>
                <a:lnTo>
                  <a:pt x="4774957" y="930465"/>
                </a:lnTo>
                <a:lnTo>
                  <a:pt x="4774002" y="967003"/>
                </a:lnTo>
                <a:lnTo>
                  <a:pt x="4756302" y="1033464"/>
                </a:lnTo>
                <a:lnTo>
                  <a:pt x="4738995" y="1099533"/>
                </a:lnTo>
                <a:lnTo>
                  <a:pt x="4719140" y="1143863"/>
                </a:lnTo>
                <a:lnTo>
                  <a:pt x="4709605" y="1166052"/>
                </a:lnTo>
                <a:lnTo>
                  <a:pt x="4700853" y="1188585"/>
                </a:lnTo>
                <a:lnTo>
                  <a:pt x="4679860" y="1240146"/>
                </a:lnTo>
                <a:lnTo>
                  <a:pt x="4656393" y="1288820"/>
                </a:lnTo>
                <a:lnTo>
                  <a:pt x="4630545" y="1334711"/>
                </a:lnTo>
                <a:lnTo>
                  <a:pt x="4602412" y="1377923"/>
                </a:lnTo>
                <a:lnTo>
                  <a:pt x="4572087" y="1418559"/>
                </a:lnTo>
                <a:lnTo>
                  <a:pt x="4539664" y="1456723"/>
                </a:lnTo>
                <a:lnTo>
                  <a:pt x="4505239" y="1492520"/>
                </a:lnTo>
                <a:lnTo>
                  <a:pt x="4468905" y="1526052"/>
                </a:lnTo>
                <a:lnTo>
                  <a:pt x="4430758" y="1557423"/>
                </a:lnTo>
                <a:lnTo>
                  <a:pt x="4390890" y="1586736"/>
                </a:lnTo>
                <a:lnTo>
                  <a:pt x="4349396" y="1614097"/>
                </a:lnTo>
                <a:lnTo>
                  <a:pt x="4306372" y="1639607"/>
                </a:lnTo>
                <a:lnTo>
                  <a:pt x="4272867" y="1658163"/>
                </a:lnTo>
                <a:lnTo>
                  <a:pt x="4238971" y="1675687"/>
                </a:lnTo>
                <a:lnTo>
                  <a:pt x="4170002" y="1705087"/>
                </a:lnTo>
                <a:lnTo>
                  <a:pt x="4121075" y="1721854"/>
                </a:lnTo>
                <a:lnTo>
                  <a:pt x="4072132" y="1737952"/>
                </a:lnTo>
                <a:lnTo>
                  <a:pt x="4023170" y="1753342"/>
                </a:lnTo>
                <a:lnTo>
                  <a:pt x="3974191" y="1767988"/>
                </a:lnTo>
                <a:lnTo>
                  <a:pt x="3925192" y="1781853"/>
                </a:lnTo>
                <a:lnTo>
                  <a:pt x="3876174" y="1794900"/>
                </a:lnTo>
                <a:lnTo>
                  <a:pt x="3827135" y="1807091"/>
                </a:lnTo>
                <a:lnTo>
                  <a:pt x="3778075" y="1818390"/>
                </a:lnTo>
                <a:lnTo>
                  <a:pt x="3728994" y="1828760"/>
                </a:lnTo>
                <a:lnTo>
                  <a:pt x="3679890" y="1838163"/>
                </a:lnTo>
                <a:lnTo>
                  <a:pt x="3630762" y="1846563"/>
                </a:lnTo>
                <a:lnTo>
                  <a:pt x="3581611" y="1853922"/>
                </a:lnTo>
                <a:lnTo>
                  <a:pt x="3532436" y="1860203"/>
                </a:lnTo>
                <a:lnTo>
                  <a:pt x="3483235" y="1865369"/>
                </a:lnTo>
                <a:lnTo>
                  <a:pt x="3434009" y="1869384"/>
                </a:lnTo>
                <a:lnTo>
                  <a:pt x="3384756" y="1872210"/>
                </a:lnTo>
                <a:lnTo>
                  <a:pt x="3335475" y="1873810"/>
                </a:lnTo>
                <a:lnTo>
                  <a:pt x="3286167" y="1874146"/>
                </a:lnTo>
                <a:close/>
              </a:path>
            </a:pathLst>
          </a:custGeom>
          <a:solidFill>
            <a:srgbClr val="FAE7D6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3" name="object 3"/>
          <p:cNvSpPr/>
          <p:nvPr/>
        </p:nvSpPr>
        <p:spPr>
          <a:xfrm>
            <a:off x="9814589" y="-23446"/>
            <a:ext cx="2377411" cy="2579178"/>
          </a:xfrm>
          <a:custGeom>
            <a:avLst/>
            <a:gdLst/>
            <a:ahLst/>
            <a:cxnLst/>
            <a:rect l="l" t="t" r="r" b="b"/>
            <a:pathLst>
              <a:path w="1586229" h="1720850">
                <a:moveTo>
                  <a:pt x="1064423" y="1720648"/>
                </a:moveTo>
                <a:lnTo>
                  <a:pt x="1024755" y="1718616"/>
                </a:lnTo>
                <a:lnTo>
                  <a:pt x="985530" y="1714014"/>
                </a:lnTo>
                <a:lnTo>
                  <a:pt x="946766" y="1706923"/>
                </a:lnTo>
                <a:lnTo>
                  <a:pt x="908483" y="1697425"/>
                </a:lnTo>
                <a:lnTo>
                  <a:pt x="870702" y="1685603"/>
                </a:lnTo>
                <a:lnTo>
                  <a:pt x="833443" y="1671537"/>
                </a:lnTo>
                <a:lnTo>
                  <a:pt x="796725" y="1655311"/>
                </a:lnTo>
                <a:lnTo>
                  <a:pt x="760569" y="1637005"/>
                </a:lnTo>
                <a:lnTo>
                  <a:pt x="724994" y="1616703"/>
                </a:lnTo>
                <a:lnTo>
                  <a:pt x="690021" y="1594485"/>
                </a:lnTo>
                <a:lnTo>
                  <a:pt x="655669" y="1570433"/>
                </a:lnTo>
                <a:lnTo>
                  <a:pt x="621958" y="1544631"/>
                </a:lnTo>
                <a:lnTo>
                  <a:pt x="588909" y="1517158"/>
                </a:lnTo>
                <a:lnTo>
                  <a:pt x="556541" y="1488098"/>
                </a:lnTo>
                <a:lnTo>
                  <a:pt x="524875" y="1457532"/>
                </a:lnTo>
                <a:lnTo>
                  <a:pt x="493929" y="1425542"/>
                </a:lnTo>
                <a:lnTo>
                  <a:pt x="463725" y="1392210"/>
                </a:lnTo>
                <a:lnTo>
                  <a:pt x="434282" y="1357617"/>
                </a:lnTo>
                <a:lnTo>
                  <a:pt x="405620" y="1321847"/>
                </a:lnTo>
                <a:lnTo>
                  <a:pt x="377759" y="1284980"/>
                </a:lnTo>
                <a:lnTo>
                  <a:pt x="350720" y="1247099"/>
                </a:lnTo>
                <a:lnTo>
                  <a:pt x="324521" y="1208285"/>
                </a:lnTo>
                <a:lnTo>
                  <a:pt x="299184" y="1168620"/>
                </a:lnTo>
                <a:lnTo>
                  <a:pt x="274727" y="1128186"/>
                </a:lnTo>
                <a:lnTo>
                  <a:pt x="251172" y="1087066"/>
                </a:lnTo>
                <a:lnTo>
                  <a:pt x="228537" y="1045341"/>
                </a:lnTo>
                <a:lnTo>
                  <a:pt x="206843" y="1003092"/>
                </a:lnTo>
                <a:lnTo>
                  <a:pt x="186111" y="960402"/>
                </a:lnTo>
                <a:lnTo>
                  <a:pt x="166359" y="917353"/>
                </a:lnTo>
                <a:lnTo>
                  <a:pt x="147608" y="874027"/>
                </a:lnTo>
                <a:lnTo>
                  <a:pt x="129877" y="830504"/>
                </a:lnTo>
                <a:lnTo>
                  <a:pt x="113188" y="786869"/>
                </a:lnTo>
                <a:lnTo>
                  <a:pt x="97559" y="743201"/>
                </a:lnTo>
                <a:lnTo>
                  <a:pt x="83011" y="699584"/>
                </a:lnTo>
                <a:lnTo>
                  <a:pt x="69564" y="656098"/>
                </a:lnTo>
                <a:lnTo>
                  <a:pt x="57237" y="612827"/>
                </a:lnTo>
                <a:lnTo>
                  <a:pt x="46051" y="569851"/>
                </a:lnTo>
                <a:lnTo>
                  <a:pt x="36026" y="527253"/>
                </a:lnTo>
                <a:lnTo>
                  <a:pt x="27181" y="485114"/>
                </a:lnTo>
                <a:lnTo>
                  <a:pt x="19536" y="443517"/>
                </a:lnTo>
                <a:lnTo>
                  <a:pt x="13112" y="402544"/>
                </a:lnTo>
                <a:lnTo>
                  <a:pt x="7929" y="362275"/>
                </a:lnTo>
                <a:lnTo>
                  <a:pt x="4006" y="322794"/>
                </a:lnTo>
                <a:lnTo>
                  <a:pt x="1363" y="284182"/>
                </a:lnTo>
                <a:lnTo>
                  <a:pt x="0" y="209892"/>
                </a:lnTo>
                <a:lnTo>
                  <a:pt x="1318" y="174379"/>
                </a:lnTo>
                <a:lnTo>
                  <a:pt x="8056" y="107023"/>
                </a:lnTo>
                <a:lnTo>
                  <a:pt x="20395" y="45109"/>
                </a:lnTo>
                <a:lnTo>
                  <a:pt x="36207" y="0"/>
                </a:lnTo>
                <a:lnTo>
                  <a:pt x="1585928" y="0"/>
                </a:lnTo>
                <a:lnTo>
                  <a:pt x="1585928" y="1526757"/>
                </a:lnTo>
                <a:lnTo>
                  <a:pt x="1533284" y="1562246"/>
                </a:lnTo>
                <a:lnTo>
                  <a:pt x="1496686" y="1584777"/>
                </a:lnTo>
                <a:lnTo>
                  <a:pt x="1459629" y="1605948"/>
                </a:lnTo>
                <a:lnTo>
                  <a:pt x="1422148" y="1625701"/>
                </a:lnTo>
                <a:lnTo>
                  <a:pt x="1384278" y="1643980"/>
                </a:lnTo>
                <a:lnTo>
                  <a:pt x="1346054" y="1660726"/>
                </a:lnTo>
                <a:lnTo>
                  <a:pt x="1307512" y="1675880"/>
                </a:lnTo>
                <a:lnTo>
                  <a:pt x="1268685" y="1689386"/>
                </a:lnTo>
                <a:lnTo>
                  <a:pt x="1227109" y="1701434"/>
                </a:lnTo>
                <a:lnTo>
                  <a:pt x="1185875" y="1710503"/>
                </a:lnTo>
                <a:lnTo>
                  <a:pt x="1145002" y="1716674"/>
                </a:lnTo>
                <a:lnTo>
                  <a:pt x="1104512" y="1720028"/>
                </a:lnTo>
                <a:lnTo>
                  <a:pt x="1064423" y="1720648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7" name="object 7"/>
          <p:cNvSpPr/>
          <p:nvPr/>
        </p:nvSpPr>
        <p:spPr>
          <a:xfrm>
            <a:off x="1829930" y="-59593"/>
            <a:ext cx="1042141" cy="1042141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39189" y="629114"/>
                </a:lnTo>
                <a:lnTo>
                  <a:pt x="330067" y="572729"/>
                </a:lnTo>
                <a:lnTo>
                  <a:pt x="319380" y="525253"/>
                </a:lnTo>
                <a:lnTo>
                  <a:pt x="306214" y="485771"/>
                </a:lnTo>
                <a:lnTo>
                  <a:pt x="268780" y="427128"/>
                </a:lnTo>
                <a:lnTo>
                  <a:pt x="210445" y="389480"/>
                </a:lnTo>
                <a:lnTo>
                  <a:pt x="171152" y="376240"/>
                </a:lnTo>
                <a:lnTo>
                  <a:pt x="123887" y="365502"/>
                </a:lnTo>
                <a:lnTo>
                  <a:pt x="67737" y="356353"/>
                </a:lnTo>
                <a:lnTo>
                  <a:pt x="1785" y="347875"/>
                </a:lnTo>
                <a:lnTo>
                  <a:pt x="0" y="347662"/>
                </a:lnTo>
                <a:lnTo>
                  <a:pt x="66338" y="339171"/>
                </a:lnTo>
                <a:lnTo>
                  <a:pt x="122812" y="330026"/>
                </a:lnTo>
                <a:lnTo>
                  <a:pt x="170344" y="319307"/>
                </a:lnTo>
                <a:lnTo>
                  <a:pt x="209853" y="306092"/>
                </a:lnTo>
                <a:lnTo>
                  <a:pt x="268491" y="268490"/>
                </a:lnTo>
                <a:lnTo>
                  <a:pt x="306092" y="209853"/>
                </a:lnTo>
                <a:lnTo>
                  <a:pt x="319308" y="170344"/>
                </a:lnTo>
                <a:lnTo>
                  <a:pt x="330027" y="122812"/>
                </a:lnTo>
                <a:lnTo>
                  <a:pt x="339171" y="66338"/>
                </a:lnTo>
                <a:lnTo>
                  <a:pt x="347662" y="0"/>
                </a:lnTo>
                <a:lnTo>
                  <a:pt x="356153" y="66338"/>
                </a:lnTo>
                <a:lnTo>
                  <a:pt x="365297" y="122812"/>
                </a:lnTo>
                <a:lnTo>
                  <a:pt x="376016" y="170344"/>
                </a:lnTo>
                <a:lnTo>
                  <a:pt x="389232" y="209853"/>
                </a:lnTo>
                <a:lnTo>
                  <a:pt x="426833" y="268490"/>
                </a:lnTo>
                <a:lnTo>
                  <a:pt x="485471" y="306092"/>
                </a:lnTo>
                <a:lnTo>
                  <a:pt x="524980" y="319307"/>
                </a:lnTo>
                <a:lnTo>
                  <a:pt x="572512" y="330026"/>
                </a:lnTo>
                <a:lnTo>
                  <a:pt x="628986" y="339171"/>
                </a:lnTo>
                <a:lnTo>
                  <a:pt x="695324" y="347662"/>
                </a:lnTo>
                <a:lnTo>
                  <a:pt x="628986" y="356153"/>
                </a:lnTo>
                <a:lnTo>
                  <a:pt x="572512" y="365297"/>
                </a:lnTo>
                <a:lnTo>
                  <a:pt x="524980" y="376016"/>
                </a:lnTo>
                <a:lnTo>
                  <a:pt x="485471" y="389232"/>
                </a:lnTo>
                <a:lnTo>
                  <a:pt x="426833" y="426833"/>
                </a:lnTo>
                <a:lnTo>
                  <a:pt x="389232" y="485471"/>
                </a:lnTo>
                <a:lnTo>
                  <a:pt x="376016" y="524980"/>
                </a:lnTo>
                <a:lnTo>
                  <a:pt x="365297" y="572512"/>
                </a:lnTo>
                <a:lnTo>
                  <a:pt x="356153" y="628986"/>
                </a:lnTo>
                <a:lnTo>
                  <a:pt x="347662" y="695324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8" name="object 8"/>
          <p:cNvSpPr/>
          <p:nvPr/>
        </p:nvSpPr>
        <p:spPr>
          <a:xfrm>
            <a:off x="0" y="4018052"/>
            <a:ext cx="1477077" cy="2839948"/>
          </a:xfrm>
          <a:custGeom>
            <a:avLst/>
            <a:gdLst/>
            <a:ahLst/>
            <a:cxnLst/>
            <a:rect l="l" t="t" r="r" b="b"/>
            <a:pathLst>
              <a:path w="985519" h="1894839">
                <a:moveTo>
                  <a:pt x="76703" y="1894575"/>
                </a:moveTo>
                <a:lnTo>
                  <a:pt x="0" y="1894575"/>
                </a:lnTo>
                <a:lnTo>
                  <a:pt x="0" y="0"/>
                </a:lnTo>
                <a:lnTo>
                  <a:pt x="76703" y="0"/>
                </a:lnTo>
                <a:lnTo>
                  <a:pt x="76703" y="756673"/>
                </a:lnTo>
                <a:lnTo>
                  <a:pt x="162101" y="756673"/>
                </a:lnTo>
                <a:lnTo>
                  <a:pt x="153659" y="776386"/>
                </a:lnTo>
                <a:lnTo>
                  <a:pt x="264355" y="776386"/>
                </a:lnTo>
                <a:lnTo>
                  <a:pt x="200288" y="840453"/>
                </a:lnTo>
                <a:lnTo>
                  <a:pt x="411257" y="840453"/>
                </a:lnTo>
                <a:lnTo>
                  <a:pt x="240851" y="908690"/>
                </a:lnTo>
                <a:lnTo>
                  <a:pt x="985393" y="908690"/>
                </a:lnTo>
                <a:lnTo>
                  <a:pt x="985393" y="986784"/>
                </a:lnTo>
                <a:lnTo>
                  <a:pt x="228720" y="986784"/>
                </a:lnTo>
                <a:lnTo>
                  <a:pt x="408154" y="1063740"/>
                </a:lnTo>
                <a:lnTo>
                  <a:pt x="209007" y="1063740"/>
                </a:lnTo>
                <a:lnTo>
                  <a:pt x="255636" y="1110369"/>
                </a:lnTo>
                <a:lnTo>
                  <a:pt x="144940" y="1110369"/>
                </a:lnTo>
                <a:lnTo>
                  <a:pt x="161174" y="1150932"/>
                </a:lnTo>
                <a:lnTo>
                  <a:pt x="76703" y="1150932"/>
                </a:lnTo>
                <a:lnTo>
                  <a:pt x="76703" y="1894575"/>
                </a:lnTo>
                <a:close/>
              </a:path>
              <a:path w="985519" h="1894839">
                <a:moveTo>
                  <a:pt x="162101" y="756673"/>
                </a:moveTo>
                <a:lnTo>
                  <a:pt x="76703" y="756673"/>
                </a:lnTo>
                <a:lnTo>
                  <a:pt x="375051" y="61034"/>
                </a:lnTo>
                <a:lnTo>
                  <a:pt x="446700" y="92120"/>
                </a:lnTo>
                <a:lnTo>
                  <a:pt x="162101" y="756673"/>
                </a:lnTo>
                <a:close/>
              </a:path>
              <a:path w="985519" h="1894839">
                <a:moveTo>
                  <a:pt x="264355" y="776386"/>
                </a:moveTo>
                <a:lnTo>
                  <a:pt x="153659" y="776386"/>
                </a:lnTo>
                <a:lnTo>
                  <a:pt x="680222" y="249823"/>
                </a:lnTo>
                <a:lnTo>
                  <a:pt x="735570" y="305171"/>
                </a:lnTo>
                <a:lnTo>
                  <a:pt x="264355" y="776386"/>
                </a:lnTo>
                <a:close/>
              </a:path>
              <a:path w="985519" h="1894839">
                <a:moveTo>
                  <a:pt x="411257" y="840453"/>
                </a:moveTo>
                <a:lnTo>
                  <a:pt x="200288" y="840453"/>
                </a:lnTo>
                <a:lnTo>
                  <a:pt x="903130" y="559165"/>
                </a:lnTo>
                <a:lnTo>
                  <a:pt x="931941" y="631951"/>
                </a:lnTo>
                <a:lnTo>
                  <a:pt x="411257" y="840453"/>
                </a:lnTo>
                <a:close/>
              </a:path>
              <a:path w="985519" h="1894839">
                <a:moveTo>
                  <a:pt x="893274" y="1356781"/>
                </a:moveTo>
                <a:lnTo>
                  <a:pt x="209007" y="1063740"/>
                </a:lnTo>
                <a:lnTo>
                  <a:pt x="408154" y="1063740"/>
                </a:lnTo>
                <a:lnTo>
                  <a:pt x="924359" y="1285132"/>
                </a:lnTo>
                <a:lnTo>
                  <a:pt x="893274" y="1356781"/>
                </a:lnTo>
                <a:close/>
              </a:path>
              <a:path w="985519" h="1894839">
                <a:moveTo>
                  <a:pt x="680222" y="1645651"/>
                </a:moveTo>
                <a:lnTo>
                  <a:pt x="144940" y="1110369"/>
                </a:lnTo>
                <a:lnTo>
                  <a:pt x="255636" y="1110369"/>
                </a:lnTo>
                <a:lnTo>
                  <a:pt x="735570" y="1590303"/>
                </a:lnTo>
                <a:lnTo>
                  <a:pt x="680222" y="1645651"/>
                </a:lnTo>
                <a:close/>
              </a:path>
              <a:path w="985519" h="1894839">
                <a:moveTo>
                  <a:pt x="353442" y="1842022"/>
                </a:moveTo>
                <a:lnTo>
                  <a:pt x="76703" y="1150932"/>
                </a:lnTo>
                <a:lnTo>
                  <a:pt x="161174" y="1150932"/>
                </a:lnTo>
                <a:lnTo>
                  <a:pt x="426228" y="1813211"/>
                </a:lnTo>
                <a:lnTo>
                  <a:pt x="353442" y="1842022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9" name="object 9"/>
          <p:cNvSpPr/>
          <p:nvPr/>
        </p:nvSpPr>
        <p:spPr>
          <a:xfrm>
            <a:off x="7010400" y="5189351"/>
            <a:ext cx="4710484" cy="167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66021"/>
            <a:ext cx="12192000" cy="1231106"/>
          </a:xfrm>
        </p:spPr>
        <p:txBody>
          <a:bodyPr/>
          <a:lstStyle/>
          <a:p>
            <a:pPr algn="ctr"/>
            <a:r>
              <a:rPr lang="en-US" sz="8000" smtClean="0">
                <a:latin typeface="Arial Rounded MT Bold" panose="020F0704030504030204" pitchFamily="34" charset="0"/>
              </a:rPr>
              <a:t>Thank You!!!</a:t>
            </a:r>
            <a:endParaRPr lang="en-GB" sz="80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64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447</Words>
  <Application>Microsoft Office PowerPoint</Application>
  <PresentationFormat>Widescreen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Arial Rounded MT Bold</vt:lpstr>
      <vt:lpstr>Calibri</vt:lpstr>
      <vt:lpstr>Cambria</vt:lpstr>
      <vt:lpstr>Times New Roman</vt:lpstr>
      <vt:lpstr>Wingdings</vt:lpstr>
      <vt:lpstr>Office Theme</vt:lpstr>
      <vt:lpstr>BÁO CÁO 3: DỰ ÁN SHOP BÁN SÁCH </vt:lpstr>
      <vt:lpstr>Nội dung: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chưa có tên</dc:title>
  <dc:creator>Chế Thị Nhã Quyên</dc:creator>
  <cp:keywords>DAFMKTQHpK0,BAEuSy1oLsA</cp:keywords>
  <cp:lastModifiedBy>Admin</cp:lastModifiedBy>
  <cp:revision>78</cp:revision>
  <dcterms:created xsi:type="dcterms:W3CDTF">2022-09-14T02:14:08Z</dcterms:created>
  <dcterms:modified xsi:type="dcterms:W3CDTF">2022-11-18T12:15:20Z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2022-09-14T00:00:00Z</vt:filetime>
  </property>
</Properties>
</file>