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1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4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71123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6172071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71559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4098177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7761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178574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51826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7303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1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73337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8719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326941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742347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296634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91953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229333" y="1189033"/>
            <a:ext cx="9154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229333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498371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7767409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 latinLnBrk="1"/>
            <a:fld id="{00000000-1234-1234-1234-123412341234}" type="slidenum">
              <a:rPr lang="en" sz="2400" smtClean="0">
                <a:solidFill>
                  <a:prstClr val="black"/>
                </a:solidFill>
              </a:rPr>
              <a:pPr defTabSz="1219170" latinLnBrk="1"/>
              <a:t>‹#›</a:t>
            </a:fld>
            <a:endParaRPr lang="en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77353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99282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867367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11899010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9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7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3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7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7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3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7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398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821478" y="1124744"/>
            <a:ext cx="6528725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21478" y="0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821478" y="6597352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1478" y="4066024"/>
            <a:ext cx="6528725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1478" y="4834109"/>
            <a:ext cx="652872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41313" y="1541767"/>
            <a:ext cx="1089051" cy="24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758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E8B1-F098-4359-8C21-3A4FD0B14B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2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ransition spd="slow">
    <p:push dir="u"/>
  </p:transition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87044"/>
            <a:ext cx="12192000" cy="16656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</a:t>
            </a:r>
            <a:b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SINH VIÊN</a:t>
            </a:r>
            <a:endParaRPr lang="en-US" sz="5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91215"/>
            <a:ext cx="12192000" cy="49582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THỰC TẬP NHẬN THỨC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621" y="4729824"/>
            <a:ext cx="60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16" y="5951519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45K14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5280" y="4729824"/>
            <a:ext cx="3582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81267" y="254632"/>
            <a:ext cx="822960" cy="822960"/>
          </a:xfrm>
          <a:prstGeom prst="rect">
            <a:avLst/>
          </a:prstGeom>
          <a:ln/>
        </p:spPr>
      </p:pic>
      <p:sp>
        <p:nvSpPr>
          <p:cNvPr id="11" name="TextBox 10"/>
          <p:cNvSpPr txBox="1"/>
          <p:nvPr/>
        </p:nvSpPr>
        <p:spPr>
          <a:xfrm>
            <a:off x="0" y="25490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KINH TẾ – ĐẠI HỌC ĐÀ NẴNG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THỐNG KÊ – TIN 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4537709" y="1025586"/>
            <a:ext cx="6790093" cy="4998695"/>
            <a:chOff x="3707904" y="915566"/>
            <a:chExt cx="4960707" cy="4503130"/>
          </a:xfrm>
        </p:grpSpPr>
        <p:grpSp>
          <p:nvGrpSpPr>
            <p:cNvPr id="32" name="Group 31"/>
            <p:cNvGrpSpPr/>
            <p:nvPr/>
          </p:nvGrpSpPr>
          <p:grpSpPr>
            <a:xfrm>
              <a:off x="3707904" y="915566"/>
              <a:ext cx="4960707" cy="3722786"/>
              <a:chOff x="3779911" y="214479"/>
              <a:chExt cx="5260944" cy="3722786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3779911" y="214479"/>
                <a:ext cx="5259167" cy="590151"/>
                <a:chOff x="2984973" y="1131591"/>
                <a:chExt cx="5611090" cy="576003"/>
              </a:xfrm>
            </p:grpSpPr>
            <p:sp>
              <p:nvSpPr>
                <p:cNvPr id="54" name="Round Same Side Corner Rectangle 53"/>
                <p:cNvSpPr/>
                <p:nvPr/>
              </p:nvSpPr>
              <p:spPr>
                <a:xfrm rot="5400000">
                  <a:off x="5694581" y="-1193888"/>
                  <a:ext cx="576002" cy="522696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85D8D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AutoShape 92"/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2984973" y="1131591"/>
                  <a:ext cx="576000" cy="576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0800" cap="flat" cmpd="sng" algn="ctr">
                  <a:solidFill>
                    <a:srgbClr val="85D8DE"/>
                  </a:solidFill>
                  <a:prstDash val="solid"/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0" h="0"/>
                </a:sp3d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988072" y="1239352"/>
                  <a:ext cx="569802" cy="360478"/>
                </a:xfrm>
                <a:prstGeom prst="rect">
                  <a:avLst/>
                </a:prstGeom>
                <a:noFill/>
              </p:spPr>
              <p:txBody>
                <a:bodyPr wrap="square" tIns="0" bIns="0" rtlCol="0" anchor="ctr">
                  <a:sp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 bwMode="auto">
                <a:xfrm>
                  <a:off x="3667249" y="1186852"/>
                  <a:ext cx="4752528" cy="4505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R="0" lvl="0" indent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2400" b="1" dirty="0" smtClean="0">
                      <a:solidFill>
                        <a:srgbClr val="1F497D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PHẦN MỀM HỖ TRỢ</a:t>
                  </a:r>
                  <a:endParaRPr lang="en-US" altLang="ko-KR" sz="2400" b="1" dirty="0">
                    <a:solidFill>
                      <a:srgbClr val="1F497D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781689" y="1000446"/>
                <a:ext cx="5259166" cy="590152"/>
                <a:chOff x="2984973" y="2023433"/>
                <a:chExt cx="5611089" cy="576004"/>
              </a:xfrm>
            </p:grpSpPr>
            <p:sp>
              <p:nvSpPr>
                <p:cNvPr id="50" name="Round Same Side Corner Rectangle 49"/>
                <p:cNvSpPr/>
                <p:nvPr/>
              </p:nvSpPr>
              <p:spPr>
                <a:xfrm rot="5400000">
                  <a:off x="5694581" y="-302045"/>
                  <a:ext cx="576002" cy="522696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85D8D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AutoShape 92"/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2984973" y="2023433"/>
                  <a:ext cx="576000" cy="576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0800" cap="flat" cmpd="sng" algn="ctr">
                  <a:solidFill>
                    <a:srgbClr val="85D8DE"/>
                  </a:solidFill>
                  <a:prstDash val="solid"/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0" h="0"/>
                </a:sp3d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988072" y="2131194"/>
                  <a:ext cx="569802" cy="360478"/>
                </a:xfrm>
                <a:prstGeom prst="rect">
                  <a:avLst/>
                </a:prstGeom>
                <a:noFill/>
              </p:spPr>
              <p:txBody>
                <a:bodyPr wrap="square" tIns="0" bIns="0" rtlCol="0" anchor="ctr">
                  <a:sp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02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 bwMode="auto">
                <a:xfrm>
                  <a:off x="3667249" y="2078694"/>
                  <a:ext cx="4752529" cy="4505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2400" b="1" dirty="0">
                      <a:solidFill>
                        <a:srgbClr val="1F497D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SƠ ĐỒ CHỨC NĂNG</a:t>
                  </a: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779911" y="1658364"/>
                <a:ext cx="5259166" cy="830997"/>
                <a:chOff x="2984973" y="2790297"/>
                <a:chExt cx="5611089" cy="811075"/>
              </a:xfrm>
            </p:grpSpPr>
            <p:sp>
              <p:nvSpPr>
                <p:cNvPr id="46" name="Round Same Side Corner Rectangle 45"/>
                <p:cNvSpPr/>
                <p:nvPr/>
              </p:nvSpPr>
              <p:spPr>
                <a:xfrm rot="5400000">
                  <a:off x="5694581" y="589797"/>
                  <a:ext cx="576003" cy="522695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85D8D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AutoShape 92"/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2984973" y="2915275"/>
                  <a:ext cx="576000" cy="576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0800" cap="flat" cmpd="sng" algn="ctr">
                  <a:solidFill>
                    <a:srgbClr val="85D8DE"/>
                  </a:solidFill>
                  <a:prstDash val="solid"/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0" h="0"/>
                </a:sp3d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988072" y="3023036"/>
                  <a:ext cx="569802" cy="360478"/>
                </a:xfrm>
                <a:prstGeom prst="rect">
                  <a:avLst/>
                </a:prstGeom>
                <a:noFill/>
              </p:spPr>
              <p:txBody>
                <a:bodyPr wrap="square" tIns="0" bIns="0" rtlCol="0" anchor="ctr">
                  <a:sp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03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 bwMode="auto">
                <a:xfrm>
                  <a:off x="3667249" y="2790297"/>
                  <a:ext cx="4752529" cy="811075"/>
                </a:xfrm>
                <a:prstGeom prst="rect">
                  <a:avLst/>
                </a:prstGeom>
                <a:noFill/>
                <a:effectLst/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R="0" lvl="0" indent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2400" b="1" dirty="0">
                      <a:solidFill>
                        <a:srgbClr val="1F497D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MÔ HÌNH </a:t>
                  </a:r>
                  <a:r>
                    <a:rPr lang="en-US" altLang="ko-KR" sz="2400" b="1" dirty="0" smtClean="0">
                      <a:solidFill>
                        <a:srgbClr val="1F497D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THỰC THỂ - MỐI QUAN HỆ</a:t>
                  </a:r>
                  <a:endParaRPr lang="en-US" altLang="ko-KR" sz="2400" b="1" dirty="0">
                    <a:solidFill>
                      <a:srgbClr val="1F497D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779911" y="2566765"/>
                <a:ext cx="5259166" cy="590151"/>
                <a:chOff x="2984973" y="3807117"/>
                <a:chExt cx="5611089" cy="576003"/>
              </a:xfrm>
            </p:grpSpPr>
            <p:sp>
              <p:nvSpPr>
                <p:cNvPr id="42" name="Round Same Side Corner Rectangle 41"/>
                <p:cNvSpPr/>
                <p:nvPr/>
              </p:nvSpPr>
              <p:spPr>
                <a:xfrm rot="5400000">
                  <a:off x="5694582" y="1481641"/>
                  <a:ext cx="576003" cy="52269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85D8D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AutoShape 92"/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2984973" y="3807117"/>
                  <a:ext cx="576000" cy="576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0800" cap="flat" cmpd="sng" algn="ctr">
                  <a:solidFill>
                    <a:srgbClr val="85D8DE"/>
                  </a:solidFill>
                  <a:prstDash val="solid"/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0" h="0"/>
                </a:sp3d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988072" y="3914878"/>
                  <a:ext cx="569802" cy="360478"/>
                </a:xfrm>
                <a:prstGeom prst="rect">
                  <a:avLst/>
                </a:prstGeom>
                <a:noFill/>
              </p:spPr>
              <p:txBody>
                <a:bodyPr wrap="square" tIns="0" bIns="0" rtlCol="0" anchor="ctr">
                  <a:sp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04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 bwMode="auto">
                <a:xfrm>
                  <a:off x="3667249" y="3862378"/>
                  <a:ext cx="4752529" cy="4505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2400" b="1" dirty="0">
                      <a:solidFill>
                        <a:srgbClr val="1F497D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LƯỢC ĐỒ QUAN HỆ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3779911" y="3347116"/>
                <a:ext cx="5259166" cy="590149"/>
                <a:chOff x="2984973" y="3807117"/>
                <a:chExt cx="5611089" cy="576001"/>
              </a:xfrm>
            </p:grpSpPr>
            <p:sp>
              <p:nvSpPr>
                <p:cNvPr id="38" name="Round Same Side Corner Rectangle 37"/>
                <p:cNvSpPr/>
                <p:nvPr/>
              </p:nvSpPr>
              <p:spPr>
                <a:xfrm rot="5400000">
                  <a:off x="5694441" y="1481496"/>
                  <a:ext cx="575998" cy="52272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85D8D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AutoShape 92"/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2984973" y="3807117"/>
                  <a:ext cx="576000" cy="576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0800" cap="flat" cmpd="sng" algn="ctr">
                  <a:solidFill>
                    <a:srgbClr val="85D8DE"/>
                  </a:solidFill>
                  <a:prstDash val="solid"/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0" h="0"/>
                </a:sp3d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988072" y="3914878"/>
                  <a:ext cx="569802" cy="360478"/>
                </a:xfrm>
                <a:prstGeom prst="rect">
                  <a:avLst/>
                </a:prstGeom>
                <a:noFill/>
              </p:spPr>
              <p:txBody>
                <a:bodyPr wrap="square" tIns="0" bIns="0" rtlCol="0" anchor="ctr">
                  <a:sp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05</a:t>
                  </a:r>
                  <a:endParaRPr kumimoji="0" lang="en-US" altLang="ko-KR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 bwMode="auto">
                <a:xfrm>
                  <a:off x="3667249" y="3862379"/>
                  <a:ext cx="4752529" cy="4505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SƠ</a:t>
                  </a:r>
                  <a:r>
                    <a:rPr kumimoji="0" lang="en-US" altLang="ko-KR" sz="2400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ĐỒ CƠ SỞ DỮ LIỆU</a:t>
                  </a:r>
                  <a:endPara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8" name="Round Same Side Corner Rectangle 57"/>
            <p:cNvSpPr/>
            <p:nvPr/>
          </p:nvSpPr>
          <p:spPr>
            <a:xfrm rot="5400000">
              <a:off x="6061965" y="2813727"/>
              <a:ext cx="590146" cy="46197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5D8D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667362" y="4869090"/>
              <a:ext cx="590148" cy="509064"/>
            </a:xfrm>
            <a:prstGeom prst="ellipse">
              <a:avLst/>
            </a:prstGeom>
            <a:solidFill>
              <a:sysClr val="window" lastClr="FFFFFF"/>
            </a:solidFill>
            <a:ln w="50800" cap="flat" cmpd="sng" algn="ctr">
              <a:solidFill>
                <a:srgbClr val="85D8DE"/>
              </a:solidFill>
              <a:prstDash val="solid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10643" y="4938956"/>
              <a:ext cx="503586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06</a:t>
              </a:r>
              <a:endPara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4310893" y="4885167"/>
              <a:ext cx="4200242" cy="46166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DEMO HỆ</a:t>
              </a:r>
              <a:r>
                <a:rPr kumimoji="0" lang="en-US" altLang="ko-KR" sz="24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THỐNG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4" y="2141226"/>
            <a:ext cx="3296258" cy="311672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2023" y="322226"/>
            <a:ext cx="37048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31577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HỖ TRỢ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92" y="874790"/>
            <a:ext cx="2925543" cy="29255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58" y="874790"/>
            <a:ext cx="4436974" cy="26489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85" y="1062615"/>
            <a:ext cx="2381250" cy="23812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140" y="3706610"/>
            <a:ext cx="2774409" cy="2774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4432888"/>
            <a:ext cx="7110858" cy="1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</a:t>
            </a: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11" y="1066346"/>
            <a:ext cx="10058400" cy="52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E-R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65" y="940428"/>
            <a:ext cx="9198778" cy="57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QUAN HỆ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0184" y="1578138"/>
            <a:ext cx="6658983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SINHVIEN (</a:t>
            </a:r>
            <a:r>
              <a:rPr lang="en-US" sz="2400" b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MaSV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HoTen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NgaySinh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GioiTinh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DiaChi_PhuongXa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DiaChi_QuanHuyen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DiaChi_TinhThanhPho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DienThoai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i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MaLop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KHOA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TenKhoa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DiaChi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DienThoai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LOPSH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MaLop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TenLop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TenKhoa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MONHOC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MaMH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TenMH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TinChi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TenKhoa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2" y="1759692"/>
            <a:ext cx="3706456" cy="37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35" y="0"/>
            <a:ext cx="6733986" cy="6858000"/>
          </a:xfrm>
          <a:prstGeom prst="rect">
            <a:avLst/>
          </a:prstGeom>
        </p:spPr>
      </p:pic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CƠ SỞ DỮ LIỆU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DEMO HỆ THỐNG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Unicode MS</vt:lpstr>
      <vt:lpstr>맑은 고딕</vt:lpstr>
      <vt:lpstr>SimSun</vt:lpstr>
      <vt:lpstr>Arial</vt:lpstr>
      <vt:lpstr>Calibri</vt:lpstr>
      <vt:lpstr>Calibri Light</vt:lpstr>
      <vt:lpstr>Times New Roman</vt:lpstr>
      <vt:lpstr>Wingdings</vt:lpstr>
      <vt:lpstr>Office Theme</vt:lpstr>
      <vt:lpstr>Contents Slide Master</vt:lpstr>
      <vt:lpstr>HỆ THỐNG QUẢN LÝ  THÔNG TIN SINH VIÊN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 THÔNG TIN SINH VIÊN</dc:title>
  <dc:creator>Admin</dc:creator>
  <cp:lastModifiedBy>Admin</cp:lastModifiedBy>
  <cp:revision>18</cp:revision>
  <dcterms:created xsi:type="dcterms:W3CDTF">2021-06-30T12:43:14Z</dcterms:created>
  <dcterms:modified xsi:type="dcterms:W3CDTF">2021-07-01T07:50:52Z</dcterms:modified>
</cp:coreProperties>
</file>