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1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662-9D55-4765-BDCB-445BEAAEFC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4298-89A2-424E-B922-7C9F4D5E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8D28C0-44B6-4CE0-AD2E-407274E0B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38" y="982664"/>
            <a:ext cx="582544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Báo cáo môn học</a:t>
            </a:r>
            <a:b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trí tuệ nhân tạo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A10A-6A55-4AE7-AC30-F0E86C80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396" y="1419229"/>
            <a:ext cx="2816368" cy="3243259"/>
          </a:xfrm>
        </p:spPr>
        <p:txBody>
          <a:bodyPr anchor="ctr">
            <a:normAutofit/>
          </a:bodyPr>
          <a:lstStyle/>
          <a:p>
            <a:r>
              <a:rPr lang="en-US" sz="4400"/>
              <a:t>Đề Tài:</a:t>
            </a:r>
          </a:p>
          <a:p>
            <a:r>
              <a:rPr lang="en-US" sz="4400"/>
              <a:t>Cờ Gánh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F13AF-04D4-4B6E-858E-BD428D46D5C7}"/>
              </a:ext>
            </a:extLst>
          </p:cNvPr>
          <p:cNvSpPr txBox="1"/>
          <p:nvPr/>
        </p:nvSpPr>
        <p:spPr>
          <a:xfrm>
            <a:off x="7544712" y="5041900"/>
            <a:ext cx="499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14: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6F39C-1CD9-4509-8424-E0CCBD4146A2}"/>
              </a:ext>
            </a:extLst>
          </p:cNvPr>
          <p:cNvSpPr txBox="1"/>
          <p:nvPr/>
        </p:nvSpPr>
        <p:spPr>
          <a:xfrm>
            <a:off x="2300287" y="5056188"/>
            <a:ext cx="4106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ớng dẫn: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	Nguyễn Nhật Quang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B85FB2-B686-4546-B01D-17A122BACAF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B80B1-D5D6-4F78-B77C-49B02BAA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5075" y="1147145"/>
            <a:ext cx="4464987" cy="2511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F56A4-5523-4432-ADE9-72D6D299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25" y="3939707"/>
            <a:ext cx="4774705" cy="1599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30A0E-656A-4A05-96D4-25F4E1BD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122" y="618518"/>
            <a:ext cx="4959789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Thuật toán cải thiện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STOCK ALPHA-BETA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1A15-A76F-4F36-A36D-77AD9FF0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Ý tưởng: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giảm số lượng các node cần duyệt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Phương pháp: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Đưa ra hàm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getScore() cho mỗi trạng thái.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Tại mỗi node ta sẽ có thông số là Score được tính bằng số quân ăn được 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Những nước cờ sẽ được sắp xếp theo Score từ cao đến thấp.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2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BA50DB-DBC7-4B6E-B3C1-8FF1EA519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D8FB6-AF8D-4D98-913D-E6486FEC10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C2AE94BA-1AF2-47F0-A38D-E9A66790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33" y="1552313"/>
            <a:ext cx="6604718" cy="37463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DD1E49-71CD-4F9F-A930-C24FAC74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379" y="792632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xét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idx="1"/>
          </p:nvPr>
        </p:nvSpPr>
        <p:spPr>
          <a:xfrm>
            <a:off x="8089468" y="2523654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</a:t>
            </a:r>
            <a:r>
              <a:rPr lang="vi-VN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nút phải duyệt giảm thiểu rất nhiều khi so sánh Alpha-Beta Prunning với Minimax</a:t>
            </a:r>
          </a:p>
          <a:p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độ sâu thực sự lớn thì việc sử dụng StockAlphaBeta mới phát huy đ</a:t>
            </a:r>
            <a:r>
              <a:rPr lang="vi-VN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 tác dụng</a:t>
            </a:r>
          </a:p>
        </p:txBody>
      </p:sp>
    </p:spTree>
    <p:extLst>
      <p:ext uri="{BB962C8B-B14F-4D97-AF65-F5344CB8AC3E}">
        <p14:creationId xmlns:p14="http://schemas.microsoft.com/office/powerpoint/2010/main" val="113802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BA50DB-DBC7-4B6E-B3C1-8FF1EA519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D8FB6-AF8D-4D98-913D-E6486FEC10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DD1E49-71CD-4F9F-A930-C24FAC74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379" y="792632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xét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idx="1"/>
          </p:nvPr>
        </p:nvSpPr>
        <p:spPr>
          <a:xfrm>
            <a:off x="7963593" y="2523654"/>
            <a:ext cx="3406879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AlphaBetaPrunning cho sự tối </a:t>
            </a:r>
            <a:r>
              <a:rPr lang="vi-VN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của mình</a:t>
            </a:r>
          </a:p>
          <a:p>
            <a:r>
              <a:rPr 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sử dụng StockAlphaBeta chúng ta cần sử dụng thời gian cho việc sắp xếp nên nó chỉ hữu dụng khi độ sâu của bài toán khá lớn.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643FB-DBD8-442D-9AD6-5F4CB07A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8" y="1633769"/>
            <a:ext cx="6703018" cy="36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C397-699C-4CC8-B757-C2EC8F55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FA2A-9397-4240-8804-992CD39F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830" y="2457305"/>
            <a:ext cx="9905999" cy="354171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  Giới thiệu trò chơi cờ gánh và hướng dẫn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ý tưởng xây dựng modul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 Phân tích bài toán và cài đặt thuật toán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Alpha-Beta Prunning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Stock Alpha-Beta (cải thiện thuật toán)</a:t>
            </a:r>
          </a:p>
        </p:txBody>
      </p:sp>
    </p:spTree>
    <p:extLst>
      <p:ext uri="{BB962C8B-B14F-4D97-AF65-F5344CB8AC3E}">
        <p14:creationId xmlns:p14="http://schemas.microsoft.com/office/powerpoint/2010/main" val="22107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A3AA-91DA-4E78-AD2B-C4C41E0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E64AE5-8FF8-46C6-8FDD-97661E1A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259" y="759199"/>
            <a:ext cx="2766901" cy="248713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171392-EBCE-4ABB-955A-38119D6D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62847"/>
            <a:ext cx="3856037" cy="354171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Mỗi bên xuất phát với 8 quân cờ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Cố gắng di chuyển quan mình đến giữa 2 quân đối thủ để “gánh” hoặc bao vây đối thủ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Trò ch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 kết thúc khi trên bàn cờ khi toàn bộ quân cờ đều thuộc về 1 phe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C13828-B46D-42AB-AAF7-72C80172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59" y="3611667"/>
            <a:ext cx="2766901" cy="26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9ACB-462E-41B5-A651-3A5DC08A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762"/>
            <a:ext cx="9905998" cy="1478570"/>
          </a:xfrm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Ý tưởng cho modul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69C4-47A2-45D8-9D96-CEB605CF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bàn cờ với dạng 1 list 25 ô từ 0 – 24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Bàn cờ sẽ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 lại trạng thái các quân cờ, các nước đi hợp lệ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ứng, trạng thái của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chơi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Bot sẽ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xây dựng với khả năng theo dõi bàn cờ và trả lại n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ớc đi tương ứng khi tới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ợt của nó.</a:t>
            </a:r>
          </a:p>
        </p:txBody>
      </p:sp>
    </p:spTree>
    <p:extLst>
      <p:ext uri="{BB962C8B-B14F-4D97-AF65-F5344CB8AC3E}">
        <p14:creationId xmlns:p14="http://schemas.microsoft.com/office/powerpoint/2010/main" val="21379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D30F-8E76-4997-BF92-B82D1F0C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Phân tích bài toàn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306A-1063-4C52-B90A-6D32E1F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Trò chơi được biểu diễn dưới dạng 1 cây gồm gốc, các nút , các nhánh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Gốc là trạng thái hiện tại của bàn cờ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nút cha biểu diễn trạng thái sinh ra trạng thái hiện tại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nút con biểu diễn trạng thái được sinh ra từ trạng thái hiện tại ,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Nút lá là trạng thái cuối cùng của bàn cờ dựa vào độ sâu  đã cho trước của cây.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Độ sâu của cây thể hiện độ sâu  mà ta có thể tính toán được trước các nước đi  tiếp theo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5D4E1AE-F19F-4420-8F86-C092F5B9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2908399"/>
            <a:ext cx="6112382" cy="2414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566D3-B9ED-4FE3-B0EF-8503EBB9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234" y="783903"/>
            <a:ext cx="3310618" cy="10750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Hàm đánh giá Trạng thái bàn cờ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36041" y="2908399"/>
            <a:ext cx="3281004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Nếu phe quân cờ đang xét bị thua điểm số trả về sẽ là -2000 và ngược lại nếu thắng sẽ trả về điểm số là 2000</a:t>
            </a:r>
            <a:r>
              <a:rPr lang="en-US"/>
              <a:t>.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16189-35FC-48BC-9BA8-4F9B9B68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98" y="1585913"/>
            <a:ext cx="5429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4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B3AE-7A87-4E50-8DDF-23069809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Thuật toán Minimax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D393-6A17-4C35-AD53-88220DE4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403" y="1685131"/>
            <a:ext cx="4602405" cy="823912"/>
          </a:xfrm>
        </p:spPr>
        <p:txBody>
          <a:bodyPr/>
          <a:lstStyle/>
          <a:p>
            <a:pPr algn="ctr"/>
            <a:r>
              <a:rPr lang="en-US"/>
              <a:t>Hàm min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BB90E0-2222-49FC-BB26-DF8CA792F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8622" y="1685131"/>
            <a:ext cx="4858788" cy="823912"/>
          </a:xfrm>
        </p:spPr>
        <p:txBody>
          <a:bodyPr/>
          <a:lstStyle/>
          <a:p>
            <a:pPr algn="ctr"/>
            <a:r>
              <a:rPr lang="en-US"/>
              <a:t>Hàm max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B7D2670-39AF-478A-8133-F8C2DBC075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7382" y="3073400"/>
            <a:ext cx="4564848" cy="27178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E8D9B7-B6EF-4288-B555-565A4082D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9404" y="3073397"/>
            <a:ext cx="4602405" cy="27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DECFF83-D3ED-4B36-8969-1F7152C8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410" y="636588"/>
            <a:ext cx="6392870" cy="57855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4D2997-D586-4434-89CF-98B6D73E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56" y="695816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Implement thuật toán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4000"/>
              <a:t>//TODO</a:t>
            </a:r>
          </a:p>
        </p:txBody>
      </p:sp>
    </p:spTree>
    <p:extLst>
      <p:ext uri="{BB962C8B-B14F-4D97-AF65-F5344CB8AC3E}">
        <p14:creationId xmlns:p14="http://schemas.microsoft.com/office/powerpoint/2010/main" val="66704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3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0FEEE-0678-4A3C-98D5-8DCAF84C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16621" y="596200"/>
            <a:ext cx="5456279" cy="31510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5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9A2BBD-5300-4DE6-B769-C7402B97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Thuật toán</a:t>
            </a:r>
            <a:br>
              <a:rPr lang="en-US"/>
            </a:br>
            <a:r>
              <a:rPr lang="en-US"/>
              <a:t> Alpha-Beta prunning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C4728-68C8-41F3-9058-CD7513CA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2172" y="3885353"/>
            <a:ext cx="4459287" cy="231309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Với thuật toán Alpha-Beta Prunning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/>
              <a:t>Chúng ta sẽ tìm min hoặc max để truyền lên nút cha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/>
              <a:t>Có thể tìm đ</a:t>
            </a:r>
            <a:r>
              <a:rPr lang="vi-VN" sz="1800"/>
              <a:t>ư</a:t>
            </a:r>
            <a:r>
              <a:rPr lang="en-US" sz="1800"/>
              <a:t>ợc một giá trị mà đó là giá trị cuối cùng có thể  đ</a:t>
            </a:r>
            <a:r>
              <a:rPr lang="vi-VN" sz="1800"/>
              <a:t>ư</a:t>
            </a:r>
            <a:r>
              <a:rPr lang="en-US" sz="1800"/>
              <a:t>a lên, và không cần xét tiếp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2840B-2A3E-4DA1-BD19-C189A8DA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68" y="2661486"/>
            <a:ext cx="4998244" cy="3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6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553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Báo cáo môn học   trí tuệ nhân tạo</vt:lpstr>
      <vt:lpstr>Over VIEW</vt:lpstr>
      <vt:lpstr>Giới thiệu trò chơi</vt:lpstr>
      <vt:lpstr>Ý tưởng cho modul trò chơi</vt:lpstr>
      <vt:lpstr>Phân tích bài toàn</vt:lpstr>
      <vt:lpstr>Hàm đánh giá Trạng thái bàn cờ</vt:lpstr>
      <vt:lpstr>Thuật toán Minimax</vt:lpstr>
      <vt:lpstr>Implement thuật toán</vt:lpstr>
      <vt:lpstr>Thuật toán  Alpha-Beta prunning</vt:lpstr>
      <vt:lpstr>Thuật toán cải thiện STOCK ALPHA-BETA </vt:lpstr>
      <vt:lpstr>Nhận xét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   trí tuệ nhân tạo</dc:title>
  <dc:creator>Thắng Nguyễn</dc:creator>
  <cp:lastModifiedBy>Windows User</cp:lastModifiedBy>
  <cp:revision>14</cp:revision>
  <dcterms:created xsi:type="dcterms:W3CDTF">2017-12-10T04:09:26Z</dcterms:created>
  <dcterms:modified xsi:type="dcterms:W3CDTF">2017-12-10T14:09:03Z</dcterms:modified>
</cp:coreProperties>
</file>