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7010400" cy="9296400"/>
  <p:defaultTextStyle>
    <a:defPPr rtl="0">
      <a:defRPr lang="vi-v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155" autoAdjust="0"/>
  </p:normalViewPr>
  <p:slideViewPr>
    <p:cSldViewPr>
      <p:cViewPr varScale="1">
        <p:scale>
          <a:sx n="91" d="100"/>
          <a:sy n="91" d="100"/>
        </p:scale>
        <p:origin x="119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7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Hình chữ nhật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vi-VN">
              <a:latin typeface="Arial" panose="020B0604020202020204" pitchFamily="34" charset="0"/>
            </a:endParaRPr>
          </a:p>
        </p:txBody>
      </p:sp>
      <p:sp>
        <p:nvSpPr>
          <p:cNvPr id="34819" name="Hình chữ nhật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BE1B1BD-A54C-4C33-806A-45EE2E057634}" type="datetime1">
              <a:rPr lang="vi-VN" smtClean="0">
                <a:latin typeface="Arial" panose="020B0604020202020204" pitchFamily="34" charset="0"/>
              </a:rPr>
              <a:t>01/12/2024</a:t>
            </a:fld>
            <a:endParaRPr lang="vi-VN">
              <a:latin typeface="Arial" panose="020B0604020202020204" pitchFamily="34" charset="0"/>
            </a:endParaRPr>
          </a:p>
        </p:txBody>
      </p:sp>
      <p:sp>
        <p:nvSpPr>
          <p:cNvPr id="34820" name="Hình chữ nhật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vi-VN">
              <a:latin typeface="Arial" panose="020B0604020202020204" pitchFamily="34" charset="0"/>
            </a:endParaRPr>
          </a:p>
        </p:txBody>
      </p:sp>
      <p:sp>
        <p:nvSpPr>
          <p:cNvPr id="34821" name="Hình chữ nhật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vi-VN" smtClean="0">
                <a:latin typeface="Arial" panose="020B0604020202020204" pitchFamily="34" charset="0"/>
              </a:rPr>
              <a:pPr/>
              <a:t>‹#›</a:t>
            </a:fld>
            <a:endParaRPr 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Hình chữ nhật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vi-VN" noProof="0"/>
          </a:p>
        </p:txBody>
      </p:sp>
      <p:sp>
        <p:nvSpPr>
          <p:cNvPr id="26627" name="Hình chữ nhật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41681190-4B15-47B6-920B-65A3B1C5CA46}" type="datetime1">
              <a:rPr lang="vi-VN" noProof="0" smtClean="0"/>
              <a:t>01/12/2024</a:t>
            </a:fld>
            <a:endParaRPr lang="vi-VN" noProof="0"/>
          </a:p>
        </p:txBody>
      </p:sp>
      <p:sp>
        <p:nvSpPr>
          <p:cNvPr id="26628" name="Hình chữ nhật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Hình chữ nhật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vi-VN" noProof="0"/>
              <a:t>Bấm để chỉnh sửa kiểu văn bản Bản cái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26630" name="Hình chữ nhật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vi-VN" noProof="0"/>
          </a:p>
        </p:txBody>
      </p:sp>
      <p:sp>
        <p:nvSpPr>
          <p:cNvPr id="26631" name="Hình chữ nhật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823FACB9-4E35-4CB3-835A-2EBF55FAEDE3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vi-VN" noProof="0" smtClean="0"/>
              <a:pPr/>
              <a:t>1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892353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vi-VN" noProof="0" smtClean="0"/>
              <a:pPr/>
              <a:t>10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483640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vi-VN" noProof="0" smtClean="0"/>
              <a:pPr/>
              <a:t>11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178863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vi-VN" noProof="0" smtClean="0"/>
              <a:pPr/>
              <a:t>12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319190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vi-VN" noProof="0" smtClean="0"/>
              <a:pPr/>
              <a:t>13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05878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vi-VN" noProof="0" smtClean="0"/>
              <a:pPr/>
              <a:t>2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03407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vi-VN" noProof="0" smtClean="0"/>
              <a:pPr/>
              <a:t>3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90256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vi-VN" noProof="0" smtClean="0"/>
              <a:pPr/>
              <a:t>4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906701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vi-VN" noProof="0" smtClean="0"/>
              <a:pPr/>
              <a:t>5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426518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vi-VN" noProof="0" smtClean="0"/>
              <a:pPr/>
              <a:t>6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962166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vi-VN" noProof="0" smtClean="0"/>
              <a:pPr/>
              <a:t>7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8751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vi-VN" noProof="0" smtClean="0"/>
              <a:pPr/>
              <a:t>8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355069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vi-VN" noProof="0" smtClean="0"/>
              <a:pPr/>
              <a:t>9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79308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òng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vi-VN" dirty="0">
              <a:latin typeface="Arial" panose="020B0604020202020204" pitchFamily="34" charset="0"/>
            </a:endParaRPr>
          </a:p>
        </p:txBody>
      </p:sp>
      <p:grpSp>
        <p:nvGrpSpPr>
          <p:cNvPr id="47112" name="Nhóm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Hình bầu dục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14" name="Hình bầu dục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15" name="Hình bầu dục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16" name="Hình bầu dục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17" name="Hình bầu dục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18" name="Hình bầu dục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19" name="Hình bầu dục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20" name="Hình bầu dục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21" name="Hình bầu dục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22" name="Hình bầu dục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23" name="Hình bầu dục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24" name="Hình bầu dục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25" name="Hình bầu dục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26" name="Hình bầu dục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27" name="Hình bầu dục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28" name="Hình bầu dục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29" name="Hình bầu dục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30" name="Hình bầu dục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31" name="Hình bầu dục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32" name="Hình bầu dục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33" name="Hình bầu dục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34" name="Hình bầu dục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35" name="Hình bầu dục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36" name="Hình bầu dục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37" name="Hình bầu dục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38" name="Hình bầu dục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39" name="Hình bầu dục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40" name="Hình bầu dục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41" name="Hình bầu dục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42" name="Hình bầu dục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7143" name="Hình bầu dục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</p:grpSp>
      <p:sp>
        <p:nvSpPr>
          <p:cNvPr id="47144" name="Dòng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47107" name="Chỗ dành sẵn cho tiêu đề 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>
                <a:latin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Bấm để chỉnh sửa kiểu tiêu đề Bản cái</a:t>
            </a:r>
            <a:endParaRPr lang="vi-VN" noProof="0" dirty="0"/>
          </a:p>
        </p:txBody>
      </p:sp>
      <p:sp>
        <p:nvSpPr>
          <p:cNvPr id="47108" name="Chỗ dành sẵn cho Văn bản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>
                <a:latin typeface="Arial" panose="020B0604020202020204" pitchFamily="34" charset="0"/>
              </a:defRPr>
            </a:lvl1pPr>
          </a:lstStyle>
          <a:p>
            <a:pPr lvl="0" rtl="0"/>
            <a:r>
              <a:rPr lang="vi-VN" noProof="0"/>
              <a:t>Bấm để chỉnh sửa kiểu phụ đề của Bản cái</a:t>
            </a:r>
            <a:endParaRPr lang="vi-VN" noProof="0" dirty="0"/>
          </a:p>
        </p:txBody>
      </p:sp>
      <p:sp>
        <p:nvSpPr>
          <p:cNvPr id="47109" name="Chỗ dành sẵn cho Ngày tháng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F2E01EC-46D3-4184-A577-7565CF8F993B}" type="datetime1">
              <a:rPr lang="vi-VN" altLang="en-US" smtClean="0"/>
              <a:t>01/12/2024</a:t>
            </a:fld>
            <a:endParaRPr lang="vi-VN" altLang="en-US" dirty="0"/>
          </a:p>
        </p:txBody>
      </p:sp>
      <p:sp>
        <p:nvSpPr>
          <p:cNvPr id="47110" name="Chỗ dành sẵn cho Chân trang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47111" name="Chỗ dành sẵn cho Số hiệu Bản chiếu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45280F-DE53-48B1-9FB9-96A39916642A}" type="slidenum">
              <a:rPr lang="vi-VN" altLang="en-US" smtClean="0"/>
              <a:pPr/>
              <a:t>‹#›</a:t>
            </a:fld>
            <a:endParaRPr lang="vi-V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vi-VN"/>
              <a:t>Bấm để chỉnh sửa kiểu tiêu đề Bản cái</a:t>
            </a:r>
            <a:endParaRPr lang="vi-VN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vi-VN"/>
              <a:t>Bấm để chỉnh sửa kiểu văn bản Bản cái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bốn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6EE6491D-48D1-47B9-A716-469000EA5DEF}" type="datetime1">
              <a:rPr lang="vi-VN" altLang="en-US" smtClean="0"/>
              <a:t>01/12/2024</a:t>
            </a:fld>
            <a:endParaRPr lang="vi-VN" alt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72E90EB-6CA4-453F-8712-C339590DE034}" type="slidenum">
              <a:rPr lang="vi-VN" altLang="en-US" smtClean="0"/>
              <a:pPr/>
              <a:t>‹#›</a:t>
            </a:fld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vi-VN"/>
              <a:t>Bấm để chỉnh sửa kiểu tiêu đề Bản cái</a:t>
            </a:r>
            <a:endParaRPr lang="vi-VN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vi-VN"/>
              <a:t>Bấm để chỉnh sửa kiểu văn bản Bản cái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bốn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91964F2F-2074-4460-8D63-48AF69B1BE78}" type="datetime1">
              <a:rPr lang="vi-VN" altLang="en-US" smtClean="0"/>
              <a:t>01/12/2024</a:t>
            </a:fld>
            <a:endParaRPr lang="vi-VN" alt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6D251BA-4196-46F7-BF5E-DE37F6712AD1}" type="slidenum">
              <a:rPr lang="vi-VN" altLang="en-US" smtClean="0"/>
              <a:pPr/>
              <a:t>‹#›</a:t>
            </a:fld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vi-VN"/>
              <a:t>Bấm để chỉnh sửa kiểu tiêu đề Bản cái</a:t>
            </a:r>
            <a:endParaRPr lang="vi-VN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vi-VN"/>
              <a:t>Bấm để chỉnh sửa kiểu văn bản Bản cái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bốn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6D360DD6-3804-4B5E-A8CD-1938BCF218E0}" type="datetime1">
              <a:rPr lang="vi-VN" altLang="en-US" smtClean="0"/>
              <a:t>01/12/2024</a:t>
            </a:fld>
            <a:endParaRPr lang="vi-VN" alt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1C6F290-D301-4864-9490-340EF11588D9}" type="slidenum">
              <a:rPr lang="vi-VN" altLang="en-US" smtClean="0"/>
              <a:pPr/>
              <a:t>‹#›</a:t>
            </a:fld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pPr rtl="0"/>
            <a:r>
              <a:rPr lang="vi-VN"/>
              <a:t>Bấm để chỉnh sửa kiểu tiêu đề Bản cái</a:t>
            </a:r>
            <a:endParaRPr lang="vi-VN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vi-VN"/>
              <a:t>Bấm để chỉnh sửa kiểu văn bản Bản cái</a:t>
            </a:r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E0C20FF-BF80-45B5-9038-1A6A06DB4D19}" type="datetime1">
              <a:rPr lang="vi-VN" altLang="en-US" smtClean="0"/>
              <a:t>01/12/2024</a:t>
            </a:fld>
            <a:endParaRPr lang="vi-VN" altLang="en-US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0208CE1-DD55-4A43-A479-EF83A2DC3985}" type="slidenum">
              <a:rPr lang="vi-VN" altLang="en-US" smtClean="0"/>
              <a:pPr/>
              <a:t>‹#›</a:t>
            </a:fld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vi-VN"/>
              <a:t>Bấm để chỉnh sửa kiểu tiêu đề Bản cái</a:t>
            </a:r>
            <a:endParaRPr lang="vi-VN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sz="half" idx="1" hasCustomPrompt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vi-VN"/>
              <a:t>Bấm để chỉnh sửa kiểu văn bản Bản cái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bốn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 hasCustomPrompt="1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vi-VN"/>
              <a:t>Bấm để chỉnh sửa kiểu văn bản Bản cái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bốn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FD59206-FC6A-48E6-8112-8E3BEC0249C1}" type="datetime1">
              <a:rPr lang="vi-VN" altLang="en-US" smtClean="0"/>
              <a:t>01/12/2024</a:t>
            </a:fld>
            <a:endParaRPr lang="vi-VN" alt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927AF89-6755-46F5-BBCF-E571D7F311A5}" type="slidenum">
              <a:rPr lang="vi-VN" altLang="en-US" smtClean="0"/>
              <a:pPr/>
              <a:t>‹#›</a:t>
            </a:fld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vi-VN"/>
              <a:t>Bấm để chỉnh sửa kiểu tiêu đề Bản cái</a:t>
            </a:r>
            <a:endParaRPr lang="vi-VN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/>
              <a:t>Bấm để chỉnh sửa kiểu văn bản Bản cái</a:t>
            </a:r>
            <a:endParaRPr lang="vi-VN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vi-VN"/>
              <a:t>Bấm để chỉnh sửa kiểu văn bản Bản cái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bốn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/>
              <a:t>Bấm để chỉnh sửa kiểu văn bản Bản cái</a:t>
            </a:r>
            <a:endParaRPr lang="vi-VN" dirty="0"/>
          </a:p>
        </p:txBody>
      </p:sp>
      <p:sp>
        <p:nvSpPr>
          <p:cNvPr id="6" name="Chỗ dành sẵn cho nội dung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vi-VN"/>
              <a:t>Bấm để chỉnh sửa kiểu văn bản Bản cái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bốn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C5EC1D6-D3C9-4457-9366-641AA45E76A1}" type="datetime1">
              <a:rPr lang="vi-VN" altLang="en-US" smtClean="0"/>
              <a:t>01/12/2024</a:t>
            </a:fld>
            <a:endParaRPr lang="vi-VN" altLang="en-US" dirty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76BE3C0-1208-4260-82C3-0EB040027195}" type="slidenum">
              <a:rPr lang="vi-VN" altLang="en-US" smtClean="0"/>
              <a:pPr/>
              <a:t>‹#›</a:t>
            </a:fld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vi-VN"/>
              <a:t>Bấm để chỉnh sửa kiểu tiêu đề Bản cái</a:t>
            </a:r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37794AD-0740-44F3-8769-5C7783E9A58D}" type="datetime1">
              <a:rPr lang="vi-VN" altLang="en-US" smtClean="0"/>
              <a:t>01/12/2024</a:t>
            </a:fld>
            <a:endParaRPr lang="vi-VN" altLang="en-US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5F02DF6-5EF1-449D-8E8F-F40E7D2FCBCB}" type="slidenum">
              <a:rPr lang="vi-VN" altLang="en-US" smtClean="0"/>
              <a:pPr/>
              <a:t>‹#›</a:t>
            </a:fld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A17C81F-41D0-45C2-9873-1003DA3B98E6}" type="datetime1">
              <a:rPr lang="vi-VN" altLang="en-US" smtClean="0"/>
              <a:t>01/12/2024</a:t>
            </a:fld>
            <a:endParaRPr lang="vi-VN" altLang="en-US" dirty="0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C3460AA-1533-4548-8781-A6D0EAE276D6}" type="slidenum">
              <a:rPr lang="vi-VN" altLang="en-US" smtClean="0"/>
              <a:pPr/>
              <a:t>‹#›</a:t>
            </a:fld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vi-VN"/>
              <a:t>Bấm để chỉnh sửa kiểu tiêu đề Bản cái</a:t>
            </a:r>
            <a:endParaRPr lang="vi-VN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vi-VN"/>
              <a:t>Bấm để chỉnh sửa kiểu văn bản Bản cái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bốn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/>
              <a:t>Bấm để chỉnh sửa kiểu văn bản Bản cái</a:t>
            </a:r>
            <a:endParaRPr lang="vi-VN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2395B16-1C44-4B58-870C-CC5497CD5762}" type="datetime1">
              <a:rPr lang="vi-VN" altLang="en-US" smtClean="0"/>
              <a:t>01/12/2024</a:t>
            </a:fld>
            <a:endParaRPr lang="vi-VN" alt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6386842-FEC9-453F-B6F7-7C945F3A2D73}" type="slidenum">
              <a:rPr lang="vi-VN" altLang="en-US" smtClean="0"/>
              <a:pPr/>
              <a:t>‹#›</a:t>
            </a:fld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vi-VN"/>
              <a:t>Bấm để chỉnh sửa kiểu tiêu đề Bản cái</a:t>
            </a:r>
            <a:endParaRPr lang="vi-VN" dirty="0"/>
          </a:p>
        </p:txBody>
      </p:sp>
      <p:sp>
        <p:nvSpPr>
          <p:cNvPr id="3" name="Chỗ dành sẵn cho ảnh 2" descr="Chỗ dành sẵn trống để thêm một hình ảnh. Bấm vào chỗ dành sẵn, rồi chọn hình ảnh mà bạn muốn thêm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/>
              <a:t>Bấm vào biểu tượng để thêm ảnh</a:t>
            </a:r>
            <a:endParaRPr lang="vi-VN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/>
              <a:t>Bấm để chỉnh sửa kiểu văn bản Bản cái</a:t>
            </a:r>
            <a:endParaRPr lang="vi-VN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B814F99-67C2-459C-BFC2-EFF12E5186E7}" type="datetime1">
              <a:rPr lang="vi-VN" altLang="en-US" smtClean="0"/>
              <a:t>01/12/2024</a:t>
            </a:fld>
            <a:endParaRPr lang="vi-VN" alt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6DA581-ADE3-4A40-91CB-711A776CAC29}" type="slidenum">
              <a:rPr lang="vi-VN" altLang="en-US" smtClean="0"/>
              <a:pPr/>
              <a:t>‹#›</a:t>
            </a:fld>
            <a:endParaRPr lang="vi-VN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òng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vi-VN" dirty="0">
              <a:latin typeface="Arial" panose="020B0604020202020204" pitchFamily="34" charset="0"/>
            </a:endParaRPr>
          </a:p>
        </p:txBody>
      </p:sp>
      <p:grpSp>
        <p:nvGrpSpPr>
          <p:cNvPr id="46088" name="Nhóm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Hình bầu dục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090" name="Hình bầu dục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091" name="Hình bầu dục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092" name="Hình bầu dục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093" name="Hình bầu dục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094" name="Hình bầu dục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095" name="Hình bầu dục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096" name="Hình bầu dục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097" name="Hình bầu dục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098" name="Hình bầu dục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099" name="Hình bầu dục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00" name="Hình bầu dục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01" name="Hình bầu dục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02" name="Hình bầu dục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03" name="Hình bầu dục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04" name="Hình bầu dục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05" name="Hình bầu dục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06" name="Hình bầu dục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07" name="Hình bầu dục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08" name="Hình bầu dục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09" name="Hình bầu dục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10" name="Hình bầu dục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11" name="Hình bầu dục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12" name="Hình bầu dục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13" name="Hình bầu dục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14" name="Hình bầu dục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15" name="Hình bầu dục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16" name="Hình bầu dục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17" name="Hình bầu dục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18" name="Hình bầu dục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  <p:sp>
          <p:nvSpPr>
            <p:cNvPr id="46119" name="Hình bầu dục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vi-VN" dirty="0">
                <a:latin typeface="Arial" panose="020B0604020202020204" pitchFamily="34" charset="0"/>
              </a:endParaRPr>
            </a:p>
          </p:txBody>
        </p:sp>
      </p:grpSp>
      <p:sp>
        <p:nvSpPr>
          <p:cNvPr id="46083" name="Chỗ dành sẵn cho Tiêu đề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vi-VN"/>
              <a:t>Bấm để chỉnh sửa kiểu tiêu đề Bản cái</a:t>
            </a:r>
            <a:endParaRPr lang="vi-VN" dirty="0"/>
          </a:p>
        </p:txBody>
      </p:sp>
      <p:sp>
        <p:nvSpPr>
          <p:cNvPr id="46084" name="Chỗ dành sẵn cho Văn bản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vi-VN"/>
              <a:t>Bấm để chỉnh sửa kiểu văn bản Bản cái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bốn</a:t>
            </a:r>
          </a:p>
          <a:p>
            <a:pPr lvl="4" rtl="0"/>
            <a:r>
              <a:rPr lang="vi-VN"/>
              <a:t>Mức năm</a:t>
            </a:r>
          </a:p>
          <a:p>
            <a:pPr lvl="8" rtl="0"/>
            <a:endParaRPr lang="vi-VN" altLang="en-US"/>
          </a:p>
          <a:p>
            <a:pPr lvl="8" rtl="0"/>
            <a:endParaRPr lang="vi-VN" altLang="en-US" dirty="0"/>
          </a:p>
        </p:txBody>
      </p:sp>
      <p:sp>
        <p:nvSpPr>
          <p:cNvPr id="46085" name="Chỗ dành sẵn cho Ngày tháng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fld id="{E4CB8CAF-28F2-48DE-8D1F-E6CF3E5125FA}" type="datetime1">
              <a:rPr lang="vi-VN" altLang="en-US" smtClean="0"/>
              <a:t>01/12/2024</a:t>
            </a:fld>
            <a:endParaRPr lang="vi-VN" altLang="en-US" dirty="0"/>
          </a:p>
        </p:txBody>
      </p:sp>
      <p:sp>
        <p:nvSpPr>
          <p:cNvPr id="46086" name="Chỗ dành sẵn cho Chân trang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46087" name="Chỗ dành sẵn cho Số hiệu Bản chiếu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fld id="{D7E5119E-5338-4B55-81DC-57EAC9440FD0}" type="slidenum">
              <a:rPr lang="vi-VN" altLang="en-US" smtClean="0"/>
              <a:pPr/>
              <a:t>‹#›</a:t>
            </a:fld>
            <a:endParaRPr lang="vi-V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Arial" panose="020B0604020202020204" pitchFamily="34" charset="0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Arial" panose="020B0604020202020204" pitchFamily="34" charset="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Đào tạo bán hàng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5" name="Tiêu đề phụ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Người trình bày: [Tên]</a:t>
            </a:r>
            <a:endParaRPr lang="vi-V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040C039-1FD4-4B7E-A163-C43B2B46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1">
                <a:latin typeface="Arial" panose="020B0604020202020204" pitchFamily="34" charset="0"/>
              </a:rPr>
              <a:t>Theo dõi sau cuộc gọi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1E1198F-DBE4-4470-AE42-7DC4BC96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vi-VN" noProof="1">
                <a:latin typeface="Arial" panose="020B0604020202020204" pitchFamily="34" charset="0"/>
              </a:rPr>
              <a:t>Gửi bức email hoặc thư tóm tắt cho khách </a:t>
            </a:r>
            <a:br>
              <a:rPr lang="vi-VN" noProof="1">
                <a:latin typeface="Arial" panose="020B0604020202020204" pitchFamily="34" charset="0"/>
              </a:rPr>
            </a:br>
            <a:r>
              <a:rPr lang="vi-VN" noProof="1">
                <a:latin typeface="Arial" panose="020B0604020202020204" pitchFamily="34" charset="0"/>
              </a:rPr>
              <a:t>hàng triển vọng, rồi theo dõi bằng cuộc gọi điện thoại.</a:t>
            </a:r>
          </a:p>
          <a:p>
            <a:pPr lvl="1" rtl="0"/>
            <a:r>
              <a:rPr lang="vi-VN" noProof="1">
                <a:latin typeface="Arial" panose="020B0604020202020204" pitchFamily="34" charset="0"/>
              </a:rPr>
              <a:t>Cảm ơn khách hàng triển vọng đã gặp gỡ.</a:t>
            </a:r>
          </a:p>
          <a:p>
            <a:pPr lvl="1" rtl="0"/>
            <a:r>
              <a:rPr lang="vi-VN" noProof="1">
                <a:latin typeface="Arial" panose="020B0604020202020204" pitchFamily="34" charset="0"/>
              </a:rPr>
              <a:t>Tóm tắt cuộc gặp.</a:t>
            </a:r>
          </a:p>
          <a:p>
            <a:pPr lvl="1" rtl="0"/>
            <a:r>
              <a:rPr lang="vi-VN" noProof="1">
                <a:latin typeface="Arial" panose="020B0604020202020204" pitchFamily="34" charset="0"/>
              </a:rPr>
              <a:t>Xem lại các bước tiếp theo đã thống nhất.</a:t>
            </a:r>
          </a:p>
          <a:p>
            <a:pPr lvl="1" rtl="0"/>
            <a:r>
              <a:rPr lang="vi-VN" noProof="1">
                <a:latin typeface="Arial" panose="020B0604020202020204" pitchFamily="34" charset="0"/>
              </a:rPr>
              <a:t>Nêu các ý định trong tương lai.</a:t>
            </a:r>
          </a:p>
          <a:p>
            <a:pPr rtl="0"/>
            <a:r>
              <a:rPr lang="vi-VN" noProof="1">
                <a:latin typeface="Arial" panose="020B0604020202020204" pitchFamily="34" charset="0"/>
              </a:rPr>
              <a:t>Thông báo cho nguồn nhân lực nội bộ thích hợp (ví dụ: kỹ sư) để hỗ trợ bước tiếp theo.</a:t>
            </a:r>
          </a:p>
          <a:p>
            <a:pPr rtl="0"/>
            <a:r>
              <a:rPr lang="vi-VN" noProof="1">
                <a:latin typeface="Arial" panose="020B0604020202020204" pitchFamily="34" charset="0"/>
              </a:rPr>
              <a:t>Cập nhật tệp hoặc hệ thống tài khoản.</a:t>
            </a:r>
          </a:p>
          <a:p>
            <a:pPr rtl="0"/>
            <a:r>
              <a:rPr lang="vi-VN" noProof="1">
                <a:latin typeface="Arial" panose="020B0604020202020204" pitchFamily="34" charset="0"/>
              </a:rPr>
              <a:t>Cập nhật dữ liệu tài khoản quy trình bán hàng.</a:t>
            </a:r>
          </a:p>
        </p:txBody>
      </p:sp>
    </p:spTree>
    <p:extLst>
      <p:ext uri="{BB962C8B-B14F-4D97-AF65-F5344CB8AC3E}">
        <p14:creationId xmlns:p14="http://schemas.microsoft.com/office/powerpoint/2010/main" val="232111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C6814B-3E46-4B4F-A449-2D17ABFA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Tài liệu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10EF433-027F-45C1-8F3B-BF207D9F4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Chuẩn bị tài liệu thích hợp.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Xem lại tài liệu với khách hàng triển vọng.</a:t>
            </a:r>
            <a:endParaRPr lang="vi-V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4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A4EE38-DE1D-4015-B070-A6B7E4B6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Bản trình bày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861EC1F-BCEB-45FA-970D-948326BC8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Cung cấp tài liệu cuối cùng.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Trình bày đề xuất.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Yêu cầu giao dịch bán hàng.</a:t>
            </a:r>
            <a:endParaRPr lang="vi-V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4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BF7E1A-4726-4A4D-936E-1547410B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Ký duyệt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7D24D5D-0235-41C0-B7A5-8534D08A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Ký tài liệu.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Kết thúc giao dịch bán hàng.</a:t>
            </a:r>
            <a:endParaRPr lang="vi-V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7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Tổng quan về công ty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Trách nhiệm công việc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Thông điệp của công ty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Đối thủ cạnh tranh</a:t>
            </a:r>
            <a:endParaRPr lang="vi-V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E83800-1E6B-4A93-87D3-3D70E59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1">
                <a:latin typeface="Arial" panose="020B0604020202020204" pitchFamily="34" charset="0"/>
              </a:rPr>
              <a:t>Trách nhiệm công việc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38AFC74-2DAB-4FF2-A66B-288CACB8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vi-VN" noProof="1">
                <a:latin typeface="Arial" panose="020B0604020202020204" pitchFamily="34" charset="0"/>
              </a:rPr>
              <a:t>Tìm hiểu các sản phẩm và dịch vụ của bạn.</a:t>
            </a:r>
          </a:p>
          <a:p>
            <a:pPr rtl="0"/>
            <a:r>
              <a:rPr lang="vi-VN" noProof="1">
                <a:latin typeface="Arial" panose="020B0604020202020204" pitchFamily="34" charset="0"/>
              </a:rPr>
              <a:t>Tăng doanh số bán hàng của sản phẩm và dịch vụ của bạn.</a:t>
            </a:r>
          </a:p>
          <a:p>
            <a:pPr rtl="0"/>
            <a:r>
              <a:rPr lang="vi-VN" noProof="1">
                <a:latin typeface="Arial" panose="020B0604020202020204" pitchFamily="34" charset="0"/>
              </a:rPr>
              <a:t>Hoàn thành rồi vượt mức hạn ngạch doanh số bán hàng bạn đã đề ra.</a:t>
            </a:r>
          </a:p>
          <a:p>
            <a:pPr rtl="0"/>
            <a:r>
              <a:rPr lang="vi-VN" noProof="1">
                <a:latin typeface="Arial" panose="020B0604020202020204" pitchFamily="34" charset="0"/>
              </a:rPr>
              <a:t>Đại diện cho công ty trên thị trường với phong thái chuyên nghiệp.</a:t>
            </a:r>
          </a:p>
        </p:txBody>
      </p:sp>
    </p:spTree>
    <p:extLst>
      <p:ext uri="{BB962C8B-B14F-4D97-AF65-F5344CB8AC3E}">
        <p14:creationId xmlns:p14="http://schemas.microsoft.com/office/powerpoint/2010/main" val="373344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4F8B17-CA98-41AD-988B-68DA804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Thông điệp của công ty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488E470-4D18-4400-AE5B-F1B78BA4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Chúng ta là ai?</a:t>
            </a:r>
          </a:p>
          <a:p>
            <a:pPr lvl="1" rtl="0"/>
            <a:r>
              <a:rPr lang="vi-VN">
                <a:latin typeface="Arial" panose="020B0604020202020204" pitchFamily="34" charset="0"/>
              </a:rPr>
              <a:t>Thị trường và hồ sơ của chúng tôi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Giá trị cốt lõi của chúng ta là gì?</a:t>
            </a:r>
          </a:p>
          <a:p>
            <a:pPr lvl="1" rtl="0"/>
            <a:r>
              <a:rPr lang="vi-VN">
                <a:latin typeface="Arial" panose="020B0604020202020204" pitchFamily="34" charset="0"/>
              </a:rPr>
              <a:t>Tuyên bố sứ mệnh của chúng tôi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Ngành nghề của chúng ta?</a:t>
            </a:r>
          </a:p>
          <a:p>
            <a:pPr lvl="1" rtl="0"/>
            <a:r>
              <a:rPr lang="vi-VN">
                <a:latin typeface="Arial" panose="020B0604020202020204" pitchFamily="34" charset="0"/>
              </a:rPr>
              <a:t>Các sản phẩm và dịch vụ của chúng tôi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Chúng ta đóng góp những gì?</a:t>
            </a:r>
          </a:p>
          <a:p>
            <a:pPr lvl="1" rtl="0"/>
            <a:r>
              <a:rPr lang="vi-VN">
                <a:latin typeface="Arial" panose="020B0604020202020204" pitchFamily="34" charset="0"/>
              </a:rPr>
              <a:t>Tuyên bố giá trị của chúng tôi</a:t>
            </a:r>
            <a:endParaRPr lang="vi-V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6294C1-FB65-4366-A83A-341A4639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Đối thủ cạnh tranh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1262635-0730-4040-88A7-C9E553A5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Đối thủ cạnh tranh của chúng ta là ai?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Họ làm gì?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Họ đóng góp những gì?</a:t>
            </a:r>
            <a:endParaRPr lang="vi-V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7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4765FE-5DC8-4FFF-A1C7-4CC710B3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Quy trình bán hàng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DFD893-57C4-4127-A79D-AC2307C2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Tạo ra khách hàng tiềm năng và triển vọng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Các cuộc gọi lên kế hoạch bán hàng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Cuộc gặp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Theo dõi sau cuộc gọi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Tài liệu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Bản trình bày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Ký duyệt</a:t>
            </a:r>
            <a:endParaRPr lang="vi-V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F73141-D3A6-47A5-B703-C5FDED97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Tạo ra khách hàng tiềm năng và triển vọng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CB90E4-55C7-4C09-BA39-97F85D7D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Xác định cơ sở khách hàng hiện tại.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Xác định và xếp hạng khách hàng triển vọng.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Lên lịch các cuộc gọi bán hàng.</a:t>
            </a:r>
            <a:endParaRPr lang="vi-V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1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237FB1-9D2A-402E-AEDC-342DC19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Các cuộc gọi lên kế hoạch bán hàng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CE9E13-8C60-40B1-961A-C74E2AAB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Nghiên cứu công ty triển vọng.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Xác định người xem.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Xác định hỗ trợ tiền bán hàng (ví dụ: các kỹ sư).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Lập kế hoạch chương trình cuộc gặp.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Gọi và xác nhận cuộc gặp trước.</a:t>
            </a:r>
            <a:endParaRPr lang="vi-V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3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AE88BA-C100-45F7-B2E8-A0D5758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>
                <a:latin typeface="Arial" panose="020B0604020202020204" pitchFamily="34" charset="0"/>
              </a:rPr>
              <a:t>Cuộc gặp</a:t>
            </a:r>
            <a:endParaRPr lang="vi-VN" dirty="0">
              <a:latin typeface="Arial" panose="020B060402020202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F66EF10-C287-4341-AD3D-9B48C289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vi-VN">
                <a:latin typeface="Arial" panose="020B0604020202020204" pitchFamily="34" charset="0"/>
              </a:rPr>
              <a:t>Tiến hành giới thiệu.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Xác định rồi xác nhận mục tiêu của khách hàng triển vọng.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Xác định mục tiêu bản thân.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Xem lại nhu cầu doanh nghiệp.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Xác định các yếu tố góp phần.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Trình bày các giải pháp khả thi.</a:t>
            </a:r>
          </a:p>
          <a:p>
            <a:pPr rtl="0"/>
            <a:r>
              <a:rPr lang="vi-VN">
                <a:latin typeface="Arial" panose="020B0604020202020204" pitchFamily="34" charset="0"/>
              </a:rPr>
              <a:t>Đạt được sự đồng thuận </a:t>
            </a:r>
            <a:br>
              <a:rPr lang="vi-VN">
                <a:latin typeface="Arial" panose="020B0604020202020204" pitchFamily="34" charset="0"/>
              </a:rPr>
            </a:br>
            <a:r>
              <a:rPr lang="vi-VN">
                <a:latin typeface="Arial" panose="020B0604020202020204" pitchFamily="34" charset="0"/>
              </a:rPr>
              <a:t>(phù hợp, không phù hợp, tìm hiểu thêm).</a:t>
            </a:r>
            <a:endParaRPr lang="vi-V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23481"/>
      </p:ext>
    </p:extLst>
  </p:cSld>
  <p:clrMapOvr>
    <a:masterClrMapping/>
  </p:clrMapOvr>
</p:sld>
</file>

<file path=ppt/theme/theme1.xml><?xml version="1.0" encoding="utf-8"?>
<a:theme xmlns:a="http://schemas.openxmlformats.org/drawingml/2006/main" name="Bản trình bày về đào tạo bán hàng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4127_TF02819076" id="{28B45B04-B724-4500-B8AB-3765EAA8AFAB}" vid="{32BB1D17-36FA-4EF8-A4FF-BFCD1B43FBA6}"/>
    </a:ext>
  </a:extLst>
</a:theme>
</file>

<file path=ppt/theme/theme2.xml><?xml version="1.0" encoding="utf-8"?>
<a:theme xmlns:a="http://schemas.openxmlformats.org/drawingml/2006/main" name="Chủ đề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Trang chiếu Đào tạo bán hàng</Template>
  <TotalTime>0</TotalTime>
  <Words>538</Words>
  <Application>Microsoft Office PowerPoint</Application>
  <PresentationFormat>Trình chiếu Trên màn hình (4:3)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6" baseType="lpstr">
      <vt:lpstr>Arial</vt:lpstr>
      <vt:lpstr>Wingdings</vt:lpstr>
      <vt:lpstr>Bản trình bày về đào tạo bán hàng</vt:lpstr>
      <vt:lpstr>Đào tạo bán hàng</vt:lpstr>
      <vt:lpstr>Tổng quan về công ty</vt:lpstr>
      <vt:lpstr>Trách nhiệm công việc</vt:lpstr>
      <vt:lpstr>Thông điệp của công ty</vt:lpstr>
      <vt:lpstr>Đối thủ cạnh tranh</vt:lpstr>
      <vt:lpstr>Quy trình bán hàng</vt:lpstr>
      <vt:lpstr>Tạo ra khách hàng tiềm năng và triển vọng</vt:lpstr>
      <vt:lpstr>Các cuộc gọi lên kế hoạch bán hàng</vt:lpstr>
      <vt:lpstr>Cuộc gặp</vt:lpstr>
      <vt:lpstr>Theo dõi sau cuộc gọi</vt:lpstr>
      <vt:lpstr>Tài liệu</vt:lpstr>
      <vt:lpstr>Bản trình bày</vt:lpstr>
      <vt:lpstr>Ký duyệt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 PHUONG</dc:creator>
  <cp:lastModifiedBy>NGHI PHUONG</cp:lastModifiedBy>
  <cp:revision>1</cp:revision>
  <dcterms:created xsi:type="dcterms:W3CDTF">2024-12-01T09:51:26Z</dcterms:created>
  <dcterms:modified xsi:type="dcterms:W3CDTF">2024-12-01T09:51:51Z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