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01/12/2024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043DFFB-0D4C-EA44-4C5E-7A6C0663A9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A74275D-44C7-5608-F012-8C4457A8DE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62080665"/>
      </p:ext>
    </p:extLst>
  </p:cSld>
  <p:clrMapOvr>
    <a:masterClrMapping/>
  </p:clrMapOvr>
</p:sld>
</file>

<file path=ppt/theme/theme1.xml><?xml version="1.0" encoding="utf-8"?>
<a:theme xmlns:a="http://schemas.openxmlformats.org/drawingml/2006/main" name="Cổ tức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0</TotalTime>
  <Words>0</Words>
  <Application>Microsoft Office PowerPoint</Application>
  <PresentationFormat>Màn hình rộng</PresentationFormat>
  <Paragraphs>0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5" baseType="lpstr">
      <vt:lpstr>Gill Sans MT</vt:lpstr>
      <vt:lpstr>Tahoma</vt:lpstr>
      <vt:lpstr>Wingdings 2</vt:lpstr>
      <vt:lpstr>Cổ tức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1</cp:revision>
  <dcterms:created xsi:type="dcterms:W3CDTF">2024-12-01T09:55:31Z</dcterms:created>
  <dcterms:modified xsi:type="dcterms:W3CDTF">2024-12-01T09:55:47Z</dcterms:modified>
</cp:coreProperties>
</file>