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2" r:id="rId8"/>
    <p:sldId id="260" r:id="rId9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5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Chuỗi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0000"/>
                    <a:lumMod val="100000"/>
                  </a:schemeClr>
                </a:gs>
                <a:gs pos="50000">
                  <a:schemeClr val="accent2">
                    <a:shade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Củ</c:v>
                </c:pt>
                <c:pt idx="1">
                  <c:v>Hạt giống</c:v>
                </c:pt>
                <c:pt idx="2">
                  <c:v>Ghép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Chuỗi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Củ</c:v>
                </c:pt>
                <c:pt idx="1">
                  <c:v>Hạt giống</c:v>
                </c:pt>
                <c:pt idx="2">
                  <c:v>Ghép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Chuỗi 3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0000"/>
                    <a:lumMod val="100000"/>
                  </a:schemeClr>
                </a:gs>
                <a:gs pos="50000">
                  <a:schemeClr val="accent2">
                    <a:tint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tint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Sheet1!$A$2:$A$4</c:f>
              <c:strCache>
                <c:ptCount val="3"/>
                <c:pt idx="0">
                  <c:v>Củ</c:v>
                </c:pt>
                <c:pt idx="1">
                  <c:v>Hạt giống</c:v>
                </c:pt>
                <c:pt idx="2">
                  <c:v>Ghép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5939599"/>
        <c:axId val="224596095"/>
      </c:areaChart>
      <c:catAx>
        <c:axId val="211593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224596095"/>
        <c:crosses val="autoZero"/>
        <c:auto val="1"/>
        <c:lblAlgn val="ctr"/>
        <c:lblOffset val="100"/>
        <c:noMultiLvlLbl val="0"/>
      </c:catAx>
      <c:valAx>
        <c:axId val="2245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211593959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5/layout/IconLeafLabelList#1" loCatId="icon" qsTypeId="urn:microsoft.com/office/officeart/2005/8/quickstyle/simple4" qsCatId="simple" csTypeId="urn:microsoft.com/office/officeart/2018/5/colors/Iconchunking_neutralicon_colorful5" csCatId="colorful" phldr="1"/>
      <dgm:spPr/>
    </dgm:pt>
    <dgm:pt modelId="{4AF52931-E4CA-4429-AACB-B8747CDB2409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vi-VN" sz="3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Hạt</a:t>
          </a:r>
          <a:r>
            <a:rPr lang="vi-VN" sz="3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giống</a:t>
          </a:r>
          <a:endParaRPr lang="vi-VN" sz="3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B2FC97-2FAE-4EFE-9DEE-E4216C657F35}" type="parTrans" cxnId="{F82329C8-C3B2-4E9B-9033-528488D72705}">
      <dgm:prSet/>
      <dgm:spPr/>
      <dgm:t>
        <a:bodyPr rtlCol="0"/>
        <a:lstStyle/>
        <a:p>
          <a:pPr rtl="0"/>
          <a:endParaRPr lang="vi-VN" sz="1400" noProof="0" dirty="0"/>
        </a:p>
      </dgm:t>
    </dgm:pt>
    <dgm:pt modelId="{D86AF01C-9CBC-41F8-9354-48CD82BDFDC9}" type="sibTrans" cxnId="{F82329C8-C3B2-4E9B-9033-528488D72705}">
      <dgm:prSet/>
      <dgm:spPr/>
      <dgm:t>
        <a:bodyPr rtlCol="0"/>
        <a:lstStyle/>
        <a:p>
          <a:pPr rtl="0"/>
          <a:endParaRPr lang="vi-VN" sz="1400" noProof="0" dirty="0"/>
        </a:p>
      </dgm:t>
    </dgm:pt>
    <dgm:pt modelId="{81BEB84D-9A77-49C6-9301-B3359FCAC75F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vi-VN" sz="3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CÂY TRỒNG</a:t>
          </a:r>
        </a:p>
      </dgm:t>
    </dgm:pt>
    <dgm:pt modelId="{AE4D0D43-0332-4F79-8D35-BCD8C10758AE}" type="parTrans" cxnId="{420EF6C4-7321-43BE-A2FC-253606B1E06A}">
      <dgm:prSet/>
      <dgm:spPr/>
      <dgm:t>
        <a:bodyPr rtlCol="0"/>
        <a:lstStyle/>
        <a:p>
          <a:pPr rtl="0"/>
          <a:endParaRPr lang="vi-VN" sz="1400" noProof="0" dirty="0"/>
        </a:p>
      </dgm:t>
    </dgm:pt>
    <dgm:pt modelId="{5D260F18-25D2-4074-87F1-7E78DDA61C58}" type="sibTrans" cxnId="{420EF6C4-7321-43BE-A2FC-253606B1E06A}">
      <dgm:prSet/>
      <dgm:spPr/>
      <dgm:t>
        <a:bodyPr rtlCol="0"/>
        <a:lstStyle/>
        <a:p>
          <a:pPr rtl="0"/>
          <a:endParaRPr lang="vi-VN" sz="1400" noProof="0" dirty="0"/>
        </a:p>
      </dgm:t>
    </dgm:pt>
    <dgm:pt modelId="{BFF9359E-E9B1-4B73-BACC-2C7988765B16}">
      <dgm:prSet phldrT="[Text]" custT="1"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vi-VN" sz="3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vi-VN" sz="3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endParaRPr lang="vi-VN" sz="3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0A40FA-1B79-4089-8B9A-3BA22865FE4E}" type="parTrans" cxnId="{516EC545-1971-48B3-978C-4756FCDCCFD9}">
      <dgm:prSet/>
      <dgm:spPr/>
      <dgm:t>
        <a:bodyPr rtlCol="0"/>
        <a:lstStyle/>
        <a:p>
          <a:pPr rtl="0"/>
          <a:endParaRPr lang="vi-VN" sz="1400" noProof="0" dirty="0"/>
        </a:p>
      </dgm:t>
    </dgm:pt>
    <dgm:pt modelId="{1CEF1965-C516-4C44-BAE3-2FA3F5116930}" type="sibTrans" cxnId="{516EC545-1971-48B3-978C-4756FCDCCFD9}">
      <dgm:prSet/>
      <dgm:spPr/>
      <dgm:t>
        <a:bodyPr rtlCol="0"/>
        <a:lstStyle/>
        <a:p>
          <a:pPr rtl="0"/>
          <a:endParaRPr lang="vi-VN" sz="1400" noProof="0" dirty="0"/>
        </a:p>
      </dgm:t>
    </dgm:pt>
    <dgm:pt modelId="{29BB62C3-8DAE-49E7-A154-FB8CDD20BD56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FDCF1FF3-A522-43E2-ADBB-4D937E5D4C8B}" type="pres">
      <dgm:prSet presAssocID="{4AF52931-E4CA-4429-AACB-B8747CDB2409}" presName="compNode" presStyleCnt="0"/>
      <dgm:spPr/>
    </dgm:pt>
    <dgm:pt modelId="{4404E5A3-F3AE-4794-ABE8-672905731E8A}" type="pres">
      <dgm:prSet presAssocID="{4AF52931-E4CA-4429-AACB-B8747CDB2409}" presName="iconBgRect" presStyleLbl="bgShp" presStyleIdx="0" presStyleCnt="3" custAng="16200000"/>
      <dgm:spPr>
        <a:prstGeom prst="teardrop">
          <a:avLst/>
        </a:prstGeom>
        <a:solidFill>
          <a:schemeClr val="accent1"/>
        </a:solidFill>
      </dgm:spPr>
    </dgm:pt>
    <dgm:pt modelId="{66E983A8-4726-42A4-977A-7FF40FC16E6F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816F14CD-531F-4A61-BE1E-1AB8218315CD}" type="pres">
      <dgm:prSet presAssocID="{4AF52931-E4CA-4429-AACB-B8747CDB2409}" presName="spaceRect" presStyleCnt="0"/>
      <dgm:spPr/>
    </dgm:pt>
    <dgm:pt modelId="{D004084F-AAF0-4394-A4B8-1C80AB3016EE}" type="pres">
      <dgm:prSet presAssocID="{4AF52931-E4CA-4429-AACB-B8747CDB2409}" presName="textRect" presStyleLbl="revTx" presStyleIdx="0" presStyleCnt="3">
        <dgm:presLayoutVars>
          <dgm:chMax val="1"/>
          <dgm:chPref val="1"/>
        </dgm:presLayoutVars>
      </dgm:prSet>
      <dgm:spPr/>
    </dgm:pt>
    <dgm:pt modelId="{F18176B8-4648-41E0-BE74-D3A38454740A}" type="pres">
      <dgm:prSet presAssocID="{D86AF01C-9CBC-41F8-9354-48CD82BDFDC9}" presName="sibTrans" presStyleCnt="0"/>
      <dgm:spPr/>
    </dgm:pt>
    <dgm:pt modelId="{852075D9-1865-4DCB-B7BC-419821E8D39E}" type="pres">
      <dgm:prSet presAssocID="{81BEB84D-9A77-49C6-9301-B3359FCAC75F}" presName="compNode" presStyleCnt="0"/>
      <dgm:spPr/>
    </dgm:pt>
    <dgm:pt modelId="{F7FA26C2-9A7D-456E-A3F1-57C85E3B8944}" type="pres">
      <dgm:prSet presAssocID="{81BEB84D-9A77-49C6-9301-B3359FCAC75F}" presName="iconBgRect" presStyleLbl="bgShp" presStyleIdx="1" presStyleCnt="3" custAng="16200000"/>
      <dgm:spPr>
        <a:prstGeom prst="teardrop">
          <a:avLst/>
        </a:prstGeom>
        <a:solidFill>
          <a:schemeClr val="accent1"/>
        </a:solidFill>
      </dgm:spPr>
    </dgm:pt>
    <dgm:pt modelId="{8D027E61-512C-4C5C-B861-C214EB2B7051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80D50278-A184-474B-BE1F-D445925966D1}" type="pres">
      <dgm:prSet presAssocID="{81BEB84D-9A77-49C6-9301-B3359FCAC75F}" presName="spaceRect" presStyleCnt="0"/>
      <dgm:spPr/>
    </dgm:pt>
    <dgm:pt modelId="{4A3CA5A9-4015-4F4C-A300-8CD9B37F28EC}" type="pres">
      <dgm:prSet presAssocID="{81BEB84D-9A77-49C6-9301-B3359FCAC75F}" presName="textRect" presStyleLbl="revTx" presStyleIdx="1" presStyleCnt="3">
        <dgm:presLayoutVars>
          <dgm:chMax val="1"/>
          <dgm:chPref val="1"/>
        </dgm:presLayoutVars>
      </dgm:prSet>
      <dgm:spPr/>
    </dgm:pt>
    <dgm:pt modelId="{1226883D-D094-4C40-8CCE-4CC35ABC012F}" type="pres">
      <dgm:prSet presAssocID="{5D260F18-25D2-4074-87F1-7E78DDA61C58}" presName="sibTrans" presStyleCnt="0"/>
      <dgm:spPr/>
    </dgm:pt>
    <dgm:pt modelId="{AB01B044-5881-4A3A-96FC-B42D55A09448}" type="pres">
      <dgm:prSet presAssocID="{BFF9359E-E9B1-4B73-BACC-2C7988765B16}" presName="compNode" presStyleCnt="0"/>
      <dgm:spPr/>
    </dgm:pt>
    <dgm:pt modelId="{6E502D37-0C18-4C1D-B5B6-1EE0F7480188}" type="pres">
      <dgm:prSet presAssocID="{BFF9359E-E9B1-4B73-BACC-2C7988765B16}" presName="iconBgRect" presStyleLbl="bgShp" presStyleIdx="2" presStyleCnt="3" custAng="16200000"/>
      <dgm:spPr>
        <a:prstGeom prst="teardrop">
          <a:avLst/>
        </a:prstGeom>
        <a:solidFill>
          <a:schemeClr val="accent1"/>
        </a:solidFill>
      </dgm:spPr>
    </dgm:pt>
    <dgm:pt modelId="{7291F4F3-1EE7-4DA5-9945-2BDB8BB6DF14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10C2546-83E9-4D63-9C0E-CEAB56718E16}" type="pres">
      <dgm:prSet presAssocID="{BFF9359E-E9B1-4B73-BACC-2C7988765B16}" presName="spaceRect" presStyleCnt="0"/>
      <dgm:spPr/>
    </dgm:pt>
    <dgm:pt modelId="{2D3AA4CD-88DE-4BAA-9BCF-1DE9D253FCAA}" type="pres">
      <dgm:prSet presAssocID="{BFF9359E-E9B1-4B73-BACC-2C7988765B1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DFFC12E-9EC7-415F-AF62-C13E19722337}" type="presOf" srcId="{4AF52931-E4CA-4429-AACB-B8747CDB2409}" destId="{D004084F-AAF0-4394-A4B8-1C80AB3016EE}" srcOrd="0" destOrd="0" presId="urn:microsoft.com/office/officeart/2018/5/layout/IconLeafLabelList#1"/>
    <dgm:cxn modelId="{7F6D8240-3F76-4B70-803C-C0023D804140}" type="presOf" srcId="{81BEB84D-9A77-49C6-9301-B3359FCAC75F}" destId="{4A3CA5A9-4015-4F4C-A300-8CD9B37F28EC}" srcOrd="0" destOrd="0" presId="urn:microsoft.com/office/officeart/2018/5/layout/IconLeafLabelList#1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656B1851-13C8-4201-B702-5947529A0870}" type="presOf" srcId="{C7720856-93F0-4CC7-B7FD-2466914A11D4}" destId="{29BB62C3-8DAE-49E7-A154-FB8CDD20BD56}" srcOrd="0" destOrd="0" presId="urn:microsoft.com/office/officeart/2018/5/layout/IconLeafLabelList#1"/>
    <dgm:cxn modelId="{888B9FBC-F4A1-4A8B-B703-D87865A65BD0}" type="presOf" srcId="{BFF9359E-E9B1-4B73-BACC-2C7988765B16}" destId="{2D3AA4CD-88DE-4BAA-9BCF-1DE9D253FCAA}" srcOrd="0" destOrd="0" presId="urn:microsoft.com/office/officeart/2018/5/layout/IconLeafLabelList#1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3F2044FB-E33A-4D48-99CA-0445F424817E}" type="presParOf" srcId="{29BB62C3-8DAE-49E7-A154-FB8CDD20BD56}" destId="{FDCF1FF3-A522-43E2-ADBB-4D937E5D4C8B}" srcOrd="0" destOrd="0" presId="urn:microsoft.com/office/officeart/2018/5/layout/IconLeafLabelList#1"/>
    <dgm:cxn modelId="{8EBEBDEA-C728-40C7-A500-45AAE044D48A}" type="presParOf" srcId="{FDCF1FF3-A522-43E2-ADBB-4D937E5D4C8B}" destId="{4404E5A3-F3AE-4794-ABE8-672905731E8A}" srcOrd="0" destOrd="0" presId="urn:microsoft.com/office/officeart/2018/5/layout/IconLeafLabelList#1"/>
    <dgm:cxn modelId="{210C2635-EFBE-4087-8A06-CBDDD1A40B20}" type="presParOf" srcId="{FDCF1FF3-A522-43E2-ADBB-4D937E5D4C8B}" destId="{66E983A8-4726-42A4-977A-7FF40FC16E6F}" srcOrd="1" destOrd="0" presId="urn:microsoft.com/office/officeart/2018/5/layout/IconLeafLabelList#1"/>
    <dgm:cxn modelId="{255544D8-259D-4D93-AADB-48214076CE87}" type="presParOf" srcId="{FDCF1FF3-A522-43E2-ADBB-4D937E5D4C8B}" destId="{816F14CD-531F-4A61-BE1E-1AB8218315CD}" srcOrd="2" destOrd="0" presId="urn:microsoft.com/office/officeart/2018/5/layout/IconLeafLabelList#1"/>
    <dgm:cxn modelId="{75E893F9-4E62-48F2-9C80-C2B211FD72A7}" type="presParOf" srcId="{FDCF1FF3-A522-43E2-ADBB-4D937E5D4C8B}" destId="{D004084F-AAF0-4394-A4B8-1C80AB3016EE}" srcOrd="3" destOrd="0" presId="urn:microsoft.com/office/officeart/2018/5/layout/IconLeafLabelList#1"/>
    <dgm:cxn modelId="{C861A5A0-34EA-4D31-8AB0-14505D90A258}" type="presParOf" srcId="{29BB62C3-8DAE-49E7-A154-FB8CDD20BD56}" destId="{F18176B8-4648-41E0-BE74-D3A38454740A}" srcOrd="1" destOrd="0" presId="urn:microsoft.com/office/officeart/2018/5/layout/IconLeafLabelList#1"/>
    <dgm:cxn modelId="{F1025440-F45A-49AD-8ACD-D6CBEFFD176A}" type="presParOf" srcId="{29BB62C3-8DAE-49E7-A154-FB8CDD20BD56}" destId="{852075D9-1865-4DCB-B7BC-419821E8D39E}" srcOrd="2" destOrd="0" presId="urn:microsoft.com/office/officeart/2018/5/layout/IconLeafLabelList#1"/>
    <dgm:cxn modelId="{4E0D6DED-5324-4EAB-A18D-B82CD8C0B661}" type="presParOf" srcId="{852075D9-1865-4DCB-B7BC-419821E8D39E}" destId="{F7FA26C2-9A7D-456E-A3F1-57C85E3B8944}" srcOrd="0" destOrd="0" presId="urn:microsoft.com/office/officeart/2018/5/layout/IconLeafLabelList#1"/>
    <dgm:cxn modelId="{C479A7F5-7C12-4315-B942-CBEA9BC48C5B}" type="presParOf" srcId="{852075D9-1865-4DCB-B7BC-419821E8D39E}" destId="{8D027E61-512C-4C5C-B861-C214EB2B7051}" srcOrd="1" destOrd="0" presId="urn:microsoft.com/office/officeart/2018/5/layout/IconLeafLabelList#1"/>
    <dgm:cxn modelId="{8A7B0371-E017-432F-84B1-A5868FC44181}" type="presParOf" srcId="{852075D9-1865-4DCB-B7BC-419821E8D39E}" destId="{80D50278-A184-474B-BE1F-D445925966D1}" srcOrd="2" destOrd="0" presId="urn:microsoft.com/office/officeart/2018/5/layout/IconLeafLabelList#1"/>
    <dgm:cxn modelId="{682FF9C3-C79A-4334-AAE6-6960E2F1CC3A}" type="presParOf" srcId="{852075D9-1865-4DCB-B7BC-419821E8D39E}" destId="{4A3CA5A9-4015-4F4C-A300-8CD9B37F28EC}" srcOrd="3" destOrd="0" presId="urn:microsoft.com/office/officeart/2018/5/layout/IconLeafLabelList#1"/>
    <dgm:cxn modelId="{D0FB4BF6-4142-4C49-9D81-EC1E04A003A7}" type="presParOf" srcId="{29BB62C3-8DAE-49E7-A154-FB8CDD20BD56}" destId="{1226883D-D094-4C40-8CCE-4CC35ABC012F}" srcOrd="3" destOrd="0" presId="urn:microsoft.com/office/officeart/2018/5/layout/IconLeafLabelList#1"/>
    <dgm:cxn modelId="{73C2163B-A42F-451B-A59A-AD037C1E51A0}" type="presParOf" srcId="{29BB62C3-8DAE-49E7-A154-FB8CDD20BD56}" destId="{AB01B044-5881-4A3A-96FC-B42D55A09448}" srcOrd="4" destOrd="0" presId="urn:microsoft.com/office/officeart/2018/5/layout/IconLeafLabelList#1"/>
    <dgm:cxn modelId="{1F109E53-B825-44B8-8CE6-F518A007B81B}" type="presParOf" srcId="{AB01B044-5881-4A3A-96FC-B42D55A09448}" destId="{6E502D37-0C18-4C1D-B5B6-1EE0F7480188}" srcOrd="0" destOrd="0" presId="urn:microsoft.com/office/officeart/2018/5/layout/IconLeafLabelList#1"/>
    <dgm:cxn modelId="{216E2022-AAA0-4710-9842-2FF0FCE38A9B}" type="presParOf" srcId="{AB01B044-5881-4A3A-96FC-B42D55A09448}" destId="{7291F4F3-1EE7-4DA5-9945-2BDB8BB6DF14}" srcOrd="1" destOrd="0" presId="urn:microsoft.com/office/officeart/2018/5/layout/IconLeafLabelList#1"/>
    <dgm:cxn modelId="{67F22EF7-F70F-4CD6-8168-8782AFA33100}" type="presParOf" srcId="{AB01B044-5881-4A3A-96FC-B42D55A09448}" destId="{D10C2546-83E9-4D63-9C0E-CEAB56718E16}" srcOrd="2" destOrd="0" presId="urn:microsoft.com/office/officeart/2018/5/layout/IconLeafLabelList#1"/>
    <dgm:cxn modelId="{C4F521B0-CF88-49A3-877D-1D085FB5FCB0}" type="presParOf" srcId="{AB01B044-5881-4A3A-96FC-B42D55A09448}" destId="{2D3AA4CD-88DE-4BAA-9BCF-1DE9D253FCAA}" srcOrd="3" destOrd="0" presId="urn:microsoft.com/office/officeart/2018/5/layout/IconLeafLabelList#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AC263CB-8256-4B03-92FE-1622698FB3E9}">
      <dgm:prSet/>
      <dgm:spPr/>
      <dgm:t>
        <a:bodyPr rtlCol="0"/>
        <a:lstStyle/>
        <a:p>
          <a:pPr rtl="0"/>
          <a:r>
            <a:rPr lang="vi-VN" b="1" noProof="0" dirty="0">
              <a:solidFill>
                <a:schemeClr val="bg1"/>
              </a:solidFill>
            </a:rPr>
            <a:t>TRỒNG TRỌT</a:t>
          </a:r>
        </a:p>
      </dgm:t>
    </dgm:pt>
    <dgm:pt modelId="{0BEED663-FC38-4EAD-940F-4C475D2C87DB}" type="parTrans" cxnId="{C5E94186-9CB6-4C42-92B3-C546CC53A7B9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 rtlCol="0"/>
        <a:lstStyle/>
        <a:p>
          <a:pPr rtl="0"/>
          <a:r>
            <a:rPr lang="vi-VN" b="1" noProof="0" dirty="0">
              <a:solidFill>
                <a:schemeClr val="bg1"/>
              </a:solidFill>
            </a:rPr>
            <a:t>BÓN PHÂN</a:t>
          </a:r>
        </a:p>
      </dgm:t>
    </dgm:pt>
    <dgm:pt modelId="{B954BF22-E3B3-4A1C-802E-590228BE2D9C}" type="parTrans" cxnId="{0F866C41-EB5F-47BD-A2CD-A58671F15B67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 rtlCol="0"/>
        <a:lstStyle/>
        <a:p>
          <a:pPr rtl="0"/>
          <a:r>
            <a:rPr lang="vi-VN" b="1" noProof="0" dirty="0">
              <a:solidFill>
                <a:schemeClr val="bg1"/>
              </a:solidFill>
            </a:rPr>
            <a:t>TƯỚI NƯỚC</a:t>
          </a:r>
        </a:p>
      </dgm:t>
    </dgm:pt>
    <dgm:pt modelId="{3D674B97-6DC6-4A12-85BA-0976D3064237}" type="parTrans" cxnId="{4B40C8DC-6B57-4F5B-8440-7241C649700B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 rtlCol="0"/>
        <a:lstStyle/>
        <a:p>
          <a:pPr rtl="0"/>
          <a:r>
            <a:rPr lang="vi-VN" b="1" noProof="0" dirty="0">
              <a:solidFill>
                <a:schemeClr val="bg1"/>
              </a:solidFill>
            </a:rPr>
            <a:t>THU HOẠCH</a:t>
          </a:r>
        </a:p>
      </dgm:t>
    </dgm:pt>
    <dgm:pt modelId="{9D5610C2-0A12-494A-AC46-8DD17C08B09F}" type="parTrans" cxnId="{32E90211-17E0-4DDF-9274-DD3E46D811B8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 rtlCol="0"/>
        <a:lstStyle/>
        <a:p>
          <a:pPr rtl="0"/>
          <a:endParaRPr lang="vi-VN" b="1" noProof="0" dirty="0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4E5A3-F3AE-4794-ABE8-672905731E8A}">
      <dsp:nvSpPr>
        <dsp:cNvPr id="0" name=""/>
        <dsp:cNvSpPr/>
      </dsp:nvSpPr>
      <dsp:spPr>
        <a:xfrm rot="16200000">
          <a:off x="616949" y="413459"/>
          <a:ext cx="1818562" cy="1818562"/>
        </a:xfrm>
        <a:prstGeom prst="teardrop">
          <a:avLst/>
        </a:prstGeom>
        <a:solidFill>
          <a:schemeClr val="accent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E983A8-4726-42A4-977A-7FF40FC16E6F}">
      <dsp:nvSpPr>
        <dsp:cNvPr id="0" name=""/>
        <dsp:cNvSpPr/>
      </dsp:nvSpPr>
      <dsp:spPr>
        <a:xfrm>
          <a:off x="1004512" y="80102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04084F-AAF0-4394-A4B8-1C80AB3016EE}">
      <dsp:nvSpPr>
        <dsp:cNvPr id="0" name=""/>
        <dsp:cNvSpPr/>
      </dsp:nvSpPr>
      <dsp:spPr>
        <a:xfrm>
          <a:off x="35606" y="27984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vi-VN" sz="32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Hạt</a:t>
          </a:r>
          <a:r>
            <a:rPr lang="vi-VN" sz="3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2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giống</a:t>
          </a:r>
          <a:endParaRPr lang="vi-VN" sz="3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06" y="2798460"/>
        <a:ext cx="2981250" cy="720000"/>
      </dsp:txXfrm>
    </dsp:sp>
    <dsp:sp modelId="{F7FA26C2-9A7D-456E-A3F1-57C85E3B8944}">
      <dsp:nvSpPr>
        <dsp:cNvPr id="0" name=""/>
        <dsp:cNvSpPr/>
      </dsp:nvSpPr>
      <dsp:spPr>
        <a:xfrm rot="16200000">
          <a:off x="4119918" y="413459"/>
          <a:ext cx="1818562" cy="1818562"/>
        </a:xfrm>
        <a:prstGeom prst="teardrop">
          <a:avLst/>
        </a:prstGeom>
        <a:solidFill>
          <a:schemeClr val="accent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027E61-512C-4C5C-B861-C214EB2B7051}">
      <dsp:nvSpPr>
        <dsp:cNvPr id="0" name=""/>
        <dsp:cNvSpPr/>
      </dsp:nvSpPr>
      <dsp:spPr>
        <a:xfrm>
          <a:off x="4507481" y="80102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3CA5A9-4015-4F4C-A300-8CD9B37F28EC}">
      <dsp:nvSpPr>
        <dsp:cNvPr id="0" name=""/>
        <dsp:cNvSpPr/>
      </dsp:nvSpPr>
      <dsp:spPr>
        <a:xfrm>
          <a:off x="3538574" y="27984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vi-VN" sz="3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CÂY TRỒNG</a:t>
          </a:r>
        </a:p>
      </dsp:txBody>
      <dsp:txXfrm>
        <a:off x="3538574" y="2798460"/>
        <a:ext cx="2981250" cy="720000"/>
      </dsp:txXfrm>
    </dsp:sp>
    <dsp:sp modelId="{6E502D37-0C18-4C1D-B5B6-1EE0F7480188}">
      <dsp:nvSpPr>
        <dsp:cNvPr id="0" name=""/>
        <dsp:cNvSpPr/>
      </dsp:nvSpPr>
      <dsp:spPr>
        <a:xfrm rot="16200000">
          <a:off x="7622887" y="413459"/>
          <a:ext cx="1818562" cy="1818562"/>
        </a:xfrm>
        <a:prstGeom prst="teardrop">
          <a:avLst/>
        </a:prstGeom>
        <a:solidFill>
          <a:schemeClr val="accent1"/>
        </a:soli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91F4F3-1EE7-4DA5-9945-2BDB8BB6DF14}">
      <dsp:nvSpPr>
        <dsp:cNvPr id="0" name=""/>
        <dsp:cNvSpPr/>
      </dsp:nvSpPr>
      <dsp:spPr>
        <a:xfrm>
          <a:off x="8010450" y="80102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3AA4CD-88DE-4BAA-9BCF-1DE9D253FCAA}">
      <dsp:nvSpPr>
        <dsp:cNvPr id="0" name=""/>
        <dsp:cNvSpPr/>
      </dsp:nvSpPr>
      <dsp:spPr>
        <a:xfrm>
          <a:off x="7041543" y="279846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vi-VN" sz="32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vi-VN" sz="3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vi-VN" sz="32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tiết</a:t>
          </a:r>
          <a:endParaRPr lang="vi-VN" sz="3200" kern="1200" noProof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41543" y="279846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noProof="0" dirty="0">
              <a:solidFill>
                <a:schemeClr val="bg1"/>
              </a:solidFill>
            </a:rPr>
            <a:t>TRỒNG TRỌT</a:t>
          </a: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noProof="0" dirty="0">
              <a:solidFill>
                <a:schemeClr val="bg1"/>
              </a:solidFill>
            </a:rPr>
            <a:t>BÓN PHÂN</a:t>
          </a: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noProof="0" dirty="0">
              <a:solidFill>
                <a:schemeClr val="bg1"/>
              </a:solidFill>
            </a:rPr>
            <a:t>TƯỚI NƯỚC</a:t>
          </a: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noProof="0" dirty="0">
              <a:solidFill>
                <a:schemeClr val="bg1"/>
              </a:solidFill>
            </a:rPr>
            <a:t>THU HOẠCH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#1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22018396-8991-4CA0-834E-49F0916D7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D9103C1-B1A9-44E1-A5B3-38CD8FC4C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7BE74-A29A-4BB7-8AE0-63FAD13379EC}" type="datetime1">
              <a:rPr lang="vi-VN" smtClean="0"/>
              <a:t>28/11/2024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5C8CF0-65AC-49E3-968B-CF48FFEFB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0BE00F1-CB86-4F69-9508-2E7AF1519F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F318D-9999-444B-9C25-CB3D0E13ED4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205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 noProof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D25E1-69B0-4C2A-A18B-A6C816768FAE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 noProof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noProof="0" dirty="0" err="1"/>
              <a:t>Chỉnh</a:t>
            </a:r>
            <a:r>
              <a:rPr lang="vi-VN" noProof="0" dirty="0"/>
              <a:t> sửa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Bản</a:t>
            </a:r>
            <a:r>
              <a:rPr lang="vi-VN" noProof="0" dirty="0"/>
              <a:t> </a:t>
            </a:r>
            <a:r>
              <a:rPr lang="vi-VN" noProof="0" dirty="0" err="1"/>
              <a:t>cái</a:t>
            </a:r>
            <a:endParaRPr lang="vi-VN" noProof="0" dirty="0"/>
          </a:p>
          <a:p>
            <a:pPr lvl="1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/>
            <a:r>
              <a:rPr lang="vi-VN" noProof="0" dirty="0" err="1"/>
              <a:t>Mức</a:t>
            </a:r>
            <a:r>
              <a:rPr lang="vi-VN" noProof="0" dirty="0"/>
              <a:t> </a:t>
            </a:r>
            <a:r>
              <a:rPr lang="vi-VN" noProof="0" dirty="0" err="1"/>
              <a:t>bốn</a:t>
            </a:r>
            <a:endParaRPr lang="vi-VN" noProof="0" dirty="0"/>
          </a:p>
          <a:p>
            <a:pPr lvl="4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811F9-57CA-400C-AAC6-D4CC45E480A3}" type="slidenum">
              <a:rPr lang="vi-VN" noProof="0" smtClean="0"/>
              <a:t>‹#›</a:t>
            </a:fld>
            <a:endParaRPr lang="vi-VN" noProof="0"/>
          </a:p>
        </p:txBody>
      </p:sp>
    </p:spTree>
    <p:extLst>
      <p:ext uri="{BB962C8B-B14F-4D97-AF65-F5344CB8AC3E}">
        <p14:creationId xmlns:p14="http://schemas.microsoft.com/office/powerpoint/2010/main" val="144937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11F9-57CA-400C-AAC6-D4CC45E480A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376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11F9-57CA-400C-AAC6-D4CC45E480A3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223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11F9-57CA-400C-AAC6-D4CC45E480A3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11F9-57CA-400C-AAC6-D4CC45E480A3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7982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811F9-57CA-400C-AAC6-D4CC45E480A3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989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Hình chữ nhật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Hình chữ nhật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Hình chữ nhật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Nhóm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Đường nối thẳng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Đường nối Thẳng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Đường nối thẳng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tiêu đề phụ bản cái</a:t>
            </a:r>
          </a:p>
        </p:txBody>
      </p:sp>
      <p:sp>
        <p:nvSpPr>
          <p:cNvPr id="20" name="Chỗ dành sẵn cho ngày tháng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8A759E8D-FF0F-441D-AF59-6E82F2A49DB8}" type="datetime1">
              <a:rPr lang="vi-VN" noProof="0" smtClean="0"/>
              <a:t>28/11/2024</a:t>
            </a:fld>
            <a:endParaRPr lang="vi-VN" noProof="0" dirty="0"/>
          </a:p>
        </p:txBody>
      </p:sp>
      <p:sp>
        <p:nvSpPr>
          <p:cNvPr id="21" name="Chỗ dành sẵn cho chân trang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22" name="Chỗ dành sẵn cho số trang chiếu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5BB604A-1D83-4720-9E47-95C3B5426A2F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C781ABC-530C-4586-9025-C6530DC9F802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AC79A98-FEBF-4357-B32A-E891A19887BB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phầ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ình chữ nhật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Hình chữ nhật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Hình chữ nhật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Hình chữ nhật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Nhóm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Đường nối thẳng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Đường nối Thẳng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Đường nối thẳng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Chỉnh sửa kiểu văn bản Trang chiếu cái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D9CD8B-B042-404E-9E2F-4547A80E938D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của Trang chiếu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E8077F4-3864-4980-85CA-20662444F926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7" name="Chỗ dành sẵn cho ngày thá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4712176-A342-4EE8-8DE1-1FDC19BD0C37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ỗ dành sẵn cho ngày thá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CC34A76E-5CDB-45EE-A50C-7D0301016C76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BAC2EAFF-629B-4291-9936-301C97B74918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̀nh chữ nhật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Hình chữ nhật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Hình chữ nhật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 rtl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165657EE-AE32-46AD-B490-3B1D7A43E408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trang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  <p:sp>
        <p:nvSpPr>
          <p:cNvPr id="11" name="Hình chữ nhật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̀nh chữ nhật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Hình chữ nhật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Bấm vào biểu tượng để thêm ảnh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 noProof="0"/>
              <a:t>Chỉnh sửa kiểu văn bản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4A3827C-7C1F-4EA6-902C-0ADF7A985B54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chữ nhật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Hình chữ nhật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/>
              <a:t>Bấm để chỉnh sửa kiểu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/>
              <a:t>Chỉnh sửa kiểu văn bản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bốn</a:t>
            </a:r>
          </a:p>
          <a:p>
            <a:pPr lvl="4" rtl="0"/>
            <a:r>
              <a:rPr lang="vi-VN" noProof="0"/>
              <a:t>Mức năm</a:t>
            </a:r>
          </a:p>
        </p:txBody>
      </p:sp>
      <p:sp>
        <p:nvSpPr>
          <p:cNvPr id="4" name="Chỗ dành sẵn cho ngày tháng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BB31F34A-9820-43AA-B2EA-17656024B973}" type="datetime1">
              <a:rPr lang="vi-VN" noProof="0" smtClean="0"/>
              <a:t>28/11/2024</a:t>
            </a:fld>
            <a:endParaRPr lang="vi-VN" noProof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vi-VN" noProof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vi-VN" noProof="0" smtClean="0"/>
              <a:pPr/>
              <a:t>‹#›</a:t>
            </a:fld>
            <a:endParaRPr lang="vi-VN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Hình chữ nhật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/>
          </a:p>
        </p:txBody>
      </p:sp>
      <p:sp>
        <p:nvSpPr>
          <p:cNvPr id="26" name="Hình chữ nhật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/>
          </a:p>
        </p:txBody>
      </p:sp>
      <p:sp>
        <p:nvSpPr>
          <p:cNvPr id="28" name="Hình chữ nhật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Hình chữ nhật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Ảnh 18" descr="Xương rồng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Hình chữ nhật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Đường nối thẳng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nối thẳng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Đường nối thẳng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vi-VN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vi-V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vi-V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vườn</a:t>
            </a:r>
            <a:r>
              <a:rPr lang="vi-VN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savon</a:t>
            </a:r>
            <a:endParaRPr lang="vi-VN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êu đề phụ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 rtlCol="0">
            <a:normAutofit/>
          </a:bodyPr>
          <a:lstStyle/>
          <a:p>
            <a:pPr rtl="0"/>
            <a:endParaRPr lang="vi-VN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Hình chữ nhật 1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pic>
        <p:nvPicPr>
          <p:cNvPr id="5" name="Ảnh 2" descr="Ảnh chụp cận cảnh lá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 rtl="0">
              <a:tabLst>
                <a:tab pos="4119563" algn="l"/>
              </a:tabLs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THÀNH PHẦN TRONG VƯỜN</a:t>
            </a:r>
          </a:p>
        </p:txBody>
      </p:sp>
      <p:graphicFrame>
        <p:nvGraphicFramePr>
          <p:cNvPr id="9" name="Chỗ dành sẵn cho nội dung 8" descr="Biểu tượng Smart Art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0614500"/>
              </p:ext>
            </p:extLst>
          </p:nvPr>
        </p:nvGraphicFramePr>
        <p:xfrm>
          <a:off x="1066800" y="2103120"/>
          <a:ext cx="1005840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sp>
        <p:nvSpPr>
          <p:cNvPr id="13" name="Hình chữ nhật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/>
          </a:p>
        </p:txBody>
      </p:sp>
      <p:sp useBgFill="1">
        <p:nvSpPr>
          <p:cNvPr id="15" name="Hình chữ nhật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Hình chữ nhật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hỗ dành sẵn cho nội dung 5" descr="Đồ thị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229136"/>
              </p:ext>
            </p:extLst>
          </p:nvPr>
        </p:nvGraphicFramePr>
        <p:xfrm>
          <a:off x="1286615" y="1286931"/>
          <a:ext cx="5668310" cy="4284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Hình chữ nhật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4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vi-VN" sz="4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 TRỒNG TRỌT CAO ĐIỂM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ình chữ nhật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Hình chữ nhật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Chỗ dành sẵn cho nội dung 3" descr="Trồng trọt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4" y="642594"/>
            <a:ext cx="4810815" cy="1371600"/>
          </a:xfrm>
        </p:spPr>
        <p:txBody>
          <a:bodyPr rtlCol="0">
            <a:normAutofit/>
          </a:bodyPr>
          <a:lstStyle/>
          <a:p>
            <a:pPr algn="r" rtl="0"/>
            <a:r>
              <a:rPr lang="vi-VN" sz="3200" dirty="0"/>
              <a:t>CHU KỲ TRỒNG TRỌT</a:t>
            </a:r>
          </a:p>
        </p:txBody>
      </p:sp>
      <p:graphicFrame>
        <p:nvGraphicFramePr>
          <p:cNvPr id="10" name="Chỗ dành sẵn cho nội dung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477261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̀nh chữ nhật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Hình chữ nhật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Hình chữ nhật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Hình chữ nhật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Nhóm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Đường nối thẳng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Đường nối Thẳng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Đường nối thẳng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Ảnh 8" descr="Đồng hoa rực rỡ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Hình chữ nhật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Hình chữ nhật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sz="6400" dirty="0"/>
              <a:t>Liên </a:t>
            </a:r>
            <a:r>
              <a:rPr lang="vi-VN" sz="6400" dirty="0" err="1"/>
              <a:t>hệ</a:t>
            </a:r>
            <a:r>
              <a:rPr lang="vi-VN" sz="6400" dirty="0"/>
              <a:t> </a:t>
            </a:r>
            <a:r>
              <a:rPr lang="vi-VN" sz="6400" dirty="0" err="1"/>
              <a:t>với</a:t>
            </a:r>
            <a:r>
              <a:rPr lang="vi-VN" sz="6400" dirty="0"/>
              <a:t> </a:t>
            </a:r>
            <a:r>
              <a:rPr lang="vi-VN" sz="6400" dirty="0" err="1"/>
              <a:t>chúng</a:t>
            </a:r>
            <a:r>
              <a:rPr lang="vi-VN" sz="6400" dirty="0"/>
              <a:t> tôi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 rtl="0">
              <a:spcBef>
                <a:spcPts val="0"/>
              </a:spcBef>
            </a:pPr>
            <a:r>
              <a:rPr lang="vi-VN" spc="80" dirty="0"/>
              <a:t>ai_do@example.com</a:t>
            </a:r>
          </a:p>
        </p:txBody>
      </p:sp>
      <p:sp>
        <p:nvSpPr>
          <p:cNvPr id="31" name="Hình chữ nhật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Đường nối thẳng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Đường nối thẳng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Đường nối thẳng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Xà bông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21C94-EC06-4610-B8F0-A456DD28C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C0DB4D-BE53-4100-8A0D-CEFB2E48282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Thiết kế Vườn Savon</Template>
  <TotalTime>4</TotalTime>
  <Words>49</Words>
  <Application>Microsoft Office PowerPoint</Application>
  <PresentationFormat>Màn hình rộng</PresentationFormat>
  <Paragraphs>18</Paragraphs>
  <Slides>5</Slides>
  <Notes>5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Tahoma</vt:lpstr>
      <vt:lpstr>Times New Roman</vt:lpstr>
      <vt:lpstr>Verdana</vt:lpstr>
      <vt:lpstr>Xà bông</vt:lpstr>
      <vt:lpstr>Thiết kế vườn savon</vt:lpstr>
      <vt:lpstr>CÁC THÀNH PHẦN TRONG VƯỜN</vt:lpstr>
      <vt:lpstr>MÙA TRỒNG TRỌT CAO ĐIỂM</vt:lpstr>
      <vt:lpstr>CHU KỲ TRỒNG TRỌT</vt:lpstr>
      <vt:lpstr>Liên hệ với chúng tôi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2</cp:revision>
  <dcterms:created xsi:type="dcterms:W3CDTF">2024-11-28T10:59:08Z</dcterms:created>
  <dcterms:modified xsi:type="dcterms:W3CDTF">2024-11-28T11:03:41Z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