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7" r:id="rId2"/>
    <p:sldId id="274" r:id="rId3"/>
    <p:sldId id="280" r:id="rId4"/>
    <p:sldId id="275" r:id="rId5"/>
    <p:sldId id="277" r:id="rId6"/>
    <p:sldId id="278" r:id="rId7"/>
    <p:sldId id="269" r:id="rId8"/>
    <p:sldId id="271" r:id="rId9"/>
    <p:sldId id="272" r:id="rId10"/>
    <p:sldId id="273" r:id="rId11"/>
    <p:sldId id="279" r:id="rId12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Chuỗi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mục 1</c:v>
                </c:pt>
                <c:pt idx="1">
                  <c:v>Danh mục 2</c:v>
                </c:pt>
                <c:pt idx="2">
                  <c:v>Danh mục 3</c:v>
                </c:pt>
                <c:pt idx="3">
                  <c:v>Danh mục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C-4C60-B716-BBF3FCCC2F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Chuỗi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mục 1</c:v>
                </c:pt>
                <c:pt idx="1">
                  <c:v>Danh mục 2</c:v>
                </c:pt>
                <c:pt idx="2">
                  <c:v>Danh mục 3</c:v>
                </c:pt>
                <c:pt idx="3">
                  <c:v>Danh mục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C-4C60-B716-BBF3FCCC2F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Chuỗi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Danh mục 1</c:v>
                </c:pt>
                <c:pt idx="1">
                  <c:v>Danh mục 2</c:v>
                </c:pt>
                <c:pt idx="2">
                  <c:v>Danh mục 3</c:v>
                </c:pt>
                <c:pt idx="3">
                  <c:v>Danh mục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8C-4C60-B716-BBF3FCCC2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619270464"/>
        <c:axId val="619270856"/>
      </c:barChart>
      <c:catAx>
        <c:axId val="61927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619270856"/>
        <c:crosses val="autoZero"/>
        <c:auto val="1"/>
        <c:lblAlgn val="ctr"/>
        <c:lblOffset val="100"/>
        <c:noMultiLvlLbl val="0"/>
      </c:catAx>
      <c:valAx>
        <c:axId val="619270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619270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0898-2DF1-4D8F-AE17-39A1D6984F24}" type="doc">
      <dgm:prSet loTypeId="urn:microsoft.com/office/officeart/2011/layout/CircleProcess" loCatId="process" qsTypeId="urn:microsoft.com/office/officeart/2005/8/quickstyle/simple2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9D7245CC-C513-4418-88A9-FE3B1E65B2E6}">
      <dgm:prSet phldrT="[Text]" custT="1"/>
      <dgm:spPr/>
      <dgm:t>
        <a:bodyPr rtlCol="0"/>
        <a:lstStyle/>
        <a:p>
          <a:pPr rtl="0"/>
          <a:r>
            <a:rPr lang="vi-VN" sz="2900" noProof="0" dirty="0"/>
            <a:t>Tiêu đề Bước 1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BA82D20F-7643-4561-9DFF-B2172D0A7A78}" type="parTrans" cxnId="{CBF9B2FB-7EBD-4075-AC6F-60BF21993DF6}">
      <dgm:prSet/>
      <dgm:spPr/>
      <dgm:t>
        <a:bodyPr rtlCol="0"/>
        <a:lstStyle/>
        <a:p>
          <a:pPr rtl="0"/>
          <a:endParaRPr lang="en-US"/>
        </a:p>
      </dgm:t>
    </dgm:pt>
    <dgm:pt modelId="{7D16FFE3-4DF9-4DB4-B6EC-52A5CA8D5039}" type="sibTrans" cxnId="{CBF9B2FB-7EBD-4075-AC6F-60BF21993DF6}">
      <dgm:prSet/>
      <dgm:spPr/>
      <dgm:t>
        <a:bodyPr rtlCol="0"/>
        <a:lstStyle/>
        <a:p>
          <a:pPr rtl="0"/>
          <a:endParaRPr lang="en-US"/>
        </a:p>
      </dgm:t>
    </dgm:pt>
    <dgm:pt modelId="{BC0472DC-64F1-48AD-8B64-6FA9C7403D15}">
      <dgm:prSet phldrT="[Text]" custT="1"/>
      <dgm:spPr/>
      <dgm:t>
        <a:bodyPr rtlCol="0"/>
        <a:lstStyle/>
        <a:p>
          <a:pPr rtl="0"/>
          <a:r>
            <a:rPr lang="vi-VN" sz="2900" noProof="0" dirty="0"/>
            <a:t>Tiêu đề Bước 2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747A26ED-D681-4448-8E66-C46D18B93DE8}" type="parTrans" cxnId="{AF2A78B8-ADAE-4E5C-940F-9F8888F132C2}">
      <dgm:prSet/>
      <dgm:spPr/>
      <dgm:t>
        <a:bodyPr rtlCol="0"/>
        <a:lstStyle/>
        <a:p>
          <a:pPr rtl="0"/>
          <a:endParaRPr lang="en-US"/>
        </a:p>
      </dgm:t>
    </dgm:pt>
    <dgm:pt modelId="{944A1DDB-8321-49E9-AA97-0278D35B80B5}" type="sibTrans" cxnId="{AF2A78B8-ADAE-4E5C-940F-9F8888F132C2}">
      <dgm:prSet/>
      <dgm:spPr/>
      <dgm:t>
        <a:bodyPr rtlCol="0"/>
        <a:lstStyle/>
        <a:p>
          <a:pPr rtl="0"/>
          <a:endParaRPr lang="en-US"/>
        </a:p>
      </dgm:t>
    </dgm:pt>
    <dgm:pt modelId="{CF6E6004-78F0-445A-A697-4EDC1F48D32A}">
      <dgm:prSet phldrT="[Text]" custT="1"/>
      <dgm:spPr/>
      <dgm:t>
        <a:bodyPr rtlCol="0"/>
        <a:lstStyle/>
        <a:p>
          <a:pPr rtl="0"/>
          <a:r>
            <a:rPr lang="vi-VN" sz="2900" noProof="0" dirty="0"/>
            <a:t>Tiêu đề Bước 3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7322A47-2893-414B-9F99-CB9689E299F6}" type="parTrans" cxnId="{F8DFA268-3894-493C-915E-3002EEF74AD1}">
      <dgm:prSet/>
      <dgm:spPr/>
      <dgm:t>
        <a:bodyPr rtlCol="0"/>
        <a:lstStyle/>
        <a:p>
          <a:pPr rtl="0"/>
          <a:endParaRPr lang="en-US"/>
        </a:p>
      </dgm:t>
    </dgm:pt>
    <dgm:pt modelId="{A3AE831C-9645-44C3-9593-C9424BC45D10}" type="sibTrans" cxnId="{F8DFA268-3894-493C-915E-3002EEF74AD1}">
      <dgm:prSet/>
      <dgm:spPr/>
      <dgm:t>
        <a:bodyPr rtlCol="0"/>
        <a:lstStyle/>
        <a:p>
          <a:pPr rtl="0"/>
          <a:endParaRPr lang="en-US"/>
        </a:p>
      </dgm:t>
    </dgm:pt>
    <dgm:pt modelId="{E138944A-4179-4983-ADA0-EABCDA1B1D3D}">
      <dgm:prSet phldrT="[Text]" custT="1"/>
      <dgm:spPr/>
      <dgm:t>
        <a:bodyPr rtlCol="0"/>
        <a:lstStyle/>
        <a:p>
          <a:pPr rtl="0"/>
          <a:r>
            <a:rPr lang="vi-VN" sz="2900" noProof="0" dirty="0"/>
            <a:t>Mục tiêu</a:t>
          </a:r>
        </a:p>
      </dgm:t>
      <dgm:extLst>
        <a:ext uri="{E40237B7-FDA0-4F09-8148-C483321AD2D9}">
          <dgm14:cNvPr xmlns:dgm14="http://schemas.microsoft.com/office/drawing/2010/diagram" id="0" name="" title="Goal title"/>
        </a:ext>
      </dgm:extLst>
    </dgm:pt>
    <dgm:pt modelId="{2F15AFBD-D808-4B65-BEF5-A3CCA43CE73A}" type="parTrans" cxnId="{7274F5F6-0E9F-47D5-A7FF-FF717BAEE432}">
      <dgm:prSet/>
      <dgm:spPr/>
      <dgm:t>
        <a:bodyPr rtlCol="0"/>
        <a:lstStyle/>
        <a:p>
          <a:pPr rtl="0"/>
          <a:endParaRPr lang="en-US"/>
        </a:p>
      </dgm:t>
    </dgm:pt>
    <dgm:pt modelId="{6A330ACE-8DB4-42AF-93AF-6033E358A2E3}" type="sibTrans" cxnId="{7274F5F6-0E9F-47D5-A7FF-FF717BAEE432}">
      <dgm:prSet/>
      <dgm:spPr/>
      <dgm:t>
        <a:bodyPr rtlCol="0"/>
        <a:lstStyle/>
        <a:p>
          <a:pPr rtl="0"/>
          <a:endParaRPr lang="en-US"/>
        </a:p>
      </dgm:t>
    </dgm:pt>
    <dgm:pt modelId="{B020A65E-B079-4161-BC60-7CB39D01EA02}" type="pres">
      <dgm:prSet presAssocID="{03B40898-2DF1-4D8F-AE17-39A1D6984F24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DB0C30D-27D6-4280-8D30-2A51C2CFE49D}" type="pres">
      <dgm:prSet presAssocID="{E138944A-4179-4983-ADA0-EABCDA1B1D3D}" presName="Accent4" presStyleCnt="0"/>
      <dgm:spPr/>
    </dgm:pt>
    <dgm:pt modelId="{F3767E4F-914A-4140-AD77-A937B8D311E9}" type="pres">
      <dgm:prSet presAssocID="{E138944A-4179-4983-ADA0-EABCDA1B1D3D}" presName="Accent" presStyleLbl="node1" presStyleIdx="0" presStyleCnt="4"/>
      <dgm:spPr/>
      <dgm:extLst>
        <a:ext uri="{E40237B7-FDA0-4F09-8148-C483321AD2D9}">
          <dgm14:cNvPr xmlns:dgm14="http://schemas.microsoft.com/office/drawing/2010/diagram" id="0" name="" title="Goal"/>
        </a:ext>
      </dgm:extLst>
    </dgm:pt>
    <dgm:pt modelId="{C4877015-3BE1-486D-A97C-380AAB250A70}" type="pres">
      <dgm:prSet presAssocID="{E138944A-4179-4983-ADA0-EABCDA1B1D3D}" presName="ParentBackground4" presStyleCnt="0"/>
      <dgm:spPr/>
    </dgm:pt>
    <dgm:pt modelId="{5EECE4C0-CECB-4CFB-86FA-3F2BBED664DB}" type="pres">
      <dgm:prSet presAssocID="{E138944A-4179-4983-ADA0-EABCDA1B1D3D}" presName="ParentBackground" presStyleLbl="fgAcc1" presStyleIdx="0" presStyleCnt="4"/>
      <dgm:spPr/>
    </dgm:pt>
    <dgm:pt modelId="{B266C890-0B94-4216-B176-F190A9A0F4C8}" type="pres">
      <dgm:prSet presAssocID="{E138944A-4179-4983-ADA0-EABCDA1B1D3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FEEB5750-047B-4129-8A8C-27675B2EAD1A}" type="pres">
      <dgm:prSet presAssocID="{CF6E6004-78F0-445A-A697-4EDC1F48D32A}" presName="Accent3" presStyleCnt="0"/>
      <dgm:spPr/>
    </dgm:pt>
    <dgm:pt modelId="{ADA68266-43A2-4162-8656-770027A69C6D}" type="pres">
      <dgm:prSet presAssocID="{CF6E6004-78F0-445A-A697-4EDC1F48D32A}" presName="Accent" presStyleLbl="node1" presStyleIdx="1" presStyleCnt="4"/>
      <dgm:spPr/>
      <dgm:extLst>
        <a:ext uri="{E40237B7-FDA0-4F09-8148-C483321AD2D9}">
          <dgm14:cNvPr xmlns:dgm14="http://schemas.microsoft.com/office/drawing/2010/diagram" id="0" name="" title="Step 3"/>
        </a:ext>
      </dgm:extLst>
    </dgm:pt>
    <dgm:pt modelId="{C25AFD6A-F27D-47C2-A0FE-DFE233813BB9}" type="pres">
      <dgm:prSet presAssocID="{CF6E6004-78F0-445A-A697-4EDC1F48D32A}" presName="ParentBackground3" presStyleCnt="0"/>
      <dgm:spPr/>
    </dgm:pt>
    <dgm:pt modelId="{2158F33F-2D59-43F2-B8C0-0695200D86C9}" type="pres">
      <dgm:prSet presAssocID="{CF6E6004-78F0-445A-A697-4EDC1F48D32A}" presName="ParentBackground" presStyleLbl="fgAcc1" presStyleIdx="1" presStyleCnt="4"/>
      <dgm:spPr/>
    </dgm:pt>
    <dgm:pt modelId="{43C25370-2B38-4B61-8D35-E713A8976DA2}" type="pres">
      <dgm:prSet presAssocID="{CF6E6004-78F0-445A-A697-4EDC1F48D32A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1AB91CC7-FEB9-42B7-AF5D-494EA7F3AA07}" type="pres">
      <dgm:prSet presAssocID="{BC0472DC-64F1-48AD-8B64-6FA9C7403D15}" presName="Accent2" presStyleCnt="0"/>
      <dgm:spPr/>
    </dgm:pt>
    <dgm:pt modelId="{C379AA93-2720-4CC0-9330-8B6D0455F70D}" type="pres">
      <dgm:prSet presAssocID="{BC0472DC-64F1-48AD-8B64-6FA9C7403D15}" presName="Accent" presStyleLbl="node1" presStyleIdx="2" presStyleCnt="4"/>
      <dgm:spPr/>
      <dgm:extLst>
        <a:ext uri="{E40237B7-FDA0-4F09-8148-C483321AD2D9}">
          <dgm14:cNvPr xmlns:dgm14="http://schemas.microsoft.com/office/drawing/2010/diagram" id="0" name="" title="Step 2"/>
        </a:ext>
      </dgm:extLst>
    </dgm:pt>
    <dgm:pt modelId="{D56CF3C4-3211-4FF2-B367-28A9BEF09B6F}" type="pres">
      <dgm:prSet presAssocID="{BC0472DC-64F1-48AD-8B64-6FA9C7403D15}" presName="ParentBackground2" presStyleCnt="0"/>
      <dgm:spPr/>
    </dgm:pt>
    <dgm:pt modelId="{004DC993-F2C1-4790-8586-A66007742F75}" type="pres">
      <dgm:prSet presAssocID="{BC0472DC-64F1-48AD-8B64-6FA9C7403D15}" presName="ParentBackground" presStyleLbl="fgAcc1" presStyleIdx="2" presStyleCnt="4"/>
      <dgm:spPr/>
    </dgm:pt>
    <dgm:pt modelId="{90A5D1C6-45D6-4303-AEE2-C16A1D353D9C}" type="pres">
      <dgm:prSet presAssocID="{BC0472DC-64F1-48AD-8B64-6FA9C7403D15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6CA543E7-913A-416C-BB57-6399E851BA99}" type="pres">
      <dgm:prSet presAssocID="{9D7245CC-C513-4418-88A9-FE3B1E65B2E6}" presName="Accent1" presStyleCnt="0"/>
      <dgm:spPr/>
    </dgm:pt>
    <dgm:pt modelId="{A7BDFE11-381D-45B7-A64F-6ED6DD450B3D}" type="pres">
      <dgm:prSet presAssocID="{9D7245CC-C513-4418-88A9-FE3B1E65B2E6}" presName="Accent" presStyleLbl="node1" presStyleIdx="3" presStyleCnt="4"/>
      <dgm:spPr/>
      <dgm:extLst>
        <a:ext uri="{E40237B7-FDA0-4F09-8148-C483321AD2D9}">
          <dgm14:cNvPr xmlns:dgm14="http://schemas.microsoft.com/office/drawing/2010/diagram" id="0" name="" title="Step 1"/>
        </a:ext>
      </dgm:extLst>
    </dgm:pt>
    <dgm:pt modelId="{7FC43490-7B5C-423E-88E5-F0BD772B0354}" type="pres">
      <dgm:prSet presAssocID="{9D7245CC-C513-4418-88A9-FE3B1E65B2E6}" presName="ParentBackground1" presStyleCnt="0"/>
      <dgm:spPr/>
    </dgm:pt>
    <dgm:pt modelId="{7C1BFCD5-31A4-458C-91DB-01F38695A7B5}" type="pres">
      <dgm:prSet presAssocID="{9D7245CC-C513-4418-88A9-FE3B1E65B2E6}" presName="ParentBackground" presStyleLbl="fgAcc1" presStyleIdx="3" presStyleCnt="4"/>
      <dgm:spPr/>
    </dgm:pt>
    <dgm:pt modelId="{BB1BE69F-E91E-49BD-A1C1-053AAF462A8F}" type="pres">
      <dgm:prSet presAssocID="{9D7245CC-C513-4418-88A9-FE3B1E65B2E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07508300-C3D5-4AC2-BB72-3E837641FAEF}" type="presOf" srcId="{CF6E6004-78F0-445A-A697-4EDC1F48D32A}" destId="{43C25370-2B38-4B61-8D35-E713A8976DA2}" srcOrd="1" destOrd="0" presId="urn:microsoft.com/office/officeart/2011/layout/CircleProcess"/>
    <dgm:cxn modelId="{10DC250D-B04A-4BDA-B22F-4EA9474E5CDC}" type="presOf" srcId="{BC0472DC-64F1-48AD-8B64-6FA9C7403D15}" destId="{90A5D1C6-45D6-4303-AEE2-C16A1D353D9C}" srcOrd="1" destOrd="0" presId="urn:microsoft.com/office/officeart/2011/layout/CircleProcess"/>
    <dgm:cxn modelId="{086DC425-6ED3-4C72-AB11-5BEFA5B9C457}" type="presOf" srcId="{E138944A-4179-4983-ADA0-EABCDA1B1D3D}" destId="{B266C890-0B94-4216-B176-F190A9A0F4C8}" srcOrd="1" destOrd="0" presId="urn:microsoft.com/office/officeart/2011/layout/CircleProcess"/>
    <dgm:cxn modelId="{4AC00460-8C20-4323-8CE1-09E9809062BD}" type="presOf" srcId="{BC0472DC-64F1-48AD-8B64-6FA9C7403D15}" destId="{004DC993-F2C1-4790-8586-A66007742F75}" srcOrd="0" destOrd="0" presId="urn:microsoft.com/office/officeart/2011/layout/CircleProcess"/>
    <dgm:cxn modelId="{F8DFA268-3894-493C-915E-3002EEF74AD1}" srcId="{03B40898-2DF1-4D8F-AE17-39A1D6984F24}" destId="{CF6E6004-78F0-445A-A697-4EDC1F48D32A}" srcOrd="2" destOrd="0" parTransId="{17322A47-2893-414B-9F99-CB9689E299F6}" sibTransId="{A3AE831C-9645-44C3-9593-C9424BC45D10}"/>
    <dgm:cxn modelId="{1A3CAA57-D575-4A65-8D29-E6C974BD0298}" type="presOf" srcId="{CF6E6004-78F0-445A-A697-4EDC1F48D32A}" destId="{2158F33F-2D59-43F2-B8C0-0695200D86C9}" srcOrd="0" destOrd="0" presId="urn:microsoft.com/office/officeart/2011/layout/CircleProcess"/>
    <dgm:cxn modelId="{7A7EB182-51AC-441A-AB61-AB86BBB7743F}" type="presOf" srcId="{9D7245CC-C513-4418-88A9-FE3B1E65B2E6}" destId="{7C1BFCD5-31A4-458C-91DB-01F38695A7B5}" srcOrd="0" destOrd="0" presId="urn:microsoft.com/office/officeart/2011/layout/CircleProcess"/>
    <dgm:cxn modelId="{B4805884-C3DD-4765-B868-A196AB6776DD}" type="presOf" srcId="{E138944A-4179-4983-ADA0-EABCDA1B1D3D}" destId="{5EECE4C0-CECB-4CFB-86FA-3F2BBED664DB}" srcOrd="0" destOrd="0" presId="urn:microsoft.com/office/officeart/2011/layout/CircleProcess"/>
    <dgm:cxn modelId="{AF2A78B8-ADAE-4E5C-940F-9F8888F132C2}" srcId="{03B40898-2DF1-4D8F-AE17-39A1D6984F24}" destId="{BC0472DC-64F1-48AD-8B64-6FA9C7403D15}" srcOrd="1" destOrd="0" parTransId="{747A26ED-D681-4448-8E66-C46D18B93DE8}" sibTransId="{944A1DDB-8321-49E9-AA97-0278D35B80B5}"/>
    <dgm:cxn modelId="{6E89DCCA-737E-45D0-BB45-94BDE05A3856}" type="presOf" srcId="{9D7245CC-C513-4418-88A9-FE3B1E65B2E6}" destId="{BB1BE69F-E91E-49BD-A1C1-053AAF462A8F}" srcOrd="1" destOrd="0" presId="urn:microsoft.com/office/officeart/2011/layout/CircleProcess"/>
    <dgm:cxn modelId="{37B4F4EA-97FB-4FDE-9390-9942BD6E1799}" type="presOf" srcId="{03B40898-2DF1-4D8F-AE17-39A1D6984F24}" destId="{B020A65E-B079-4161-BC60-7CB39D01EA02}" srcOrd="0" destOrd="0" presId="urn:microsoft.com/office/officeart/2011/layout/CircleProcess"/>
    <dgm:cxn modelId="{7274F5F6-0E9F-47D5-A7FF-FF717BAEE432}" srcId="{03B40898-2DF1-4D8F-AE17-39A1D6984F24}" destId="{E138944A-4179-4983-ADA0-EABCDA1B1D3D}" srcOrd="3" destOrd="0" parTransId="{2F15AFBD-D808-4B65-BEF5-A3CCA43CE73A}" sibTransId="{6A330ACE-8DB4-42AF-93AF-6033E358A2E3}"/>
    <dgm:cxn modelId="{CBF9B2FB-7EBD-4075-AC6F-60BF21993DF6}" srcId="{03B40898-2DF1-4D8F-AE17-39A1D6984F24}" destId="{9D7245CC-C513-4418-88A9-FE3B1E65B2E6}" srcOrd="0" destOrd="0" parTransId="{BA82D20F-7643-4561-9DFF-B2172D0A7A78}" sibTransId="{7D16FFE3-4DF9-4DB4-B6EC-52A5CA8D5039}"/>
    <dgm:cxn modelId="{EEB3DB98-C130-4820-8170-91AEEB7B8DE1}" type="presParOf" srcId="{B020A65E-B079-4161-BC60-7CB39D01EA02}" destId="{5DB0C30D-27D6-4280-8D30-2A51C2CFE49D}" srcOrd="0" destOrd="0" presId="urn:microsoft.com/office/officeart/2011/layout/CircleProcess"/>
    <dgm:cxn modelId="{F51468F1-AD8C-44F4-AD87-340746D8DECF}" type="presParOf" srcId="{5DB0C30D-27D6-4280-8D30-2A51C2CFE49D}" destId="{F3767E4F-914A-4140-AD77-A937B8D311E9}" srcOrd="0" destOrd="0" presId="urn:microsoft.com/office/officeart/2011/layout/CircleProcess"/>
    <dgm:cxn modelId="{EF3547CA-0573-45CB-BBD7-472C7E151600}" type="presParOf" srcId="{B020A65E-B079-4161-BC60-7CB39D01EA02}" destId="{C4877015-3BE1-486D-A97C-380AAB250A70}" srcOrd="1" destOrd="0" presId="urn:microsoft.com/office/officeart/2011/layout/CircleProcess"/>
    <dgm:cxn modelId="{07CAE486-67D6-4F91-B8B5-7DE73985CAFF}" type="presParOf" srcId="{C4877015-3BE1-486D-A97C-380AAB250A70}" destId="{5EECE4C0-CECB-4CFB-86FA-3F2BBED664DB}" srcOrd="0" destOrd="0" presId="urn:microsoft.com/office/officeart/2011/layout/CircleProcess"/>
    <dgm:cxn modelId="{316ACA73-5AD8-4915-AD02-014F014CAFC8}" type="presParOf" srcId="{B020A65E-B079-4161-BC60-7CB39D01EA02}" destId="{B266C890-0B94-4216-B176-F190A9A0F4C8}" srcOrd="2" destOrd="0" presId="urn:microsoft.com/office/officeart/2011/layout/CircleProcess"/>
    <dgm:cxn modelId="{AED0DC94-AA5D-48B7-BD6D-C08A1FCDE6AA}" type="presParOf" srcId="{B020A65E-B079-4161-BC60-7CB39D01EA02}" destId="{FEEB5750-047B-4129-8A8C-27675B2EAD1A}" srcOrd="3" destOrd="0" presId="urn:microsoft.com/office/officeart/2011/layout/CircleProcess"/>
    <dgm:cxn modelId="{1BC14F76-A0A8-4B9A-9BD5-B69CBAF2EB0A}" type="presParOf" srcId="{FEEB5750-047B-4129-8A8C-27675B2EAD1A}" destId="{ADA68266-43A2-4162-8656-770027A69C6D}" srcOrd="0" destOrd="0" presId="urn:microsoft.com/office/officeart/2011/layout/CircleProcess"/>
    <dgm:cxn modelId="{123B11B3-347D-42DC-A535-E23F1876411B}" type="presParOf" srcId="{B020A65E-B079-4161-BC60-7CB39D01EA02}" destId="{C25AFD6A-F27D-47C2-A0FE-DFE233813BB9}" srcOrd="4" destOrd="0" presId="urn:microsoft.com/office/officeart/2011/layout/CircleProcess"/>
    <dgm:cxn modelId="{85768782-8F04-4320-98A7-7319E39B3D5C}" type="presParOf" srcId="{C25AFD6A-F27D-47C2-A0FE-DFE233813BB9}" destId="{2158F33F-2D59-43F2-B8C0-0695200D86C9}" srcOrd="0" destOrd="0" presId="urn:microsoft.com/office/officeart/2011/layout/CircleProcess"/>
    <dgm:cxn modelId="{911C7D78-E3DB-455E-AE36-5C3F84714CAF}" type="presParOf" srcId="{B020A65E-B079-4161-BC60-7CB39D01EA02}" destId="{43C25370-2B38-4B61-8D35-E713A8976DA2}" srcOrd="5" destOrd="0" presId="urn:microsoft.com/office/officeart/2011/layout/CircleProcess"/>
    <dgm:cxn modelId="{3E3BFEDF-2549-4211-B17C-284A091CC4B7}" type="presParOf" srcId="{B020A65E-B079-4161-BC60-7CB39D01EA02}" destId="{1AB91CC7-FEB9-42B7-AF5D-494EA7F3AA07}" srcOrd="6" destOrd="0" presId="urn:microsoft.com/office/officeart/2011/layout/CircleProcess"/>
    <dgm:cxn modelId="{445D3156-7385-4509-8E15-0B439F2AEF17}" type="presParOf" srcId="{1AB91CC7-FEB9-42B7-AF5D-494EA7F3AA07}" destId="{C379AA93-2720-4CC0-9330-8B6D0455F70D}" srcOrd="0" destOrd="0" presId="urn:microsoft.com/office/officeart/2011/layout/CircleProcess"/>
    <dgm:cxn modelId="{B853C357-F029-49F7-AEC0-9E40848F0110}" type="presParOf" srcId="{B020A65E-B079-4161-BC60-7CB39D01EA02}" destId="{D56CF3C4-3211-4FF2-B367-28A9BEF09B6F}" srcOrd="7" destOrd="0" presId="urn:microsoft.com/office/officeart/2011/layout/CircleProcess"/>
    <dgm:cxn modelId="{FD615899-3FE6-430F-9D6A-B4BE4E398FE4}" type="presParOf" srcId="{D56CF3C4-3211-4FF2-B367-28A9BEF09B6F}" destId="{004DC993-F2C1-4790-8586-A66007742F75}" srcOrd="0" destOrd="0" presId="urn:microsoft.com/office/officeart/2011/layout/CircleProcess"/>
    <dgm:cxn modelId="{2C94E128-61B1-4638-B4B3-6372E4F4A2FC}" type="presParOf" srcId="{B020A65E-B079-4161-BC60-7CB39D01EA02}" destId="{90A5D1C6-45D6-4303-AEE2-C16A1D353D9C}" srcOrd="8" destOrd="0" presId="urn:microsoft.com/office/officeart/2011/layout/CircleProcess"/>
    <dgm:cxn modelId="{3782AF5E-0DD3-475C-A150-6F246B995A1E}" type="presParOf" srcId="{B020A65E-B079-4161-BC60-7CB39D01EA02}" destId="{6CA543E7-913A-416C-BB57-6399E851BA99}" srcOrd="9" destOrd="0" presId="urn:microsoft.com/office/officeart/2011/layout/CircleProcess"/>
    <dgm:cxn modelId="{7CB89AAC-BF68-418A-9C84-C14DFD5B18DA}" type="presParOf" srcId="{6CA543E7-913A-416C-BB57-6399E851BA99}" destId="{A7BDFE11-381D-45B7-A64F-6ED6DD450B3D}" srcOrd="0" destOrd="0" presId="urn:microsoft.com/office/officeart/2011/layout/CircleProcess"/>
    <dgm:cxn modelId="{60FFF057-0F00-4670-B16B-F1AB9086289E}" type="presParOf" srcId="{B020A65E-B079-4161-BC60-7CB39D01EA02}" destId="{7FC43490-7B5C-423E-88E5-F0BD772B0354}" srcOrd="10" destOrd="0" presId="urn:microsoft.com/office/officeart/2011/layout/CircleProcess"/>
    <dgm:cxn modelId="{15917247-909F-49CB-A052-FCAF67FBDAC9}" type="presParOf" srcId="{7FC43490-7B5C-423E-88E5-F0BD772B0354}" destId="{7C1BFCD5-31A4-458C-91DB-01F38695A7B5}" srcOrd="0" destOrd="0" presId="urn:microsoft.com/office/officeart/2011/layout/CircleProcess"/>
    <dgm:cxn modelId="{A27A2D82-1EB1-4BEC-B30D-22FB828CA49F}" type="presParOf" srcId="{B020A65E-B079-4161-BC60-7CB39D01EA02}" destId="{BB1BE69F-E91E-49BD-A1C1-053AAF462A8F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67E4F-914A-4140-AD77-A937B8D311E9}">
      <dsp:nvSpPr>
        <dsp:cNvPr id="0" name=""/>
        <dsp:cNvSpPr/>
      </dsp:nvSpPr>
      <dsp:spPr>
        <a:xfrm>
          <a:off x="7355533" y="874089"/>
          <a:ext cx="2214497" cy="22146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EECE4C0-CECB-4CFB-86FA-3F2BBED664DB}">
      <dsp:nvSpPr>
        <dsp:cNvPr id="0" name=""/>
        <dsp:cNvSpPr/>
      </dsp:nvSpPr>
      <dsp:spPr>
        <a:xfrm>
          <a:off x="7429603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noProof="0" dirty="0"/>
            <a:t>Mục tiêu</a:t>
          </a:r>
        </a:p>
      </dsp:txBody>
      <dsp:txXfrm>
        <a:off x="7724932" y="1243255"/>
        <a:ext cx="1476648" cy="1476277"/>
      </dsp:txXfrm>
    </dsp:sp>
    <dsp:sp modelId="{ADA68266-43A2-4162-8656-770027A69C6D}">
      <dsp:nvSpPr>
        <dsp:cNvPr id="0" name=""/>
        <dsp:cNvSpPr/>
      </dsp:nvSpPr>
      <dsp:spPr>
        <a:xfrm rot="2700000">
          <a:off x="5057452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58F33F-2D59-43F2-B8C0-0695200D86C9}">
      <dsp:nvSpPr>
        <dsp:cNvPr id="0" name=""/>
        <dsp:cNvSpPr/>
      </dsp:nvSpPr>
      <dsp:spPr>
        <a:xfrm>
          <a:off x="5141036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noProof="0" dirty="0"/>
            <a:t>Tiêu đề Bước 3</a:t>
          </a:r>
        </a:p>
      </dsp:txBody>
      <dsp:txXfrm>
        <a:off x="5436365" y="1243255"/>
        <a:ext cx="1476648" cy="1476277"/>
      </dsp:txXfrm>
    </dsp:sp>
    <dsp:sp modelId="{C379AA93-2720-4CC0-9330-8B6D0455F70D}">
      <dsp:nvSpPr>
        <dsp:cNvPr id="0" name=""/>
        <dsp:cNvSpPr/>
      </dsp:nvSpPr>
      <dsp:spPr>
        <a:xfrm rot="2700000">
          <a:off x="2778381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04DC993-F2C1-4790-8586-A66007742F75}">
      <dsp:nvSpPr>
        <dsp:cNvPr id="0" name=""/>
        <dsp:cNvSpPr/>
      </dsp:nvSpPr>
      <dsp:spPr>
        <a:xfrm>
          <a:off x="2852469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noProof="0" dirty="0"/>
            <a:t>Tiêu đề Bước 2</a:t>
          </a:r>
        </a:p>
      </dsp:txBody>
      <dsp:txXfrm>
        <a:off x="3147798" y="1243255"/>
        <a:ext cx="1476648" cy="1476277"/>
      </dsp:txXfrm>
    </dsp:sp>
    <dsp:sp modelId="{A7BDFE11-381D-45B7-A64F-6ED6DD450B3D}">
      <dsp:nvSpPr>
        <dsp:cNvPr id="0" name=""/>
        <dsp:cNvSpPr/>
      </dsp:nvSpPr>
      <dsp:spPr>
        <a:xfrm rot="2700000">
          <a:off x="489814" y="873933"/>
          <a:ext cx="2214533" cy="2214533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1BFCD5-31A4-458C-91DB-01F38695A7B5}">
      <dsp:nvSpPr>
        <dsp:cNvPr id="0" name=""/>
        <dsp:cNvSpPr/>
      </dsp:nvSpPr>
      <dsp:spPr>
        <a:xfrm>
          <a:off x="563902" y="947922"/>
          <a:ext cx="2067307" cy="206694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rtlCol="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900" kern="1200" noProof="0" dirty="0"/>
            <a:t>Tiêu đề Bước 1</a:t>
          </a:r>
        </a:p>
      </dsp:txBody>
      <dsp:txXfrm>
        <a:off x="859231" y="1243255"/>
        <a:ext cx="1476648" cy="1476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D1166A-ACE4-4FEE-90FA-82B2DAA87385}" type="datetime1">
              <a:rPr lang="vi-VN" smtClean="0">
                <a:latin typeface="Corbel" panose="020B0503020204020204" pitchFamily="34" charset="0"/>
              </a:rPr>
              <a:t>30/11/2024</a:t>
            </a:fld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BAE14B8-3CC9-472D-9BC5-A84D80684DE2}" type="slidenum">
              <a:rPr lang="vi-VN">
                <a:latin typeface="Corbel" panose="020B0503020204020204" pitchFamily="34" charset="0"/>
              </a:rPr>
              <a:t>‹#›</a:t>
            </a:fld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FDD81DE4-4C3F-4314-A14D-DC60EF3AA075}" type="datetime1">
              <a:rPr lang="vi-VN" smtClean="0"/>
              <a:pPr/>
              <a:t>30/11/2024</a:t>
            </a:fld>
            <a:endParaRPr lang="vi-VN" dirty="0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vi-VN" dirty="0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Bản</a:t>
            </a:r>
            <a:r>
              <a:rPr lang="vi-VN" dirty="0"/>
              <a:t> cái</a:t>
            </a:r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orbel" panose="020B0503020204020204" pitchFamily="34" charset="0"/>
              </a:defRPr>
            </a:lvl1pPr>
          </a:lstStyle>
          <a:p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orbel" panose="020B0503020204020204" pitchFamily="34" charset="0"/>
              </a:defRPr>
            </a:lvl1pPr>
          </a:lstStyle>
          <a:p>
            <a:fld id="{7FB667E1-E601-4AAF-B95C-B25720D70A60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27360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10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57888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11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42415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2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24835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3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31373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4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8181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5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9093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6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2171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7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86355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8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57315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7FB667E1-E601-4AAF-B95C-B25720D70A60}" type="slidenum">
              <a:rPr lang="vi-VN" smtClean="0"/>
              <a:t>9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08550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Ảnh 3" descr="Cận cảnh những chiếc vỏ sò nhiều màu sắc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4624183"/>
          </a:xfrm>
          <a:prstGeom prst="rect">
            <a:avLst/>
          </a:prstGeom>
        </p:spPr>
      </p:pic>
      <p:sp useBgFill="1">
        <p:nvSpPr>
          <p:cNvPr id="7" name="Hình chữ nhật 6"/>
          <p:cNvSpPr/>
          <p:nvPr/>
        </p:nvSpPr>
        <p:spPr bwMode="white">
          <a:xfrm>
            <a:off x="0" y="3074521"/>
            <a:ext cx="12201888" cy="3783479"/>
          </a:xfrm>
          <a:custGeom>
            <a:avLst/>
            <a:gdLst/>
            <a:ahLst/>
            <a:cxnLst/>
            <a:rect l="l" t="t" r="r" b="b"/>
            <a:pathLst>
              <a:path w="12201888" h="3783479">
                <a:moveTo>
                  <a:pt x="12201888" y="0"/>
                </a:moveTo>
                <a:cubicBezTo>
                  <a:pt x="12200429" y="1116741"/>
                  <a:pt x="12191467" y="2278498"/>
                  <a:pt x="12188825" y="3404540"/>
                </a:cubicBezTo>
                <a:lnTo>
                  <a:pt x="12188825" y="3554879"/>
                </a:lnTo>
                <a:lnTo>
                  <a:pt x="12188825" y="3690879"/>
                </a:lnTo>
                <a:lnTo>
                  <a:pt x="12188825" y="3707279"/>
                </a:lnTo>
                <a:lnTo>
                  <a:pt x="12188825" y="3783479"/>
                </a:lnTo>
                <a:lnTo>
                  <a:pt x="0" y="3783479"/>
                </a:lnTo>
                <a:lnTo>
                  <a:pt x="0" y="3707279"/>
                </a:lnTo>
                <a:lnTo>
                  <a:pt x="0" y="3554879"/>
                </a:lnTo>
                <a:lnTo>
                  <a:pt x="0" y="641399"/>
                </a:lnTo>
                <a:cubicBezTo>
                  <a:pt x="3601335" y="-419044"/>
                  <a:pt x="9102102" y="1605485"/>
                  <a:pt x="12201888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293814" y="3937321"/>
            <a:ext cx="9601200" cy="162527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600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 hasCustomPrompt="1"/>
          </p:nvPr>
        </p:nvSpPr>
        <p:spPr>
          <a:xfrm>
            <a:off x="1293814" y="5641975"/>
            <a:ext cx="9601200" cy="9141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phụ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</p:txBody>
      </p:sp>
      <p:sp>
        <p:nvSpPr>
          <p:cNvPr id="10" name="Hình tự do 9"/>
          <p:cNvSpPr/>
          <p:nvPr/>
        </p:nvSpPr>
        <p:spPr>
          <a:xfrm rot="21388434">
            <a:off x="12235" y="2969834"/>
            <a:ext cx="12169907" cy="1238081"/>
          </a:xfrm>
          <a:custGeom>
            <a:avLst/>
            <a:gdLst/>
            <a:ahLst/>
            <a:cxnLst/>
            <a:rect l="l" t="t" r="r" b="b"/>
            <a:pathLst>
              <a:path w="12169907" h="1238081">
                <a:moveTo>
                  <a:pt x="2807331" y="101460"/>
                </a:moveTo>
                <a:cubicBezTo>
                  <a:pt x="6135545" y="328205"/>
                  <a:pt x="6673951" y="1596392"/>
                  <a:pt x="12165744" y="982579"/>
                </a:cubicBezTo>
                <a:lnTo>
                  <a:pt x="12160227" y="1072100"/>
                </a:lnTo>
                <a:cubicBezTo>
                  <a:pt x="5416860" y="1825439"/>
                  <a:pt x="6141899" y="-258272"/>
                  <a:pt x="0" y="232833"/>
                </a:cubicBezTo>
                <a:lnTo>
                  <a:pt x="5492" y="143708"/>
                </a:lnTo>
                <a:cubicBezTo>
                  <a:pt x="1145422" y="52200"/>
                  <a:pt x="2048826" y="49784"/>
                  <a:pt x="2807331" y="101460"/>
                </a:cubicBezTo>
                <a:close/>
                <a:moveTo>
                  <a:pt x="2811494" y="33894"/>
                </a:moveTo>
                <a:cubicBezTo>
                  <a:pt x="6139708" y="260639"/>
                  <a:pt x="6678114" y="1528826"/>
                  <a:pt x="12169907" y="915013"/>
                </a:cubicBezTo>
                <a:lnTo>
                  <a:pt x="12168059" y="945013"/>
                </a:lnTo>
                <a:cubicBezTo>
                  <a:pt x="5424692" y="1698351"/>
                  <a:pt x="6149730" y="-385359"/>
                  <a:pt x="7832" y="105746"/>
                </a:cubicBezTo>
                <a:lnTo>
                  <a:pt x="9656" y="76142"/>
                </a:lnTo>
                <a:cubicBezTo>
                  <a:pt x="1149586" y="-15366"/>
                  <a:pt x="2052990" y="-17782"/>
                  <a:pt x="2811494" y="33894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90000"/>
                  <a:lumMod val="80000"/>
                  <a:lumOff val="20000"/>
                </a:schemeClr>
              </a:gs>
              <a:gs pos="18000">
                <a:schemeClr val="bg2">
                  <a:lumMod val="92000"/>
                </a:schemeClr>
              </a:gs>
              <a:gs pos="37000">
                <a:schemeClr val="bg2">
                  <a:alpha val="90000"/>
                  <a:lumMod val="91000"/>
                </a:schemeClr>
              </a:gs>
              <a:gs pos="100000">
                <a:schemeClr val="bg2">
                  <a:lumMod val="80000"/>
                  <a:lumOff val="20000"/>
                </a:schemeClr>
              </a:gs>
            </a:gsLst>
            <a:path path="shape">
              <a:fillToRect l="50000" t="50000" r="50000" b="50000"/>
            </a:path>
          </a:gradFill>
          <a:ln w="254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11" name="Hình tự do 10"/>
          <p:cNvSpPr/>
          <p:nvPr/>
        </p:nvSpPr>
        <p:spPr>
          <a:xfrm rot="21388434">
            <a:off x="29672" y="2764068"/>
            <a:ext cx="12205856" cy="1559261"/>
          </a:xfrm>
          <a:custGeom>
            <a:avLst/>
            <a:gdLst/>
            <a:ahLst/>
            <a:cxnLst/>
            <a:rect l="l" t="t" r="r" b="b"/>
            <a:pathLst>
              <a:path w="12205856" h="1559261">
                <a:moveTo>
                  <a:pt x="12190266" y="1521455"/>
                </a:moveTo>
                <a:lnTo>
                  <a:pt x="12190701" y="1521482"/>
                </a:lnTo>
                <a:lnTo>
                  <a:pt x="12188851" y="1559261"/>
                </a:lnTo>
                <a:lnTo>
                  <a:pt x="12188416" y="1559245"/>
                </a:lnTo>
                <a:close/>
                <a:moveTo>
                  <a:pt x="12205856" y="208119"/>
                </a:moveTo>
                <a:lnTo>
                  <a:pt x="12203734" y="242562"/>
                </a:lnTo>
                <a:cubicBezTo>
                  <a:pt x="6796720" y="1874914"/>
                  <a:pt x="3447529" y="-395170"/>
                  <a:pt x="0" y="109344"/>
                </a:cubicBezTo>
                <a:lnTo>
                  <a:pt x="2124" y="74883"/>
                </a:lnTo>
                <a:cubicBezTo>
                  <a:pt x="3449654" y="-429611"/>
                  <a:pt x="6798843" y="1840472"/>
                  <a:pt x="12205856" y="208119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30000"/>
                  <a:lumMod val="0"/>
                  <a:lumOff val="100000"/>
                </a:schemeClr>
              </a:gs>
              <a:gs pos="100000">
                <a:schemeClr val="bg2">
                  <a:alpha val="48000"/>
                </a:schemeClr>
              </a:gs>
            </a:gsLst>
            <a:lin ang="2700000" scaled="1"/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vi-VN" dirty="0">
              <a:latin typeface="Corbel" panose="020B0503020204020204" pitchFamily="34" charset="0"/>
            </a:endParaRPr>
          </a:p>
        </p:txBody>
      </p:sp>
      <p:sp>
        <p:nvSpPr>
          <p:cNvPr id="12" name="Hình tự do 11"/>
          <p:cNvSpPr/>
          <p:nvPr/>
        </p:nvSpPr>
        <p:spPr>
          <a:xfrm rot="21388434">
            <a:off x="-4585" y="3108508"/>
            <a:ext cx="12215153" cy="1052652"/>
          </a:xfrm>
          <a:custGeom>
            <a:avLst/>
            <a:gdLst/>
            <a:ahLst/>
            <a:cxnLst/>
            <a:rect l="l" t="t" r="r" b="b"/>
            <a:pathLst>
              <a:path w="12215153" h="1052652">
                <a:moveTo>
                  <a:pt x="12199582" y="613499"/>
                </a:moveTo>
                <a:lnTo>
                  <a:pt x="12196535" y="662961"/>
                </a:lnTo>
                <a:cubicBezTo>
                  <a:pt x="8659170" y="1895884"/>
                  <a:pt x="3236150" y="-250863"/>
                  <a:pt x="0" y="412868"/>
                </a:cubicBezTo>
                <a:lnTo>
                  <a:pt x="3057" y="363268"/>
                </a:lnTo>
                <a:cubicBezTo>
                  <a:pt x="3239190" y="-300459"/>
                  <a:pt x="8662172" y="1846263"/>
                  <a:pt x="12199582" y="613499"/>
                </a:cubicBezTo>
                <a:close/>
                <a:moveTo>
                  <a:pt x="12208353" y="471141"/>
                </a:moveTo>
                <a:lnTo>
                  <a:pt x="12202868" y="560177"/>
                </a:lnTo>
                <a:cubicBezTo>
                  <a:pt x="8665592" y="1793383"/>
                  <a:pt x="3242519" y="-353436"/>
                  <a:pt x="6325" y="310230"/>
                </a:cubicBezTo>
                <a:lnTo>
                  <a:pt x="11827" y="220949"/>
                </a:lnTo>
                <a:cubicBezTo>
                  <a:pt x="3247993" y="-442711"/>
                  <a:pt x="8670998" y="1704066"/>
                  <a:pt x="12208353" y="471141"/>
                </a:cubicBezTo>
                <a:close/>
                <a:moveTo>
                  <a:pt x="12215153" y="360807"/>
                </a:moveTo>
                <a:lnTo>
                  <a:pt x="12212631" y="401743"/>
                </a:lnTo>
                <a:cubicBezTo>
                  <a:pt x="8696050" y="1669577"/>
                  <a:pt x="3274141" y="-472216"/>
                  <a:pt x="15523" y="160967"/>
                </a:cubicBezTo>
                <a:lnTo>
                  <a:pt x="18051" y="119938"/>
                </a:lnTo>
                <a:cubicBezTo>
                  <a:pt x="3276657" y="-513245"/>
                  <a:pt x="8698537" y="1628531"/>
                  <a:pt x="12215153" y="360807"/>
                </a:cubicBezTo>
                <a:close/>
              </a:path>
            </a:pathLst>
          </a:custGeom>
          <a:gradFill>
            <a:gsLst>
              <a:gs pos="36000">
                <a:schemeClr val="bg2">
                  <a:alpha val="47000"/>
                  <a:lumMod val="0"/>
                  <a:lumOff val="100000"/>
                </a:schemeClr>
              </a:gs>
              <a:gs pos="100000">
                <a:schemeClr val="bg2">
                  <a:alpha val="82000"/>
                  <a:lumMod val="87000"/>
                  <a:lumOff val="13000"/>
                </a:schemeClr>
              </a:gs>
            </a:gsLst>
            <a:path path="rect">
              <a:fillToRect l="100000" t="100000"/>
            </a:path>
          </a:gra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vi-VN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1293814" y="1828801"/>
            <a:ext cx="9601198" cy="3962400"/>
          </a:xfrm>
        </p:spPr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907111-1E94-454B-85A6-F55FA3A16D2E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68A8F-9386-446D-A5A6-7846902E2780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6pPr>
              <a:defRPr/>
            </a:lvl6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8B6D9-705A-4568-8CD1-FDBCBA438A84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êu đề của Mụ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293813" y="1928553"/>
            <a:ext cx="9601200" cy="226244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5400" b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93813" y="4267200"/>
            <a:ext cx="9601200" cy="934527"/>
          </a:xfrm>
        </p:spPr>
        <p:txBody>
          <a:bodyPr rtlCol="0" anchor="t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7D4BF-0DFA-44D1-AEE6-D004343F580B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3962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6250767" y="1828800"/>
            <a:ext cx="4648200" cy="3962400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CA7496-5E5E-4E69-964D-C187984C99B5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513F29E-967E-4B69-BEAA-E3504E43784D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54694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93813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ội dung 3"/>
          <p:cNvSpPr>
            <a:spLocks noGrp="1"/>
          </p:cNvSpPr>
          <p:nvPr>
            <p:ph sz="half" idx="2"/>
          </p:nvPr>
        </p:nvSpPr>
        <p:spPr>
          <a:xfrm>
            <a:off x="1293813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>
                <a:latin typeface="Corbel" panose="020B0503020204020204" pitchFamily="34" charset="0"/>
              </a:defRPr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5" name="Chỗ dành sẵn cho Văn bản 4"/>
          <p:cNvSpPr>
            <a:spLocks noGrp="1"/>
          </p:cNvSpPr>
          <p:nvPr>
            <p:ph type="body" sz="quarter" idx="3"/>
          </p:nvPr>
        </p:nvSpPr>
        <p:spPr>
          <a:xfrm>
            <a:off x="6249862" y="1777042"/>
            <a:ext cx="4645152" cy="941716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ỗ dành sẵn cho Nội dung 5"/>
          <p:cNvSpPr>
            <a:spLocks noGrp="1"/>
          </p:cNvSpPr>
          <p:nvPr>
            <p:ph sz="quarter" idx="4"/>
          </p:nvPr>
        </p:nvSpPr>
        <p:spPr>
          <a:xfrm>
            <a:off x="6249862" y="2781300"/>
            <a:ext cx="4645152" cy="30480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103120">
              <a:defRPr sz="1600"/>
            </a:lvl6pPr>
            <a:lvl7pPr marL="2103120">
              <a:defRPr sz="1600">
                <a:latin typeface="Corbel" panose="020B0503020204020204" pitchFamily="34" charset="0"/>
              </a:defRPr>
            </a:lvl7pPr>
            <a:lvl8pPr marL="2103120">
              <a:defRPr sz="1600"/>
            </a:lvl8pPr>
            <a:lvl9pPr marL="2103120">
              <a:defRPr sz="16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E533B0-9C53-48D3-88E6-883CFBE14C07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C379BC-3A84-4920-95A1-EDFB9D617E2E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30279-11D3-4CF7-B4E4-5A089EF720E1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08013" y="533400"/>
            <a:ext cx="4572001" cy="2743199"/>
          </a:xfrm>
        </p:spPr>
        <p:txBody>
          <a:bodyPr rtlCol="0" anchor="b">
            <a:normAutofit/>
          </a:bodyPr>
          <a:lstStyle>
            <a:lvl1pPr>
              <a:lnSpc>
                <a:spcPct val="80000"/>
              </a:lnSpc>
              <a:defRPr sz="4000" b="0"/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637213" y="533401"/>
            <a:ext cx="5943603" cy="52578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608013" y="3429000"/>
            <a:ext cx="4572000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96D2D-08EE-4999-B566-0734885B7008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A8D9AD5-F248-4919-864A-CFD76CC027D6}" type="slidenum">
              <a:rPr lang="vi-VN"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7009050" y="533401"/>
            <a:ext cx="4573192" cy="2743199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Hình ảnh 2" descr="Chỗ dành sẵn trống để thêm một hình ảnh. Bấm vào chỗ dành sẵn, rồi chọn hình ảnh mà bạn muốn thêm"/>
          <p:cNvSpPr>
            <a:spLocks noGrp="1"/>
          </p:cNvSpPr>
          <p:nvPr>
            <p:ph type="pic" idx="1"/>
          </p:nvPr>
        </p:nvSpPr>
        <p:spPr>
          <a:xfrm>
            <a:off x="0" y="3"/>
            <a:ext cx="6553318" cy="6004510"/>
          </a:xfrm>
          <a:custGeom>
            <a:avLst/>
            <a:gdLst/>
            <a:ahLst/>
            <a:cxnLst/>
            <a:rect l="l" t="t" r="r" b="b"/>
            <a:pathLst>
              <a:path w="6551611" h="6004510">
                <a:moveTo>
                  <a:pt x="0" y="0"/>
                </a:moveTo>
                <a:lnTo>
                  <a:pt x="6551611" y="0"/>
                </a:lnTo>
                <a:lnTo>
                  <a:pt x="6551611" y="6004510"/>
                </a:lnTo>
                <a:cubicBezTo>
                  <a:pt x="4321482" y="5960049"/>
                  <a:pt x="2628293" y="5340418"/>
                  <a:pt x="0" y="5768658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vi-VN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7009049" y="3429001"/>
            <a:ext cx="4573191" cy="2362199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vi-VN" dirty="0"/>
              <a:t>Thêm chân trang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5F3AC7-B530-4BB6-A775-F32C648F67FF}" type="datetime1">
              <a:rPr lang="vi-VN" smtClean="0"/>
              <a:t>30/11/2024</a:t>
            </a:fld>
            <a:endParaRPr lang="vi-VN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vi-VN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06303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Nhóm 7"/>
          <p:cNvGrpSpPr/>
          <p:nvPr/>
        </p:nvGrpSpPr>
        <p:grpSpPr>
          <a:xfrm>
            <a:off x="-4585" y="5374939"/>
            <a:ext cx="12240113" cy="1559261"/>
            <a:chOff x="-4585" y="2764068"/>
            <a:chExt cx="12240113" cy="1559261"/>
          </a:xfrm>
        </p:grpSpPr>
        <p:sp>
          <p:nvSpPr>
            <p:cNvPr id="9" name="Hình tự do 8"/>
            <p:cNvSpPr/>
            <p:nvPr/>
          </p:nvSpPr>
          <p:spPr>
            <a:xfrm rot="21388434">
              <a:off x="12235" y="2982534"/>
              <a:ext cx="12169907" cy="1238081"/>
            </a:xfrm>
            <a:custGeom>
              <a:avLst/>
              <a:gdLst/>
              <a:ahLst/>
              <a:cxnLst/>
              <a:rect l="l" t="t" r="r" b="b"/>
              <a:pathLst>
                <a:path w="12169907" h="1238081">
                  <a:moveTo>
                    <a:pt x="2807331" y="101460"/>
                  </a:moveTo>
                  <a:cubicBezTo>
                    <a:pt x="6135545" y="328205"/>
                    <a:pt x="6673951" y="1596392"/>
                    <a:pt x="12165744" y="982579"/>
                  </a:cubicBezTo>
                  <a:lnTo>
                    <a:pt x="12160227" y="1072100"/>
                  </a:lnTo>
                  <a:cubicBezTo>
                    <a:pt x="5416860" y="1825439"/>
                    <a:pt x="6141899" y="-258272"/>
                    <a:pt x="0" y="232833"/>
                  </a:cubicBezTo>
                  <a:lnTo>
                    <a:pt x="5492" y="143708"/>
                  </a:lnTo>
                  <a:cubicBezTo>
                    <a:pt x="1145422" y="52200"/>
                    <a:pt x="2048826" y="49784"/>
                    <a:pt x="2807331" y="101460"/>
                  </a:cubicBezTo>
                  <a:close/>
                  <a:moveTo>
                    <a:pt x="2811494" y="33894"/>
                  </a:moveTo>
                  <a:cubicBezTo>
                    <a:pt x="6139708" y="260639"/>
                    <a:pt x="6678114" y="1528826"/>
                    <a:pt x="12169907" y="915013"/>
                  </a:cubicBezTo>
                  <a:lnTo>
                    <a:pt x="12168059" y="945013"/>
                  </a:lnTo>
                  <a:cubicBezTo>
                    <a:pt x="5424692" y="1698351"/>
                    <a:pt x="6149730" y="-385359"/>
                    <a:pt x="7832" y="105746"/>
                  </a:cubicBezTo>
                  <a:lnTo>
                    <a:pt x="9656" y="76142"/>
                  </a:lnTo>
                  <a:cubicBezTo>
                    <a:pt x="1149586" y="-15366"/>
                    <a:pt x="2052990" y="-17782"/>
                    <a:pt x="2811494" y="33894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alpha val="90000"/>
                    <a:lumMod val="80000"/>
                    <a:lumOff val="20000"/>
                  </a:schemeClr>
                </a:gs>
                <a:gs pos="18000">
                  <a:schemeClr val="bg2">
                    <a:lumMod val="92000"/>
                  </a:schemeClr>
                </a:gs>
                <a:gs pos="37000">
                  <a:schemeClr val="bg2">
                    <a:alpha val="90000"/>
                    <a:lumMod val="91000"/>
                  </a:schemeClr>
                </a:gs>
                <a:gs pos="100000">
                  <a:schemeClr val="bg2">
                    <a:lumMod val="80000"/>
                    <a:lumOff val="20000"/>
                  </a:schemeClr>
                </a:gs>
              </a:gsLst>
              <a:path path="shape">
                <a:fillToRect l="50000" t="50000" r="50000" b="50000"/>
              </a:path>
            </a:gradFill>
            <a:ln w="254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10" name="Hình tự do 9"/>
            <p:cNvSpPr/>
            <p:nvPr/>
          </p:nvSpPr>
          <p:spPr>
            <a:xfrm rot="21388434">
              <a:off x="29672" y="2764068"/>
              <a:ext cx="12205856" cy="1559261"/>
            </a:xfrm>
            <a:custGeom>
              <a:avLst/>
              <a:gdLst/>
              <a:ahLst/>
              <a:cxnLst/>
              <a:rect l="l" t="t" r="r" b="b"/>
              <a:pathLst>
                <a:path w="12205856" h="1559261">
                  <a:moveTo>
                    <a:pt x="12190266" y="1521455"/>
                  </a:moveTo>
                  <a:lnTo>
                    <a:pt x="12190701" y="1521482"/>
                  </a:lnTo>
                  <a:lnTo>
                    <a:pt x="12188851" y="1559261"/>
                  </a:lnTo>
                  <a:lnTo>
                    <a:pt x="12188416" y="1559245"/>
                  </a:lnTo>
                  <a:close/>
                  <a:moveTo>
                    <a:pt x="12205856" y="208119"/>
                  </a:moveTo>
                  <a:lnTo>
                    <a:pt x="12203734" y="242562"/>
                  </a:lnTo>
                  <a:cubicBezTo>
                    <a:pt x="6796720" y="1874914"/>
                    <a:pt x="3447529" y="-395170"/>
                    <a:pt x="0" y="109344"/>
                  </a:cubicBezTo>
                  <a:lnTo>
                    <a:pt x="2124" y="74883"/>
                  </a:lnTo>
                  <a:cubicBezTo>
                    <a:pt x="3449654" y="-429611"/>
                    <a:pt x="6798843" y="1840472"/>
                    <a:pt x="12205856" y="208119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30000"/>
                    <a:lumMod val="0"/>
                    <a:lumOff val="100000"/>
                  </a:schemeClr>
                </a:gs>
                <a:gs pos="100000">
                  <a:schemeClr val="bg2">
                    <a:alpha val="48000"/>
                  </a:schemeClr>
                </a:gs>
              </a:gsLst>
              <a:lin ang="2700000" scaled="1"/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>
                <a:latin typeface="Corbel" panose="020B0503020204020204" pitchFamily="34" charset="0"/>
              </a:endParaRPr>
            </a:p>
          </p:txBody>
        </p:sp>
        <p:sp>
          <p:nvSpPr>
            <p:cNvPr id="11" name="Hình tự do 10"/>
            <p:cNvSpPr/>
            <p:nvPr/>
          </p:nvSpPr>
          <p:spPr>
            <a:xfrm rot="21388434">
              <a:off x="-4585" y="3108508"/>
              <a:ext cx="12215153" cy="1052652"/>
            </a:xfrm>
            <a:custGeom>
              <a:avLst/>
              <a:gdLst/>
              <a:ahLst/>
              <a:cxnLst/>
              <a:rect l="l" t="t" r="r" b="b"/>
              <a:pathLst>
                <a:path w="12215153" h="1052652">
                  <a:moveTo>
                    <a:pt x="12199582" y="613499"/>
                  </a:moveTo>
                  <a:lnTo>
                    <a:pt x="12196535" y="662961"/>
                  </a:lnTo>
                  <a:cubicBezTo>
                    <a:pt x="8659170" y="1895884"/>
                    <a:pt x="3236150" y="-250863"/>
                    <a:pt x="0" y="412868"/>
                  </a:cubicBezTo>
                  <a:lnTo>
                    <a:pt x="3057" y="363268"/>
                  </a:lnTo>
                  <a:cubicBezTo>
                    <a:pt x="3239190" y="-300459"/>
                    <a:pt x="8662172" y="1846263"/>
                    <a:pt x="12199582" y="613499"/>
                  </a:cubicBezTo>
                  <a:close/>
                  <a:moveTo>
                    <a:pt x="12208353" y="471141"/>
                  </a:moveTo>
                  <a:lnTo>
                    <a:pt x="12202868" y="560177"/>
                  </a:lnTo>
                  <a:cubicBezTo>
                    <a:pt x="8665592" y="1793383"/>
                    <a:pt x="3242519" y="-353436"/>
                    <a:pt x="6325" y="310230"/>
                  </a:cubicBezTo>
                  <a:lnTo>
                    <a:pt x="11827" y="220949"/>
                  </a:lnTo>
                  <a:cubicBezTo>
                    <a:pt x="3247993" y="-442711"/>
                    <a:pt x="8670998" y="1704066"/>
                    <a:pt x="12208353" y="471141"/>
                  </a:cubicBezTo>
                  <a:close/>
                  <a:moveTo>
                    <a:pt x="12215153" y="360807"/>
                  </a:moveTo>
                  <a:lnTo>
                    <a:pt x="12212631" y="401743"/>
                  </a:lnTo>
                  <a:cubicBezTo>
                    <a:pt x="8696050" y="1669577"/>
                    <a:pt x="3274141" y="-472216"/>
                    <a:pt x="15523" y="160967"/>
                  </a:cubicBezTo>
                  <a:lnTo>
                    <a:pt x="18051" y="119938"/>
                  </a:lnTo>
                  <a:cubicBezTo>
                    <a:pt x="3276657" y="-513245"/>
                    <a:pt x="8698537" y="1628531"/>
                    <a:pt x="12215153" y="360807"/>
                  </a:cubicBezTo>
                  <a:close/>
                </a:path>
              </a:pathLst>
            </a:custGeom>
            <a:gradFill>
              <a:gsLst>
                <a:gs pos="36000">
                  <a:schemeClr val="bg2">
                    <a:alpha val="47000"/>
                    <a:lumMod val="0"/>
                    <a:lumOff val="100000"/>
                  </a:schemeClr>
                </a:gs>
                <a:gs pos="100000">
                  <a:schemeClr val="bg2">
                    <a:alpha val="82000"/>
                    <a:lumMod val="87000"/>
                    <a:lumOff val="13000"/>
                  </a:schemeClr>
                </a:gs>
              </a:gsLst>
              <a:path path="rect">
                <a:fillToRect l="100000" t="100000"/>
              </a:path>
            </a:gra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vi-VN" dirty="0">
                <a:latin typeface="Corbel" panose="020B0503020204020204" pitchFamily="34" charset="0"/>
              </a:endParaRPr>
            </a:p>
          </p:txBody>
        </p:sp>
      </p:grpSp>
      <p:sp>
        <p:nvSpPr>
          <p:cNvPr id="2" name="Chỗ dành sẵn cho Tiêu đề 1"/>
          <p:cNvSpPr>
            <a:spLocks noGrp="1"/>
          </p:cNvSpPr>
          <p:nvPr>
            <p:ph type="title"/>
          </p:nvPr>
        </p:nvSpPr>
        <p:spPr>
          <a:xfrm>
            <a:off x="1293813" y="304800"/>
            <a:ext cx="9601200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-VN" dirty="0" err="1"/>
              <a:t>Bấm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sửa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tiêu đề Bản cái</a:t>
            </a:r>
          </a:p>
        </p:txBody>
      </p:sp>
      <p:sp>
        <p:nvSpPr>
          <p:cNvPr id="3" name="Chỗ dành sẵn cho Văn bản 2"/>
          <p:cNvSpPr>
            <a:spLocks noGrp="1"/>
          </p:cNvSpPr>
          <p:nvPr>
            <p:ph type="body" idx="1"/>
          </p:nvPr>
        </p:nvSpPr>
        <p:spPr>
          <a:xfrm>
            <a:off x="1293814" y="1828801"/>
            <a:ext cx="9601198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vi-VN" dirty="0" err="1"/>
              <a:t>Chỉnh</a:t>
            </a:r>
            <a:r>
              <a:rPr lang="vi-VN" dirty="0"/>
              <a:t> sửa </a:t>
            </a:r>
            <a:r>
              <a:rPr lang="vi-VN" dirty="0" err="1"/>
              <a:t>kiểu</a:t>
            </a:r>
            <a:r>
              <a:rPr lang="vi-VN" dirty="0"/>
              <a:t> văn bản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cái</a:t>
            </a:r>
            <a:endParaRPr lang="vi-VN" dirty="0"/>
          </a:p>
          <a:p>
            <a:pPr lvl="1" rtl="0"/>
            <a:r>
              <a:rPr lang="vi-VN" dirty="0" err="1"/>
              <a:t>Mức</a:t>
            </a:r>
            <a:r>
              <a:rPr lang="vi-VN" dirty="0"/>
              <a:t> hai</a:t>
            </a:r>
          </a:p>
          <a:p>
            <a:pPr lvl="2" rtl="0"/>
            <a:r>
              <a:rPr lang="vi-VN" dirty="0" err="1"/>
              <a:t>Mức</a:t>
            </a:r>
            <a:r>
              <a:rPr lang="vi-VN" dirty="0"/>
              <a:t> ba</a:t>
            </a:r>
          </a:p>
          <a:p>
            <a:pPr lvl="3" rtl="0"/>
            <a:r>
              <a:rPr lang="vi-VN" dirty="0" err="1"/>
              <a:t>Mức</a:t>
            </a:r>
            <a:r>
              <a:rPr lang="vi-VN" dirty="0"/>
              <a:t> bốn</a:t>
            </a:r>
          </a:p>
          <a:p>
            <a:pPr lvl="4" rtl="0"/>
            <a:r>
              <a:rPr lang="vi-VN" dirty="0" err="1"/>
              <a:t>Mức</a:t>
            </a:r>
            <a:r>
              <a:rPr lang="vi-VN" dirty="0"/>
              <a:t> năm</a:t>
            </a:r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299152" y="6400800"/>
            <a:ext cx="595483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r>
              <a:rPr lang="vi-VN" dirty="0"/>
              <a:t>Thêm chân trang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7989510" y="6400800"/>
            <a:ext cx="154866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32A27E1B-8A61-4100-B9B1-E982F608F1EF}" type="datetime1">
              <a:rPr lang="vi-VN" smtClean="0"/>
              <a:pPr/>
              <a:t>30/11/2024</a:t>
            </a:fld>
            <a:endParaRPr lang="vi-VN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9818310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Corbel" panose="020B0503020204020204" pitchFamily="34" charset="0"/>
              </a:defRPr>
            </a:lvl1pPr>
          </a:lstStyle>
          <a:p>
            <a:fld id="{CA8D9AD5-F248-4919-864A-CFD76CC027D6}" type="slidenum">
              <a:rPr lang="vi-VN" smtClean="0"/>
              <a:pPr/>
              <a:t>‹#›</a:t>
            </a:fld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4000" kern="1200">
          <a:solidFill>
            <a:schemeClr val="accent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731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88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45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1031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603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747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3192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Tiêu đề</a:t>
            </a:r>
          </a:p>
        </p:txBody>
      </p:sp>
      <p:sp>
        <p:nvSpPr>
          <p:cNvPr id="4" name="Phụ đề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vi-VN" dirty="0"/>
              <a:t>Phụ đề</a:t>
            </a:r>
          </a:p>
        </p:txBody>
      </p:sp>
    </p:spTree>
    <p:extLst>
      <p:ext uri="{BB962C8B-B14F-4D97-AF65-F5344CB8AC3E}">
        <p14:creationId xmlns:p14="http://schemas.microsoft.com/office/powerpoint/2010/main" val="547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2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đề Trang chiếu - 4</a:t>
            </a:r>
          </a:p>
        </p:txBody>
      </p:sp>
      <p:sp>
        <p:nvSpPr>
          <p:cNvPr id="5" name="Chỗ dành sẵn cho Nội dung 4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6" name="Chỗ dành sẵn cho Văn bản 5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5824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Tiêu đề và Nội dung với Danh sách</a:t>
            </a:r>
          </a:p>
        </p:txBody>
      </p:sp>
      <p:sp>
        <p:nvSpPr>
          <p:cNvPr id="14" name="Chỗ dành sẵn cho Nội dung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vi-VN" dirty="0"/>
              <a:t>Thêm điểm dấu đầu dòng đầu tiên của bạn ở đây</a:t>
            </a:r>
          </a:p>
          <a:p>
            <a:pPr rtl="0"/>
            <a:r>
              <a:rPr lang="vi-VN" dirty="0"/>
              <a:t>Thêm điểm dấu đầu dòng thứ hai của bạn ở đây</a:t>
            </a:r>
          </a:p>
          <a:p>
            <a:pPr rtl="0"/>
            <a:r>
              <a:rPr lang="vi-VN" dirty="0"/>
              <a:t>Thêm điểm dấu đầu dòng thứ ba của bạn ở đây</a:t>
            </a:r>
          </a:p>
        </p:txBody>
      </p:sp>
    </p:spTree>
    <p:extLst>
      <p:ext uri="{BB962C8B-B14F-4D97-AF65-F5344CB8AC3E}">
        <p14:creationId xmlns:p14="http://schemas.microsoft.com/office/powerpoint/2010/main" val="47808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Ảnh có Chú thích</a:t>
            </a:r>
          </a:p>
        </p:txBody>
      </p:sp>
      <p:pic>
        <p:nvPicPr>
          <p:cNvPr id="5" name="Chỗ dành sẵn cho Ảnh 4" descr="Bé gái dắt tay em chơi trên bãi biển"/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>
            <a:fillRect/>
          </a:stretch>
        </p:blipFill>
        <p:spPr/>
      </p:pic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r>
              <a:rPr lang="vi-VN" dirty="0"/>
              <a:t>Chú thích</a:t>
            </a:r>
          </a:p>
        </p:txBody>
      </p:sp>
    </p:spTree>
    <p:extLst>
      <p:ext uri="{BB962C8B-B14F-4D97-AF65-F5344CB8AC3E}">
        <p14:creationId xmlns:p14="http://schemas.microsoft.com/office/powerpoint/2010/main" val="4018675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Tiêu đề và Nội dung với Biểu đồ</a:t>
            </a:r>
          </a:p>
        </p:txBody>
      </p:sp>
      <p:graphicFrame>
        <p:nvGraphicFramePr>
          <p:cNvPr id="5" name="Chỗ dành sẵn cho Nội dung 4" descr="Biểu đồ cột liên cụm đại diện cho&#10;3 chuỗi cho 4 danh mục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2180450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875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Hai Nội dung với Bảng</a:t>
            </a:r>
          </a:p>
        </p:txBody>
      </p:sp>
      <p:sp>
        <p:nvSpPr>
          <p:cNvPr id="3" name="Chỗ dành sẵn cho Nội dung 2"/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vi-VN" dirty="0"/>
              <a:t>Điểm dấu đầu dòng đầu tiên ở đây</a:t>
            </a:r>
          </a:p>
          <a:p>
            <a:pPr rtl="0"/>
            <a:r>
              <a:rPr lang="vi-VN" dirty="0"/>
              <a:t>Điểm dấu đầu dòng thứ hai ở đây</a:t>
            </a:r>
          </a:p>
          <a:p>
            <a:pPr rtl="0"/>
            <a:r>
              <a:rPr lang="vi-VN" dirty="0"/>
              <a:t>Điểm dấu đầu dòng thứ ba ở đây</a:t>
            </a:r>
          </a:p>
        </p:txBody>
      </p:sp>
      <p:graphicFrame>
        <p:nvGraphicFramePr>
          <p:cNvPr id="5" name="Chỗ dành sẵn cho Nội dung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36058763"/>
              </p:ext>
            </p:extLst>
          </p:nvPr>
        </p:nvGraphicFramePr>
        <p:xfrm>
          <a:off x="6249988" y="1828800"/>
          <a:ext cx="4648200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vi-VN" dirty="0">
                          <a:latin typeface="Corbel" panose="020B0503020204020204" pitchFamily="34" charset="0"/>
                        </a:rPr>
                        <a:t>Lớp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Nhóm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Nhóm 2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vi-VN" dirty="0">
                          <a:latin typeface="Corbel" panose="020B0503020204020204" pitchFamily="34" charset="0"/>
                        </a:rPr>
                        <a:t>Lớp 1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82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95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vi-VN" dirty="0">
                          <a:latin typeface="Corbel" panose="020B0503020204020204" pitchFamily="34" charset="0"/>
                        </a:rPr>
                        <a:t>Lớp 2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76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88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 rtl="0"/>
                      <a:r>
                        <a:rPr lang="vi-VN" dirty="0">
                          <a:latin typeface="Corbel" panose="020B0503020204020204" pitchFamily="34" charset="0"/>
                        </a:rPr>
                        <a:t>Lớp 3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84</a:t>
                      </a:r>
                    </a:p>
                  </a:txBody>
                  <a:tcPr marL="83694" marR="83694"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vi-VN" dirty="0">
                          <a:latin typeface="Corbel" panose="020B0503020204020204" pitchFamily="34" charset="0"/>
                        </a:rPr>
                        <a:t>90</a:t>
                      </a:r>
                    </a:p>
                  </a:txBody>
                  <a:tcPr marL="83694" marR="8369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620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êu đề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Bố trí Tiêu đề và Nội dung với SmartArt</a:t>
            </a:r>
          </a:p>
        </p:txBody>
      </p:sp>
      <p:graphicFrame>
        <p:nvGraphicFramePr>
          <p:cNvPr id="3" name="Chỗ dành sẵn cho Nội dung 2" descr="Quy trình hình tròn hiển thị 3 bước được sắp xếp từ trái sang phải hướng đến mục tiêu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753635"/>
              </p:ext>
            </p:extLst>
          </p:nvPr>
        </p:nvGraphicFramePr>
        <p:xfrm>
          <a:off x="1293813" y="1828800"/>
          <a:ext cx="9601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8303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đề Trang chiếu - 1</a:t>
            </a:r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15952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đề Trang chiếu - 2</a:t>
            </a:r>
          </a:p>
        </p:txBody>
      </p:sp>
      <p:sp>
        <p:nvSpPr>
          <p:cNvPr id="7" name="Chỗ dành sẵn cho Văn bản 6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8" name="Chỗ dành sẵn cho Nội dung 7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9" name="Chỗ dành sẵn cho Văn bản 8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  <p:sp>
        <p:nvSpPr>
          <p:cNvPr id="10" name="Chỗ dành sẵn cho Nội dung 9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1908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 dirty="0"/>
              <a:t>Thêm Tiêu đề Trang chiếu - 3</a:t>
            </a:r>
          </a:p>
        </p:txBody>
      </p:sp>
    </p:spTree>
    <p:extLst>
      <p:ext uri="{BB962C8B-B14F-4D97-AF65-F5344CB8AC3E}">
        <p14:creationId xmlns:p14="http://schemas.microsoft.com/office/powerpoint/2010/main" val="145767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ỏ sò 16 x 9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064392_TF02895255.potx" id="{4EF8C620-685D-4F24-8CA7-AA24D59157BE}" vid="{DB4ED658-DAC5-403E-A51F-B3D9A9C14290}"/>
    </a:ext>
  </a:extLst>
</a:theme>
</file>

<file path=ppt/theme/theme2.xml><?xml version="1.0" encoding="utf-8"?>
<a:theme xmlns:a="http://schemas.openxmlformats.org/drawingml/2006/main" name="Chủ đề Offic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ủ đề Office">
  <a:themeElements>
    <a:clrScheme name="Seashells">
      <a:dk1>
        <a:srgbClr val="634823"/>
      </a:dk1>
      <a:lt1>
        <a:sysClr val="window" lastClr="FFFFFF"/>
      </a:lt1>
      <a:dk2>
        <a:srgbClr val="000000"/>
      </a:dk2>
      <a:lt2>
        <a:srgbClr val="F9EDD7"/>
      </a:lt2>
      <a:accent1>
        <a:srgbClr val="803C63"/>
      </a:accent1>
      <a:accent2>
        <a:srgbClr val="5A95A4"/>
      </a:accent2>
      <a:accent3>
        <a:srgbClr val="EBB419"/>
      </a:accent3>
      <a:accent4>
        <a:srgbClr val="E1771F"/>
      </a:accent4>
      <a:accent5>
        <a:srgbClr val="648C7A"/>
      </a:accent5>
      <a:accent6>
        <a:srgbClr val="ACBB51"/>
      </a:accent6>
      <a:hlink>
        <a:srgbClr val="5A95A4"/>
      </a:hlink>
      <a:folHlink>
        <a:srgbClr val="E1771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Bộ sưu tập vỏ sò nhiều màu sắc</Template>
  <TotalTime>0</TotalTime>
  <Words>177</Words>
  <Application>Microsoft Office PowerPoint</Application>
  <PresentationFormat>Màn hình rộng</PresentationFormat>
  <Paragraphs>45</Paragraphs>
  <Slides>11</Slides>
  <Notes>11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11</vt:i4>
      </vt:variant>
    </vt:vector>
  </HeadingPairs>
  <TitlesOfParts>
    <vt:vector size="14" baseType="lpstr">
      <vt:lpstr>Arial</vt:lpstr>
      <vt:lpstr>Corbel</vt:lpstr>
      <vt:lpstr>Vỏ sò 16 x 9</vt:lpstr>
      <vt:lpstr>Bố trí Tiêu đề</vt:lpstr>
      <vt:lpstr>Bố trí Tiêu đề và Nội dung với Danh sách</vt:lpstr>
      <vt:lpstr>Bố trí Ảnh có Chú thích</vt:lpstr>
      <vt:lpstr>Bố trí Tiêu đề và Nội dung với Biểu đồ</vt:lpstr>
      <vt:lpstr>Bố trí Hai Nội dung với Bảng</vt:lpstr>
      <vt:lpstr>Bố trí Tiêu đề và Nội dung với SmartArt</vt:lpstr>
      <vt:lpstr>Thêm Tiêu đề Trang chiếu - 1</vt:lpstr>
      <vt:lpstr>Thêm Tiêu đề Trang chiếu - 2</vt:lpstr>
      <vt:lpstr>Thêm Tiêu đề Trang chiếu - 3</vt:lpstr>
      <vt:lpstr>Bản trình bày PowerPoint</vt:lpstr>
      <vt:lpstr>Thêm Tiêu đề Trang chiếu - 4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2024-11-30T08:43:39Z</dcterms:created>
  <dcterms:modified xsi:type="dcterms:W3CDTF">2024-11-30T08:43:57Z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