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 rtl="0"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ỗ dành sẵn cho đầ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232119-B640-4A34-8764-74D98C1DFA35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4" name="Chỗ dành sẵn cho Chân trang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Chỗ dành sẵn cho Số hiệu Bản chiế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8C73E82-5B10-414B-9F25-E312521F3910}" type="datetime1">
              <a:rPr lang="vi-VN" smtClean="0"/>
              <a:t>28/11/2024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vi"/>
              <a:t>Bấm để chỉnh sửa kiểu văn bản Bản cái</a:t>
            </a:r>
            <a:endParaRPr lang="en-US"/>
          </a:p>
          <a:p>
            <a:pPr lvl="1" rtl="0"/>
            <a:r>
              <a:rPr lang="vi"/>
              <a:t>Mức hai</a:t>
            </a:r>
          </a:p>
          <a:p>
            <a:pPr lvl="2" rtl="0"/>
            <a:r>
              <a:rPr lang="vi"/>
              <a:t>Mức ba</a:t>
            </a:r>
          </a:p>
          <a:p>
            <a:pPr lvl="3" rtl="0"/>
            <a:r>
              <a:rPr lang="vi"/>
              <a:t>Mức bốn</a:t>
            </a:r>
          </a:p>
          <a:p>
            <a:pPr lvl="4" rtl="0"/>
            <a:r>
              <a:rPr lang="vi"/>
              <a:t>Mức năm</a:t>
            </a:r>
            <a:endParaRPr lang="en-US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rang chiếu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iêu đề phụ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vi-VN"/>
              <a:t>Bấm để chỉnh sửa kiểu tiêu đề phụ của Bản cái</a:t>
            </a:r>
            <a:endParaRPr lang="en-US" dirty="0"/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D8078BF-DAA7-47FF-AB91-62711D2F90D8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Chỗ dành sẵn cho số trang chiếu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D19D4D-0D22-428D-8C6F-4D0BEF0BFD16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Chỗ dành sẵn cho số trang chiếu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ình chữ nhật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ề Dọc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Văn bản Dọc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A4DB9F0-179C-4067-AE54-7B8AD848D12B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ề và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8759B33-D62F-4356-BD99-41D4BE576AED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Chỗ dành sẵn cho số trang chiếu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Đầu trang của Mụ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cxnSp>
        <p:nvCxnSpPr>
          <p:cNvPr id="9" name="Đường nối Thẳng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E913C-7EC0-4CDD-94AB-15804865FF5C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Chỗ dành sẵn cho Số hiệu Bản chiếu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ộ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êu đề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BB38D9E-4C1E-431B-AB1A-E0E133AB5EFA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Chỗ dành sẵn cho Số Trang chiếu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o sá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êu đề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ỗ dành sẵn cho nội dung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5" name="Chỗ dành sẵn cho Văn bản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C02A982-D4C6-46D0-B65C-1A57F04729D0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11" name="Chỗ dành sẵn cho Chân trang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Chỗ dành sẵn cho số trang chiếu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ỉ Tiêu đ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6" name="Chỗ dành sẵn cho Ngày tháng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3E59CA-1B77-47EA-B209-118E30F9DE6C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7" name="Chỗ dành sẵn cho Chân trang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Chỗ dành sẵn cho Số hiệu Bản chiếu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rố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Hình chữ nhật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28DC8F-66D8-42D2-B14B-4D91252E8FB4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Chỗ dành sẵn cho số hiệu trang chiếu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Nội dung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Chỗ dành sẵn cho nội dung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vi-VN"/>
              <a:t>Bấm để chỉnh sửa kiểu văn bản của Bản cái</a:t>
            </a:r>
          </a:p>
          <a:p>
            <a:pPr lvl="1" rtl="0"/>
            <a:r>
              <a:rPr lang="vi-VN"/>
              <a:t>Mức hai</a:t>
            </a:r>
          </a:p>
          <a:p>
            <a:pPr lvl="2" rtl="0"/>
            <a:r>
              <a:rPr lang="vi-VN"/>
              <a:t>Mức ba</a:t>
            </a:r>
          </a:p>
          <a:p>
            <a:pPr lvl="3" rtl="0"/>
            <a:r>
              <a:rPr lang="vi-VN"/>
              <a:t>Mức bốn</a:t>
            </a:r>
          </a:p>
          <a:p>
            <a:pPr lvl="4" rtl="0"/>
            <a:r>
              <a:rPr lang="vi-VN"/>
              <a:t>Mức năm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2973FCDD-7846-4047-AB68-B60460E1F889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Chỗ dành sẵn cho số trang chiế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Ảnh có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ình chữ nhật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hỗ dành sẵn cho Hình ảnh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" name="Tiêu đề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Chỗ dành sẵn cho văn bản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C3EA09B3-BAC8-40C6-91DE-167321097BF1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6" name="Chỗ dành sẵn cho chân trang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Hình chữ nhật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Chỗ dành sẵn cho Tiêu đề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vi" dirty="0"/>
              <a:t>Bấm để chỉnh sửa kiểu tiêu đề Bản cái</a:t>
            </a:r>
            <a:endParaRPr lang="en-US" dirty="0"/>
          </a:p>
        </p:txBody>
      </p:sp>
      <p:sp>
        <p:nvSpPr>
          <p:cNvPr id="3" name="Chỗ dành sẵn cho Văn bản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vi" dirty="0"/>
              <a:t>Bấm để chỉnh sửa kiểu văn bản Bản cái</a:t>
            </a:r>
          </a:p>
          <a:p>
            <a:pPr lvl="1" rtl="0"/>
            <a:r>
              <a:rPr lang="vi" dirty="0"/>
              <a:t>Mức hai</a:t>
            </a:r>
          </a:p>
          <a:p>
            <a:pPr lvl="2" rtl="0"/>
            <a:r>
              <a:rPr lang="vi" dirty="0"/>
              <a:t>Mức ba</a:t>
            </a:r>
          </a:p>
          <a:p>
            <a:pPr lvl="3" rtl="0"/>
            <a:r>
              <a:rPr lang="vi" dirty="0"/>
              <a:t>Mức bốn</a:t>
            </a:r>
          </a:p>
          <a:p>
            <a:pPr lvl="4" rtl="0"/>
            <a:r>
              <a:rPr lang="vi" dirty="0"/>
              <a:t>Mức năm</a:t>
            </a:r>
            <a:endParaRPr lang="en-US" dirty="0"/>
          </a:p>
        </p:txBody>
      </p:sp>
      <p:sp>
        <p:nvSpPr>
          <p:cNvPr id="4" name="Chỗ dành sẵn cho Ngày tháng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7285B1FF-F3DC-4BA5-BC50-06B0EDAA34A0}" type="datetime1">
              <a:rPr lang="vi-VN" smtClean="0"/>
              <a:t>28/11/2024</a:t>
            </a:fld>
            <a:endParaRPr lang="en-US" dirty="0"/>
          </a:p>
        </p:txBody>
      </p:sp>
      <p:sp>
        <p:nvSpPr>
          <p:cNvPr id="5" name="Chỗ dành sẵn cho Chân trang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hỗ dành sẵn cho Số hiệu Bản chiếu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Đường nối Thẳng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Hình chữ nhật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 rtlCol="0">
            <a:normAutofit/>
          </a:bodyPr>
          <a:lstStyle/>
          <a:p>
            <a:pPr rtl="0"/>
            <a:r>
              <a:rPr lang="vi" sz="8000" dirty="0"/>
              <a:t>Title Lorem Ipsum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 rtlCol="0">
            <a:normAutofit/>
          </a:bodyPr>
          <a:lstStyle/>
          <a:p>
            <a:pPr rtl="0"/>
            <a:r>
              <a:rPr lang="vi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Sit Dolor Amet</a:t>
            </a:r>
          </a:p>
        </p:txBody>
      </p:sp>
      <p:pic>
        <p:nvPicPr>
          <p:cNvPr id="5" name="Hình ảnh 4" descr="Hình ảnh có toà nhà, chỗ ngồi, băng ghế, cạnh bên&#10;&#10;Mô tả được tự động tạo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Đường nối Thẳng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Hình chữ nhật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/>
          </a:p>
        </p:txBody>
      </p:sp>
      <p:sp>
        <p:nvSpPr>
          <p:cNvPr id="2" name="Tiêu đề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rtlCol="0" anchor="ctr">
            <a:normAutofit/>
          </a:bodyPr>
          <a:lstStyle/>
          <a:p>
            <a:pPr lvl="0" rtl="0"/>
            <a:r>
              <a:rPr lang="vi" sz="4800" i="1" dirty="0">
                <a:solidFill>
                  <a:srgbClr val="FFFFFF"/>
                </a:solidFill>
              </a:rPr>
              <a:t>Châm ngôn tốt nhất của bạn phản ánh phương thức của bạn… “Đó là một bước nhỏ cho con người, một bước nhảy vọt lớn cho nhân loại”.</a:t>
            </a:r>
          </a:p>
        </p:txBody>
      </p:sp>
      <p:sp>
        <p:nvSpPr>
          <p:cNvPr id="49" name="Hình chữ nhật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 rtlCol="0">
            <a:normAutofit/>
          </a:bodyPr>
          <a:lstStyle/>
          <a:p>
            <a:pPr rtl="0"/>
            <a:r>
              <a:rPr lang="vi" dirty="0">
                <a:solidFill>
                  <a:srgbClr val="FFFFFF"/>
                </a:solidFill>
              </a:rPr>
              <a:t>- Neil Armstrong</a:t>
            </a: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9130_TF56160789" id="{4D57F154-2496-4805-AA14-571C800A2CCE}" vid="{ADF3D235-7683-4226-B868-26A41C96C00B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{1457C75A-3ECE-4FE2-85E1-8BC436DF5884}tf56160789_win32</Template>
  <TotalTime>0</TotalTime>
  <Words>41</Words>
  <Application>Microsoft Office PowerPoint</Application>
  <PresentationFormat>Màn hình rộng</PresentationFormat>
  <Paragraphs>4</Paragraphs>
  <Slides>2</Slides>
  <Notes>0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3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2</vt:i4>
      </vt:variant>
    </vt:vector>
  </HeadingPairs>
  <TitlesOfParts>
    <vt:vector size="6" baseType="lpstr">
      <vt:lpstr>Arial</vt:lpstr>
      <vt:lpstr>Calibri</vt:lpstr>
      <vt:lpstr>Segoe UI</vt:lpstr>
      <vt:lpstr>1_RetrospectVTI</vt:lpstr>
      <vt:lpstr>Title Lorem Ipsum</vt:lpstr>
      <vt:lpstr>Châm ngôn tốt nhất của bạn phản ánh phương thức của bạn… “Đó là một bước nhỏ cho con người, một bước nhảy vọt lớn cho nhân loại”.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NGHI PHUONG</dc:creator>
  <cp:lastModifiedBy>NGHI PHUONG</cp:lastModifiedBy>
  <cp:revision>1</cp:revision>
  <dcterms:created xsi:type="dcterms:W3CDTF">2024-11-28T13:12:53Z</dcterms:created>
  <dcterms:modified xsi:type="dcterms:W3CDTF">2024-11-28T13:13:38Z</dcterms:modified>
</cp:coreProperties>
</file>