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67" r:id="rId5"/>
    <p:sldId id="261" r:id="rId6"/>
  </p:sldIdLst>
  <p:sldSz cx="12192000" cy="6858000"/>
  <p:notesSz cx="6858000" cy="9144000"/>
  <p:defaultTextStyle>
    <a:defPPr rtl="0">
      <a:defRPr lang="vi-v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87D87-84E6-455D-9137-C7CF503EAEF1}" type="doc">
      <dgm:prSet loTypeId="urn:microsoft.com/office/officeart/2016/7/layout/AccentHomeChevronProcess" loCatId="process" qsTypeId="urn:microsoft.com/office/officeart/2005/8/quickstyle/simple2" qsCatId="simple" csTypeId="urn:microsoft.com/office/officeart/2005/8/colors/colorful2" csCatId="colorful" phldr="1"/>
      <dgm:spPr/>
      <dgm:t>
        <a:bodyPr rtlCol="0"/>
        <a:lstStyle/>
        <a:p>
          <a:pPr rtl="0"/>
          <a:endParaRPr lang="en-US"/>
        </a:p>
      </dgm:t>
    </dgm:pt>
    <dgm:pt modelId="{A9C77153-0632-4305-8E03-2BCC6C8C7459}">
      <dgm:prSet custT="1"/>
      <dgm:spPr/>
      <dgm:t>
        <a:bodyPr rtlCol="0"/>
        <a:lstStyle/>
        <a:p>
          <a:pPr rtl="0"/>
          <a:r>
            <a:rPr lang="vi-VN" sz="1600" noProof="0" dirty="0">
              <a:latin typeface="Corbel" panose="020B0503020204020204" pitchFamily="34" charset="0"/>
            </a:rPr>
            <a:t>2017</a:t>
          </a:r>
          <a:endParaRPr lang="vi-VN" sz="1300" noProof="0" dirty="0">
            <a:latin typeface="Corbel" panose="020B0503020204020204" pitchFamily="34" charset="0"/>
          </a:endParaRPr>
        </a:p>
      </dgm:t>
    </dgm:pt>
    <dgm:pt modelId="{A4525C56-39CB-4215-A95D-39B6E499BA09}" type="parTrans" cxnId="{111157E0-EA47-436A-9E75-856959C340BD}">
      <dgm:prSet/>
      <dgm:spPr/>
      <dgm:t>
        <a:bodyPr rtlCol="0"/>
        <a:lstStyle/>
        <a:p>
          <a:pPr rtl="0"/>
          <a:endParaRPr lang="vi-VN" noProof="0" dirty="0"/>
        </a:p>
      </dgm:t>
    </dgm:pt>
    <dgm:pt modelId="{201200D3-7841-4E8A-9B28-5E6E7CCAD894}" type="sibTrans" cxnId="{111157E0-EA47-436A-9E75-856959C340BD}">
      <dgm:prSet/>
      <dgm:spPr/>
      <dgm:t>
        <a:bodyPr rtlCol="0"/>
        <a:lstStyle/>
        <a:p>
          <a:pPr rtl="0"/>
          <a:endParaRPr lang="vi-VN" noProof="0" dirty="0"/>
        </a:p>
      </dgm:t>
    </dgm:pt>
    <dgm:pt modelId="{6CFF382B-A01C-4893-950B-4C73B65EEEEC}">
      <dgm:prSet/>
      <dgm:spPr/>
      <dgm:t>
        <a:bodyPr rtlCol="0"/>
        <a:lstStyle/>
        <a:p>
          <a:pPr rtl="0"/>
          <a:r>
            <a:rPr lang="vi-VN" noProof="0" dirty="0" err="1">
              <a:latin typeface="Corbel" panose="020B0503020204020204" pitchFamily="34" charset="0"/>
            </a:rPr>
            <a:t>Lorem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Ipsum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dolor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sit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amet</a:t>
          </a:r>
          <a:r>
            <a:rPr lang="vi-VN" noProof="0" dirty="0">
              <a:latin typeface="Corbel" panose="020B0503020204020204" pitchFamily="34" charset="0"/>
            </a:rPr>
            <a:t>. </a:t>
          </a:r>
          <a:r>
            <a:rPr lang="vi-VN" noProof="0" dirty="0" err="1">
              <a:latin typeface="Corbel" panose="020B0503020204020204" pitchFamily="34" charset="0"/>
            </a:rPr>
            <a:t>Maecenas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porttitor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congue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massa</a:t>
          </a:r>
          <a:r>
            <a:rPr lang="vi-VN" noProof="0" dirty="0">
              <a:latin typeface="Corbel" panose="020B0503020204020204" pitchFamily="34" charset="0"/>
            </a:rPr>
            <a:t>. </a:t>
          </a:r>
        </a:p>
      </dgm:t>
    </dgm:pt>
    <dgm:pt modelId="{B7C96CB3-A68C-4183-8C40-4F9620236662}" type="parTrans" cxnId="{6F975387-7989-4884-8B34-39B1587E43F0}">
      <dgm:prSet/>
      <dgm:spPr/>
      <dgm:t>
        <a:bodyPr rtlCol="0"/>
        <a:lstStyle/>
        <a:p>
          <a:pPr rtl="0"/>
          <a:endParaRPr lang="vi-VN" noProof="0" dirty="0"/>
        </a:p>
      </dgm:t>
    </dgm:pt>
    <dgm:pt modelId="{83CE1AC1-E70F-4806-860C-D78C14D0A733}" type="sibTrans" cxnId="{6F975387-7989-4884-8B34-39B1587E43F0}">
      <dgm:prSet/>
      <dgm:spPr/>
      <dgm:t>
        <a:bodyPr rtlCol="0"/>
        <a:lstStyle/>
        <a:p>
          <a:pPr rtl="0"/>
          <a:endParaRPr lang="vi-VN" noProof="0" dirty="0"/>
        </a:p>
      </dgm:t>
    </dgm:pt>
    <dgm:pt modelId="{D9A67F6B-3D91-47AC-9509-EE7F6DE34CDA}">
      <dgm:prSet custT="1"/>
      <dgm:spPr/>
      <dgm:t>
        <a:bodyPr rtlCol="0"/>
        <a:lstStyle/>
        <a:p>
          <a:pPr rtl="0"/>
          <a:r>
            <a:rPr lang="vi-VN" sz="1600" noProof="0" dirty="0">
              <a:latin typeface="Corbel" panose="020B0503020204020204" pitchFamily="34" charset="0"/>
            </a:rPr>
            <a:t>2018</a:t>
          </a:r>
          <a:endParaRPr lang="vi-VN" sz="1300" noProof="0" dirty="0">
            <a:latin typeface="Corbel" panose="020B0503020204020204" pitchFamily="34" charset="0"/>
          </a:endParaRPr>
        </a:p>
      </dgm:t>
    </dgm:pt>
    <dgm:pt modelId="{96746EE7-6EAE-4F15-AD27-FE0DC224EFDA}" type="parTrans" cxnId="{30ECA7C1-90D7-49EA-B846-37B334451FB2}">
      <dgm:prSet/>
      <dgm:spPr/>
      <dgm:t>
        <a:bodyPr rtlCol="0"/>
        <a:lstStyle/>
        <a:p>
          <a:pPr rtl="0"/>
          <a:endParaRPr lang="vi-VN" noProof="0" dirty="0"/>
        </a:p>
      </dgm:t>
    </dgm:pt>
    <dgm:pt modelId="{F473B4B7-9265-47BE-A8FE-8AB348E2ABC2}" type="sibTrans" cxnId="{30ECA7C1-90D7-49EA-B846-37B334451FB2}">
      <dgm:prSet/>
      <dgm:spPr/>
      <dgm:t>
        <a:bodyPr rtlCol="0"/>
        <a:lstStyle/>
        <a:p>
          <a:pPr rtl="0"/>
          <a:endParaRPr lang="vi-VN" noProof="0" dirty="0"/>
        </a:p>
      </dgm:t>
    </dgm:pt>
    <dgm:pt modelId="{02D74D69-297E-43BF-A5AF-D6AA0BFC05AB}">
      <dgm:prSet/>
      <dgm:spPr/>
      <dgm:t>
        <a:bodyPr rtlCol="0"/>
        <a:lstStyle/>
        <a:p>
          <a:pPr rtl="0"/>
          <a:r>
            <a:rPr lang="vi-VN" noProof="0" dirty="0" err="1">
              <a:latin typeface="Corbel" panose="020B0503020204020204" pitchFamily="34" charset="0"/>
            </a:rPr>
            <a:t>Lorem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Ipsum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dolor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sit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amet</a:t>
          </a:r>
          <a:r>
            <a:rPr lang="vi-VN" noProof="0" dirty="0">
              <a:latin typeface="Corbel" panose="020B0503020204020204" pitchFamily="34" charset="0"/>
            </a:rPr>
            <a:t>. </a:t>
          </a:r>
          <a:r>
            <a:rPr lang="vi-VN" noProof="0" dirty="0" err="1">
              <a:latin typeface="Corbel" panose="020B0503020204020204" pitchFamily="34" charset="0"/>
            </a:rPr>
            <a:t>Proin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pharetra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nonummy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pede</a:t>
          </a:r>
          <a:r>
            <a:rPr lang="vi-VN" noProof="0" dirty="0">
              <a:latin typeface="Corbel" panose="020B0503020204020204" pitchFamily="34" charset="0"/>
            </a:rPr>
            <a:t>. </a:t>
          </a:r>
          <a:r>
            <a:rPr lang="vi-VN" noProof="0" dirty="0" err="1">
              <a:latin typeface="Corbel" panose="020B0503020204020204" pitchFamily="34" charset="0"/>
            </a:rPr>
            <a:t>Mauris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et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orci</a:t>
          </a:r>
          <a:r>
            <a:rPr lang="vi-VN" noProof="0" dirty="0">
              <a:latin typeface="Corbel" panose="020B0503020204020204" pitchFamily="34" charset="0"/>
            </a:rPr>
            <a:t>.</a:t>
          </a:r>
        </a:p>
      </dgm:t>
    </dgm:pt>
    <dgm:pt modelId="{E9E42E90-AF28-4A33-89F9-740E257D8458}" type="parTrans" cxnId="{E4F9D68D-7BA9-44D9-B82E-4962629C4524}">
      <dgm:prSet/>
      <dgm:spPr/>
      <dgm:t>
        <a:bodyPr rtlCol="0"/>
        <a:lstStyle/>
        <a:p>
          <a:pPr rtl="0"/>
          <a:endParaRPr lang="vi-VN" noProof="0" dirty="0"/>
        </a:p>
      </dgm:t>
    </dgm:pt>
    <dgm:pt modelId="{E1B8E8B6-D39D-4B34-953B-0E9EBB93BC69}" type="sibTrans" cxnId="{E4F9D68D-7BA9-44D9-B82E-4962629C4524}">
      <dgm:prSet/>
      <dgm:spPr/>
      <dgm:t>
        <a:bodyPr rtlCol="0"/>
        <a:lstStyle/>
        <a:p>
          <a:pPr rtl="0"/>
          <a:endParaRPr lang="vi-VN" noProof="0" dirty="0"/>
        </a:p>
      </dgm:t>
    </dgm:pt>
    <dgm:pt modelId="{17BFA5A2-ABDD-48DD-AAFA-22F43D87FC35}">
      <dgm:prSet custT="1"/>
      <dgm:spPr/>
      <dgm:t>
        <a:bodyPr rtlCol="0"/>
        <a:lstStyle/>
        <a:p>
          <a:pPr rtl="0"/>
          <a:r>
            <a:rPr lang="vi-VN" sz="1600" noProof="0" dirty="0">
              <a:latin typeface="Corbel" panose="020B0503020204020204" pitchFamily="34" charset="0"/>
            </a:rPr>
            <a:t>2019</a:t>
          </a:r>
          <a:endParaRPr lang="vi-VN" sz="1300" noProof="0" dirty="0">
            <a:latin typeface="Corbel" panose="020B0503020204020204" pitchFamily="34" charset="0"/>
          </a:endParaRPr>
        </a:p>
      </dgm:t>
    </dgm:pt>
    <dgm:pt modelId="{67AE45E2-495F-4610-98C0-FE3E11BDA056}" type="parTrans" cxnId="{A45608E4-F167-4840-8773-17AEB5ED8B6C}">
      <dgm:prSet/>
      <dgm:spPr/>
      <dgm:t>
        <a:bodyPr rtlCol="0"/>
        <a:lstStyle/>
        <a:p>
          <a:pPr rtl="0"/>
          <a:endParaRPr lang="vi-VN" noProof="0" dirty="0"/>
        </a:p>
      </dgm:t>
    </dgm:pt>
    <dgm:pt modelId="{59F05DE8-7C2D-42A7-8ABD-84E0D78626E5}" type="sibTrans" cxnId="{A45608E4-F167-4840-8773-17AEB5ED8B6C}">
      <dgm:prSet/>
      <dgm:spPr/>
      <dgm:t>
        <a:bodyPr rtlCol="0"/>
        <a:lstStyle/>
        <a:p>
          <a:pPr rtl="0"/>
          <a:endParaRPr lang="vi-VN" noProof="0" dirty="0"/>
        </a:p>
      </dgm:t>
    </dgm:pt>
    <dgm:pt modelId="{AFFD43BC-53B9-4C99-8D86-1735EC123E5B}">
      <dgm:prSet/>
      <dgm:spPr/>
      <dgm:t>
        <a:bodyPr rtlCol="0"/>
        <a:lstStyle/>
        <a:p>
          <a:pPr rtl="0"/>
          <a:r>
            <a:rPr lang="vi-VN" noProof="0" dirty="0" err="1">
              <a:latin typeface="Corbel" panose="020B0503020204020204" pitchFamily="34" charset="0"/>
            </a:rPr>
            <a:t>Lorem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Ipsum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dolor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sit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amet</a:t>
          </a:r>
          <a:r>
            <a:rPr lang="vi-VN" noProof="0" dirty="0">
              <a:latin typeface="Corbel" panose="020B0503020204020204" pitchFamily="34" charset="0"/>
            </a:rPr>
            <a:t>. </a:t>
          </a:r>
          <a:r>
            <a:rPr lang="vi-VN" noProof="0" dirty="0" err="1">
              <a:latin typeface="Corbel" panose="020B0503020204020204" pitchFamily="34" charset="0"/>
            </a:rPr>
            <a:t>Proin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pharetra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nonummy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pede</a:t>
          </a:r>
          <a:r>
            <a:rPr lang="vi-VN" noProof="0" dirty="0">
              <a:latin typeface="Corbel" panose="020B0503020204020204" pitchFamily="34" charset="0"/>
            </a:rPr>
            <a:t>. </a:t>
          </a:r>
          <a:r>
            <a:rPr lang="vi-VN" noProof="0" dirty="0" err="1">
              <a:latin typeface="Corbel" panose="020B0503020204020204" pitchFamily="34" charset="0"/>
            </a:rPr>
            <a:t>Mauris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et</a:t>
          </a:r>
          <a:r>
            <a:rPr lang="vi-VN" noProof="0" dirty="0">
              <a:latin typeface="Corbel" panose="020B0503020204020204" pitchFamily="34" charset="0"/>
            </a:rPr>
            <a:t> </a:t>
          </a:r>
          <a:r>
            <a:rPr lang="vi-VN" noProof="0" dirty="0" err="1">
              <a:latin typeface="Corbel" panose="020B0503020204020204" pitchFamily="34" charset="0"/>
            </a:rPr>
            <a:t>orci</a:t>
          </a:r>
          <a:r>
            <a:rPr lang="vi-VN" noProof="0" dirty="0">
              <a:latin typeface="Corbel" panose="020B0503020204020204" pitchFamily="34" charset="0"/>
            </a:rPr>
            <a:t>.</a:t>
          </a:r>
        </a:p>
      </dgm:t>
    </dgm:pt>
    <dgm:pt modelId="{4FC3A91A-3552-47D5-B1EF-BBF5663E3411}" type="parTrans" cxnId="{9A58D734-49C1-4724-9B58-D4A95131C128}">
      <dgm:prSet/>
      <dgm:spPr/>
      <dgm:t>
        <a:bodyPr rtlCol="0"/>
        <a:lstStyle/>
        <a:p>
          <a:pPr rtl="0"/>
          <a:endParaRPr lang="vi-VN" noProof="0" dirty="0"/>
        </a:p>
      </dgm:t>
    </dgm:pt>
    <dgm:pt modelId="{D92FFE60-F8F9-447A-B5A7-728DDC5B5773}" type="sibTrans" cxnId="{9A58D734-49C1-4724-9B58-D4A95131C128}">
      <dgm:prSet/>
      <dgm:spPr/>
      <dgm:t>
        <a:bodyPr rtlCol="0"/>
        <a:lstStyle/>
        <a:p>
          <a:pPr rtl="0"/>
          <a:endParaRPr lang="vi-VN" noProof="0" dirty="0"/>
        </a:p>
      </dgm:t>
    </dgm:pt>
    <dgm:pt modelId="{B4A97AC6-5E92-4E9E-A1AD-4C4857E5F397}" type="pres">
      <dgm:prSet presAssocID="{93F87D87-84E6-455D-9137-C7CF503EAEF1}" presName="Name0" presStyleCnt="0">
        <dgm:presLayoutVars>
          <dgm:animLvl val="lvl"/>
          <dgm:resizeHandles val="exact"/>
        </dgm:presLayoutVars>
      </dgm:prSet>
      <dgm:spPr/>
    </dgm:pt>
    <dgm:pt modelId="{553C5494-7B0B-497B-BE50-ED8C67249709}" type="pres">
      <dgm:prSet presAssocID="{A9C77153-0632-4305-8E03-2BCC6C8C7459}" presName="composite" presStyleCnt="0"/>
      <dgm:spPr/>
    </dgm:pt>
    <dgm:pt modelId="{B1ED519E-9332-4298-8BC0-38E08B9E91EA}" type="pres">
      <dgm:prSet presAssocID="{A9C77153-0632-4305-8E03-2BCC6C8C7459}" presName="L" presStyleLbl="solidFgAcc1" presStyleIdx="0" presStyleCnt="3">
        <dgm:presLayoutVars>
          <dgm:chMax val="0"/>
          <dgm:chPref val="0"/>
        </dgm:presLayoutVars>
      </dgm:prSet>
      <dgm:spPr/>
    </dgm:pt>
    <dgm:pt modelId="{A243EBB1-DEBB-487C-88D3-3EFD316D71E9}" type="pres">
      <dgm:prSet presAssocID="{A9C77153-0632-4305-8E03-2BCC6C8C745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62911FCB-CF61-463E-9EA6-F7BF95A67E51}" type="pres">
      <dgm:prSet presAssocID="{A9C77153-0632-4305-8E03-2BCC6C8C7459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1F6CE185-0298-4854-ACDD-FCA8D25F8C4E}" type="pres">
      <dgm:prSet presAssocID="{A9C77153-0632-4305-8E03-2BCC6C8C7459}" presName="EmptyPlaceHolder" presStyleCnt="0"/>
      <dgm:spPr/>
    </dgm:pt>
    <dgm:pt modelId="{FE981211-9F32-4655-B811-9BB6FC55B778}" type="pres">
      <dgm:prSet presAssocID="{201200D3-7841-4E8A-9B28-5E6E7CCAD894}" presName="space" presStyleCnt="0"/>
      <dgm:spPr/>
    </dgm:pt>
    <dgm:pt modelId="{C3867B3C-A56E-47DC-912F-D3DBE275183F}" type="pres">
      <dgm:prSet presAssocID="{D9A67F6B-3D91-47AC-9509-EE7F6DE34CDA}" presName="composite" presStyleCnt="0"/>
      <dgm:spPr/>
    </dgm:pt>
    <dgm:pt modelId="{36775784-7760-420D-8D9A-5464FD9141AE}" type="pres">
      <dgm:prSet presAssocID="{D9A67F6B-3D91-47AC-9509-EE7F6DE34CDA}" presName="L" presStyleLbl="solidFgAcc1" presStyleIdx="1" presStyleCnt="3">
        <dgm:presLayoutVars>
          <dgm:chMax val="0"/>
          <dgm:chPref val="0"/>
        </dgm:presLayoutVars>
      </dgm:prSet>
      <dgm:spPr/>
    </dgm:pt>
    <dgm:pt modelId="{916A5A41-D6F0-4EA9-AB50-F05D425BCA52}" type="pres">
      <dgm:prSet presAssocID="{D9A67F6B-3D91-47AC-9509-EE7F6DE34CD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DC85F65-41DE-490E-AF0A-69E363ACAF5F}" type="pres">
      <dgm:prSet presAssocID="{D9A67F6B-3D91-47AC-9509-EE7F6DE34CDA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701F89B-C91F-48B0-9B9A-DCDF7065C77C}" type="pres">
      <dgm:prSet presAssocID="{D9A67F6B-3D91-47AC-9509-EE7F6DE34CDA}" presName="EmptyPlaceHolder" presStyleCnt="0"/>
      <dgm:spPr/>
    </dgm:pt>
    <dgm:pt modelId="{169F64FD-B028-48F0-B031-9535FE431B2C}" type="pres">
      <dgm:prSet presAssocID="{F473B4B7-9265-47BE-A8FE-8AB348E2ABC2}" presName="space" presStyleCnt="0"/>
      <dgm:spPr/>
    </dgm:pt>
    <dgm:pt modelId="{9AEC58EE-9ED4-4404-9BF3-B8D89398206A}" type="pres">
      <dgm:prSet presAssocID="{17BFA5A2-ABDD-48DD-AAFA-22F43D87FC35}" presName="composite" presStyleCnt="0"/>
      <dgm:spPr/>
    </dgm:pt>
    <dgm:pt modelId="{3D8D9F4B-4537-4E3C-9549-BF552E2DED80}" type="pres">
      <dgm:prSet presAssocID="{17BFA5A2-ABDD-48DD-AAFA-22F43D87FC35}" presName="L" presStyleLbl="solidFgAcc1" presStyleIdx="2" presStyleCnt="3">
        <dgm:presLayoutVars>
          <dgm:chMax val="0"/>
          <dgm:chPref val="0"/>
        </dgm:presLayoutVars>
      </dgm:prSet>
      <dgm:spPr/>
    </dgm:pt>
    <dgm:pt modelId="{D230D845-D759-4C2C-A2D3-AF3AFA826819}" type="pres">
      <dgm:prSet presAssocID="{17BFA5A2-ABDD-48DD-AAFA-22F43D87FC3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A98F3BB-7942-4C90-B62F-93C8AA660DDB}" type="pres">
      <dgm:prSet presAssocID="{17BFA5A2-ABDD-48DD-AAFA-22F43D87FC35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AF07BE0-94FF-41ED-BC62-08B419A3B6F9}" type="pres">
      <dgm:prSet presAssocID="{17BFA5A2-ABDD-48DD-AAFA-22F43D87FC35}" presName="EmptyPlaceHolder" presStyleCnt="0"/>
      <dgm:spPr/>
    </dgm:pt>
  </dgm:ptLst>
  <dgm:cxnLst>
    <dgm:cxn modelId="{37BA862A-B7BA-4E5F-BBDF-493DFC9AEECC}" type="presOf" srcId="{17BFA5A2-ABDD-48DD-AAFA-22F43D87FC35}" destId="{D230D845-D759-4C2C-A2D3-AF3AFA826819}" srcOrd="0" destOrd="0" presId="urn:microsoft.com/office/officeart/2016/7/layout/AccentHomeChevronProcess"/>
    <dgm:cxn modelId="{9A58D734-49C1-4724-9B58-D4A95131C128}" srcId="{17BFA5A2-ABDD-48DD-AAFA-22F43D87FC35}" destId="{AFFD43BC-53B9-4C99-8D86-1735EC123E5B}" srcOrd="0" destOrd="0" parTransId="{4FC3A91A-3552-47D5-B1EF-BBF5663E3411}" sibTransId="{D92FFE60-F8F9-447A-B5A7-728DDC5B5773}"/>
    <dgm:cxn modelId="{B5E9ED37-0A29-4A10-8A37-501C86F172D5}" type="presOf" srcId="{AFFD43BC-53B9-4C99-8D86-1735EC123E5B}" destId="{9A98F3BB-7942-4C90-B62F-93C8AA660DDB}" srcOrd="0" destOrd="0" presId="urn:microsoft.com/office/officeart/2016/7/layout/AccentHomeChevronProcess"/>
    <dgm:cxn modelId="{74398141-CD5E-456E-8A64-108F2DF3C195}" type="presOf" srcId="{6CFF382B-A01C-4893-950B-4C73B65EEEEC}" destId="{62911FCB-CF61-463E-9EA6-F7BF95A67E51}" srcOrd="0" destOrd="0" presId="urn:microsoft.com/office/officeart/2016/7/layout/AccentHomeChevronProcess"/>
    <dgm:cxn modelId="{6F975387-7989-4884-8B34-39B1587E43F0}" srcId="{A9C77153-0632-4305-8E03-2BCC6C8C7459}" destId="{6CFF382B-A01C-4893-950B-4C73B65EEEEC}" srcOrd="0" destOrd="0" parTransId="{B7C96CB3-A68C-4183-8C40-4F9620236662}" sibTransId="{83CE1AC1-E70F-4806-860C-D78C14D0A733}"/>
    <dgm:cxn modelId="{2F8A4688-2F2F-41E2-B86E-3337A1B1C2C6}" type="presOf" srcId="{D9A67F6B-3D91-47AC-9509-EE7F6DE34CDA}" destId="{916A5A41-D6F0-4EA9-AB50-F05D425BCA52}" srcOrd="0" destOrd="0" presId="urn:microsoft.com/office/officeart/2016/7/layout/AccentHomeChevronProcess"/>
    <dgm:cxn modelId="{32E9EF89-75B0-46CE-9561-1B86E4154A71}" type="presOf" srcId="{02D74D69-297E-43BF-A5AF-D6AA0BFC05AB}" destId="{EDC85F65-41DE-490E-AF0A-69E363ACAF5F}" srcOrd="0" destOrd="0" presId="urn:microsoft.com/office/officeart/2016/7/layout/AccentHomeChevronProcess"/>
    <dgm:cxn modelId="{E4F9D68D-7BA9-44D9-B82E-4962629C4524}" srcId="{D9A67F6B-3D91-47AC-9509-EE7F6DE34CDA}" destId="{02D74D69-297E-43BF-A5AF-D6AA0BFC05AB}" srcOrd="0" destOrd="0" parTransId="{E9E42E90-AF28-4A33-89F9-740E257D8458}" sibTransId="{E1B8E8B6-D39D-4B34-953B-0E9EBB93BC69}"/>
    <dgm:cxn modelId="{F1A8379B-E2A7-4A3D-B7A4-C12DDBC93167}" type="presOf" srcId="{93F87D87-84E6-455D-9137-C7CF503EAEF1}" destId="{B4A97AC6-5E92-4E9E-A1AD-4C4857E5F397}" srcOrd="0" destOrd="0" presId="urn:microsoft.com/office/officeart/2016/7/layout/AccentHomeChevronProcess"/>
    <dgm:cxn modelId="{30ECA7C1-90D7-49EA-B846-37B334451FB2}" srcId="{93F87D87-84E6-455D-9137-C7CF503EAEF1}" destId="{D9A67F6B-3D91-47AC-9509-EE7F6DE34CDA}" srcOrd="1" destOrd="0" parTransId="{96746EE7-6EAE-4F15-AD27-FE0DC224EFDA}" sibTransId="{F473B4B7-9265-47BE-A8FE-8AB348E2ABC2}"/>
    <dgm:cxn modelId="{8A943EDC-CA57-4942-A50E-C38A68CB04C5}" type="presOf" srcId="{A9C77153-0632-4305-8E03-2BCC6C8C7459}" destId="{A243EBB1-DEBB-487C-88D3-3EFD316D71E9}" srcOrd="0" destOrd="0" presId="urn:microsoft.com/office/officeart/2016/7/layout/AccentHomeChevronProcess"/>
    <dgm:cxn modelId="{111157E0-EA47-436A-9E75-856959C340BD}" srcId="{93F87D87-84E6-455D-9137-C7CF503EAEF1}" destId="{A9C77153-0632-4305-8E03-2BCC6C8C7459}" srcOrd="0" destOrd="0" parTransId="{A4525C56-39CB-4215-A95D-39B6E499BA09}" sibTransId="{201200D3-7841-4E8A-9B28-5E6E7CCAD894}"/>
    <dgm:cxn modelId="{A45608E4-F167-4840-8773-17AEB5ED8B6C}" srcId="{93F87D87-84E6-455D-9137-C7CF503EAEF1}" destId="{17BFA5A2-ABDD-48DD-AAFA-22F43D87FC35}" srcOrd="2" destOrd="0" parTransId="{67AE45E2-495F-4610-98C0-FE3E11BDA056}" sibTransId="{59F05DE8-7C2D-42A7-8ABD-84E0D78626E5}"/>
    <dgm:cxn modelId="{42AEA83A-FB22-48EB-B3F7-0F5DC1E43396}" type="presParOf" srcId="{B4A97AC6-5E92-4E9E-A1AD-4C4857E5F397}" destId="{553C5494-7B0B-497B-BE50-ED8C67249709}" srcOrd="0" destOrd="0" presId="urn:microsoft.com/office/officeart/2016/7/layout/AccentHomeChevronProcess"/>
    <dgm:cxn modelId="{4BC8AF5E-6864-4EA6-A225-B02EDAD72EF8}" type="presParOf" srcId="{553C5494-7B0B-497B-BE50-ED8C67249709}" destId="{B1ED519E-9332-4298-8BC0-38E08B9E91EA}" srcOrd="0" destOrd="0" presId="urn:microsoft.com/office/officeart/2016/7/layout/AccentHomeChevronProcess"/>
    <dgm:cxn modelId="{FF954232-D3EF-4C77-B3D4-B757FD4D8B48}" type="presParOf" srcId="{553C5494-7B0B-497B-BE50-ED8C67249709}" destId="{A243EBB1-DEBB-487C-88D3-3EFD316D71E9}" srcOrd="1" destOrd="0" presId="urn:microsoft.com/office/officeart/2016/7/layout/AccentHomeChevronProcess"/>
    <dgm:cxn modelId="{D6C6A7FC-2376-4772-A623-857C1313A41A}" type="presParOf" srcId="{553C5494-7B0B-497B-BE50-ED8C67249709}" destId="{62911FCB-CF61-463E-9EA6-F7BF95A67E51}" srcOrd="2" destOrd="0" presId="urn:microsoft.com/office/officeart/2016/7/layout/AccentHomeChevronProcess"/>
    <dgm:cxn modelId="{2E749388-1101-4CEB-BA73-6AE7AE9D3C16}" type="presParOf" srcId="{553C5494-7B0B-497B-BE50-ED8C67249709}" destId="{1F6CE185-0298-4854-ACDD-FCA8D25F8C4E}" srcOrd="3" destOrd="0" presId="urn:microsoft.com/office/officeart/2016/7/layout/AccentHomeChevronProcess"/>
    <dgm:cxn modelId="{CD04EA8E-BBAA-43C1-B635-A9C040C18111}" type="presParOf" srcId="{B4A97AC6-5E92-4E9E-A1AD-4C4857E5F397}" destId="{FE981211-9F32-4655-B811-9BB6FC55B778}" srcOrd="1" destOrd="0" presId="urn:microsoft.com/office/officeart/2016/7/layout/AccentHomeChevronProcess"/>
    <dgm:cxn modelId="{D0797D91-199B-4B7C-92BF-29DCBDE644AB}" type="presParOf" srcId="{B4A97AC6-5E92-4E9E-A1AD-4C4857E5F397}" destId="{C3867B3C-A56E-47DC-912F-D3DBE275183F}" srcOrd="2" destOrd="0" presId="urn:microsoft.com/office/officeart/2016/7/layout/AccentHomeChevronProcess"/>
    <dgm:cxn modelId="{7A583192-7ACA-4A24-9F97-35141CAFA99C}" type="presParOf" srcId="{C3867B3C-A56E-47DC-912F-D3DBE275183F}" destId="{36775784-7760-420D-8D9A-5464FD9141AE}" srcOrd="0" destOrd="0" presId="urn:microsoft.com/office/officeart/2016/7/layout/AccentHomeChevronProcess"/>
    <dgm:cxn modelId="{0952F77C-310E-4DE7-A7C5-6BA9DC4B6D00}" type="presParOf" srcId="{C3867B3C-A56E-47DC-912F-D3DBE275183F}" destId="{916A5A41-D6F0-4EA9-AB50-F05D425BCA52}" srcOrd="1" destOrd="0" presId="urn:microsoft.com/office/officeart/2016/7/layout/AccentHomeChevronProcess"/>
    <dgm:cxn modelId="{DB5673B8-6B10-4AA5-9A39-2AD232483DC3}" type="presParOf" srcId="{C3867B3C-A56E-47DC-912F-D3DBE275183F}" destId="{EDC85F65-41DE-490E-AF0A-69E363ACAF5F}" srcOrd="2" destOrd="0" presId="urn:microsoft.com/office/officeart/2016/7/layout/AccentHomeChevronProcess"/>
    <dgm:cxn modelId="{DD571491-1AA9-4CBD-8FAA-7D18F8DFBD9C}" type="presParOf" srcId="{C3867B3C-A56E-47DC-912F-D3DBE275183F}" destId="{C701F89B-C91F-48B0-9B9A-DCDF7065C77C}" srcOrd="3" destOrd="0" presId="urn:microsoft.com/office/officeart/2016/7/layout/AccentHomeChevronProcess"/>
    <dgm:cxn modelId="{35E1908A-8F6D-453A-A9EF-428D6B84619C}" type="presParOf" srcId="{B4A97AC6-5E92-4E9E-A1AD-4C4857E5F397}" destId="{169F64FD-B028-48F0-B031-9535FE431B2C}" srcOrd="3" destOrd="0" presId="urn:microsoft.com/office/officeart/2016/7/layout/AccentHomeChevronProcess"/>
    <dgm:cxn modelId="{BFD7B8E2-7E95-42A3-B8CC-33310B978A5A}" type="presParOf" srcId="{B4A97AC6-5E92-4E9E-A1AD-4C4857E5F397}" destId="{9AEC58EE-9ED4-4404-9BF3-B8D89398206A}" srcOrd="4" destOrd="0" presId="urn:microsoft.com/office/officeart/2016/7/layout/AccentHomeChevronProcess"/>
    <dgm:cxn modelId="{3F893109-9373-4899-9261-D0B96189DE57}" type="presParOf" srcId="{9AEC58EE-9ED4-4404-9BF3-B8D89398206A}" destId="{3D8D9F4B-4537-4E3C-9549-BF552E2DED80}" srcOrd="0" destOrd="0" presId="urn:microsoft.com/office/officeart/2016/7/layout/AccentHomeChevronProcess"/>
    <dgm:cxn modelId="{4AD407CC-762B-4260-A50B-C73788967B1B}" type="presParOf" srcId="{9AEC58EE-9ED4-4404-9BF3-B8D89398206A}" destId="{D230D845-D759-4C2C-A2D3-AF3AFA826819}" srcOrd="1" destOrd="0" presId="urn:microsoft.com/office/officeart/2016/7/layout/AccentHomeChevronProcess"/>
    <dgm:cxn modelId="{1B0A4889-F86A-454C-A4B5-ABF4550F8BD6}" type="presParOf" srcId="{9AEC58EE-9ED4-4404-9BF3-B8D89398206A}" destId="{9A98F3BB-7942-4C90-B62F-93C8AA660DDB}" srcOrd="2" destOrd="0" presId="urn:microsoft.com/office/officeart/2016/7/layout/AccentHomeChevronProcess"/>
    <dgm:cxn modelId="{851C2561-38D6-4987-99E9-59B65F25D5FC}" type="presParOf" srcId="{9AEC58EE-9ED4-4404-9BF3-B8D89398206A}" destId="{7AF07BE0-94FF-41ED-BC62-08B419A3B6F9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D519E-9332-4298-8BC0-38E08B9E91EA}">
      <dsp:nvSpPr>
        <dsp:cNvPr id="0" name=""/>
        <dsp:cNvSpPr/>
      </dsp:nvSpPr>
      <dsp:spPr>
        <a:xfrm rot="5400000">
          <a:off x="-528008" y="1129909"/>
          <a:ext cx="1344338" cy="27948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3EBB1-DEBB-487C-88D3-3EFD316D71E9}">
      <dsp:nvSpPr>
        <dsp:cNvPr id="0" name=""/>
        <dsp:cNvSpPr/>
      </dsp:nvSpPr>
      <dsp:spPr>
        <a:xfrm>
          <a:off x="4417" y="1941821"/>
          <a:ext cx="3493583" cy="448112"/>
        </a:xfrm>
        <a:prstGeom prst="homePlate">
          <a:avLst>
            <a:gd name="adj" fmla="val 2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noProof="0" dirty="0">
              <a:latin typeface="Corbel" panose="020B0503020204020204" pitchFamily="34" charset="0"/>
            </a:rPr>
            <a:t>2017</a:t>
          </a:r>
          <a:endParaRPr lang="vi-VN" sz="1300" kern="1200" noProof="0" dirty="0">
            <a:latin typeface="Corbel" panose="020B0503020204020204" pitchFamily="34" charset="0"/>
          </a:endParaRPr>
        </a:p>
      </dsp:txBody>
      <dsp:txXfrm>
        <a:off x="4417" y="1941821"/>
        <a:ext cx="3437569" cy="448112"/>
      </dsp:txXfrm>
    </dsp:sp>
    <dsp:sp modelId="{62911FCB-CF61-463E-9EA6-F7BF95A67E51}">
      <dsp:nvSpPr>
        <dsp:cNvPr id="0" name=""/>
        <dsp:cNvSpPr/>
      </dsp:nvSpPr>
      <dsp:spPr>
        <a:xfrm>
          <a:off x="283903" y="765175"/>
          <a:ext cx="2836790" cy="68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noProof="0" dirty="0" err="1">
              <a:latin typeface="Corbel" panose="020B0503020204020204" pitchFamily="34" charset="0"/>
            </a:rPr>
            <a:t>Lorem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Ipsum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dolor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sit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amet</a:t>
          </a:r>
          <a:r>
            <a:rPr lang="vi-VN" sz="1600" kern="1200" noProof="0" dirty="0">
              <a:latin typeface="Corbel" panose="020B0503020204020204" pitchFamily="34" charset="0"/>
            </a:rPr>
            <a:t>. </a:t>
          </a:r>
          <a:r>
            <a:rPr lang="vi-VN" sz="1600" kern="1200" noProof="0" dirty="0" err="1">
              <a:latin typeface="Corbel" panose="020B0503020204020204" pitchFamily="34" charset="0"/>
            </a:rPr>
            <a:t>Maecenas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porttitor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congue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massa</a:t>
          </a:r>
          <a:r>
            <a:rPr lang="vi-VN" sz="1600" kern="1200" noProof="0" dirty="0">
              <a:latin typeface="Corbel" panose="020B0503020204020204" pitchFamily="34" charset="0"/>
            </a:rPr>
            <a:t>. </a:t>
          </a:r>
        </a:p>
      </dsp:txBody>
      <dsp:txXfrm>
        <a:off x="283903" y="765175"/>
        <a:ext cx="2836790" cy="683207"/>
      </dsp:txXfrm>
    </dsp:sp>
    <dsp:sp modelId="{36775784-7760-420D-8D9A-5464FD9141AE}">
      <dsp:nvSpPr>
        <dsp:cNvPr id="0" name=""/>
        <dsp:cNvSpPr/>
      </dsp:nvSpPr>
      <dsp:spPr>
        <a:xfrm rot="5400000">
          <a:off x="2860767" y="1129909"/>
          <a:ext cx="1344338" cy="27948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632318"/>
              <a:satOff val="-1859"/>
              <a:lumOff val="-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A5A41-D6F0-4EA9-AB50-F05D425BCA52}">
      <dsp:nvSpPr>
        <dsp:cNvPr id="0" name=""/>
        <dsp:cNvSpPr/>
      </dsp:nvSpPr>
      <dsp:spPr>
        <a:xfrm>
          <a:off x="3393193" y="1941821"/>
          <a:ext cx="3493583" cy="448112"/>
        </a:xfrm>
        <a:prstGeom prst="chevron">
          <a:avLst>
            <a:gd name="adj" fmla="val 25000"/>
          </a:avLst>
        </a:prstGeom>
        <a:solidFill>
          <a:schemeClr val="accent2">
            <a:hueOff val="632318"/>
            <a:satOff val="-1859"/>
            <a:lumOff val="-1372"/>
            <a:alphaOff val="0"/>
          </a:schemeClr>
        </a:solidFill>
        <a:ln w="12700" cap="flat" cmpd="sng" algn="in">
          <a:solidFill>
            <a:schemeClr val="accent2">
              <a:hueOff val="632318"/>
              <a:satOff val="-1859"/>
              <a:lumOff val="-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noProof="0" dirty="0">
              <a:latin typeface="Corbel" panose="020B0503020204020204" pitchFamily="34" charset="0"/>
            </a:rPr>
            <a:t>2018</a:t>
          </a:r>
          <a:endParaRPr lang="vi-VN" sz="1300" kern="1200" noProof="0" dirty="0">
            <a:latin typeface="Corbel" panose="020B0503020204020204" pitchFamily="34" charset="0"/>
          </a:endParaRPr>
        </a:p>
      </dsp:txBody>
      <dsp:txXfrm>
        <a:off x="3505221" y="1941821"/>
        <a:ext cx="3269527" cy="448112"/>
      </dsp:txXfrm>
    </dsp:sp>
    <dsp:sp modelId="{EDC85F65-41DE-490E-AF0A-69E363ACAF5F}">
      <dsp:nvSpPr>
        <dsp:cNvPr id="0" name=""/>
        <dsp:cNvSpPr/>
      </dsp:nvSpPr>
      <dsp:spPr>
        <a:xfrm>
          <a:off x="3672680" y="765175"/>
          <a:ext cx="2836790" cy="68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noProof="0" dirty="0" err="1">
              <a:latin typeface="Corbel" panose="020B0503020204020204" pitchFamily="34" charset="0"/>
            </a:rPr>
            <a:t>Lorem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Ipsum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dolor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sit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amet</a:t>
          </a:r>
          <a:r>
            <a:rPr lang="vi-VN" sz="1600" kern="1200" noProof="0" dirty="0">
              <a:latin typeface="Corbel" panose="020B0503020204020204" pitchFamily="34" charset="0"/>
            </a:rPr>
            <a:t>. </a:t>
          </a:r>
          <a:r>
            <a:rPr lang="vi-VN" sz="1600" kern="1200" noProof="0" dirty="0" err="1">
              <a:latin typeface="Corbel" panose="020B0503020204020204" pitchFamily="34" charset="0"/>
            </a:rPr>
            <a:t>Proin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pharetra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nonummy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pede</a:t>
          </a:r>
          <a:r>
            <a:rPr lang="vi-VN" sz="1600" kern="1200" noProof="0" dirty="0">
              <a:latin typeface="Corbel" panose="020B0503020204020204" pitchFamily="34" charset="0"/>
            </a:rPr>
            <a:t>. </a:t>
          </a:r>
          <a:r>
            <a:rPr lang="vi-VN" sz="1600" kern="1200" noProof="0" dirty="0" err="1">
              <a:latin typeface="Corbel" panose="020B0503020204020204" pitchFamily="34" charset="0"/>
            </a:rPr>
            <a:t>Mauris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et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orci</a:t>
          </a:r>
          <a:r>
            <a:rPr lang="vi-VN" sz="1600" kern="1200" noProof="0" dirty="0">
              <a:latin typeface="Corbel" panose="020B0503020204020204" pitchFamily="34" charset="0"/>
            </a:rPr>
            <a:t>.</a:t>
          </a:r>
        </a:p>
      </dsp:txBody>
      <dsp:txXfrm>
        <a:off x="3672680" y="765175"/>
        <a:ext cx="2836790" cy="683207"/>
      </dsp:txXfrm>
    </dsp:sp>
    <dsp:sp modelId="{3D8D9F4B-4537-4E3C-9549-BF552E2DED80}">
      <dsp:nvSpPr>
        <dsp:cNvPr id="0" name=""/>
        <dsp:cNvSpPr/>
      </dsp:nvSpPr>
      <dsp:spPr>
        <a:xfrm rot="5400000">
          <a:off x="6249544" y="1129909"/>
          <a:ext cx="1344338" cy="279486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1264637"/>
              <a:satOff val="-3718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30D845-D759-4C2C-A2D3-AF3AFA826819}">
      <dsp:nvSpPr>
        <dsp:cNvPr id="0" name=""/>
        <dsp:cNvSpPr/>
      </dsp:nvSpPr>
      <dsp:spPr>
        <a:xfrm>
          <a:off x="6781969" y="1941821"/>
          <a:ext cx="3493583" cy="448112"/>
        </a:xfrm>
        <a:prstGeom prst="chevron">
          <a:avLst>
            <a:gd name="adj" fmla="val 25000"/>
          </a:avLst>
        </a:prstGeom>
        <a:solidFill>
          <a:schemeClr val="accent2">
            <a:hueOff val="1264637"/>
            <a:satOff val="-3718"/>
            <a:lumOff val="-2745"/>
            <a:alphaOff val="0"/>
          </a:schemeClr>
        </a:solidFill>
        <a:ln w="12700" cap="flat" cmpd="sng" algn="in">
          <a:solidFill>
            <a:schemeClr val="accent2">
              <a:hueOff val="1264637"/>
              <a:satOff val="-3718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noProof="0" dirty="0">
              <a:latin typeface="Corbel" panose="020B0503020204020204" pitchFamily="34" charset="0"/>
            </a:rPr>
            <a:t>2019</a:t>
          </a:r>
          <a:endParaRPr lang="vi-VN" sz="1300" kern="1200" noProof="0" dirty="0">
            <a:latin typeface="Corbel" panose="020B0503020204020204" pitchFamily="34" charset="0"/>
          </a:endParaRPr>
        </a:p>
      </dsp:txBody>
      <dsp:txXfrm>
        <a:off x="6893997" y="1941821"/>
        <a:ext cx="3269527" cy="448112"/>
      </dsp:txXfrm>
    </dsp:sp>
    <dsp:sp modelId="{9A98F3BB-7942-4C90-B62F-93C8AA660DDB}">
      <dsp:nvSpPr>
        <dsp:cNvPr id="0" name=""/>
        <dsp:cNvSpPr/>
      </dsp:nvSpPr>
      <dsp:spPr>
        <a:xfrm>
          <a:off x="7061456" y="765175"/>
          <a:ext cx="2836790" cy="683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kern="1200" noProof="0" dirty="0" err="1">
              <a:latin typeface="Corbel" panose="020B0503020204020204" pitchFamily="34" charset="0"/>
            </a:rPr>
            <a:t>Lorem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Ipsum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dolor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sit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amet</a:t>
          </a:r>
          <a:r>
            <a:rPr lang="vi-VN" sz="1600" kern="1200" noProof="0" dirty="0">
              <a:latin typeface="Corbel" panose="020B0503020204020204" pitchFamily="34" charset="0"/>
            </a:rPr>
            <a:t>. </a:t>
          </a:r>
          <a:r>
            <a:rPr lang="vi-VN" sz="1600" kern="1200" noProof="0" dirty="0" err="1">
              <a:latin typeface="Corbel" panose="020B0503020204020204" pitchFamily="34" charset="0"/>
            </a:rPr>
            <a:t>Proin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pharetra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nonummy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pede</a:t>
          </a:r>
          <a:r>
            <a:rPr lang="vi-VN" sz="1600" kern="1200" noProof="0" dirty="0">
              <a:latin typeface="Corbel" panose="020B0503020204020204" pitchFamily="34" charset="0"/>
            </a:rPr>
            <a:t>. </a:t>
          </a:r>
          <a:r>
            <a:rPr lang="vi-VN" sz="1600" kern="1200" noProof="0" dirty="0" err="1">
              <a:latin typeface="Corbel" panose="020B0503020204020204" pitchFamily="34" charset="0"/>
            </a:rPr>
            <a:t>Mauris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et</a:t>
          </a:r>
          <a:r>
            <a:rPr lang="vi-VN" sz="1600" kern="1200" noProof="0" dirty="0">
              <a:latin typeface="Corbel" panose="020B0503020204020204" pitchFamily="34" charset="0"/>
            </a:rPr>
            <a:t> </a:t>
          </a:r>
          <a:r>
            <a:rPr lang="vi-VN" sz="1600" kern="1200" noProof="0" dirty="0" err="1">
              <a:latin typeface="Corbel" panose="020B0503020204020204" pitchFamily="34" charset="0"/>
            </a:rPr>
            <a:t>orci</a:t>
          </a:r>
          <a:r>
            <a:rPr lang="vi-VN" sz="1600" kern="1200" noProof="0" dirty="0">
              <a:latin typeface="Corbel" panose="020B0503020204020204" pitchFamily="34" charset="0"/>
            </a:rPr>
            <a:t>.</a:t>
          </a:r>
        </a:p>
      </dsp:txBody>
      <dsp:txXfrm>
        <a:off x="7061456" y="765175"/>
        <a:ext cx="2836790" cy="6832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Quá trình Chữ V trang chủ có điểm nhấn"/>
  <dgm:desc val="Sử dụng để hiển thị một sự tiến triển; một đường thời gian; các bước tuần tự trong một tác vụ, quy trình hoặc dòng công việc; hoặc để nhấn mạnh chuyển động hoặc hướng. Văn bản cấp độ 1 xuất hiện bên trong hình chữ V, ngoại trừ hình dạng đầu tiên xuất hiện trong hình ngôi nhà, trong khi văn bản cấp 2 xuất hiện phía trên hình chữ nhật không nhìn thấy được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5FA47A-C240-4970-8661-2912F0953F5D}" type="datetime1">
              <a:rPr lang="vi-VN" smtClean="0"/>
              <a:t>30/11/2024</a:t>
            </a:fld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9700615-FC3B-4524-998A-FA09C4A3CF1A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32343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noProof="0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F2195A-E0C0-4967-A8F6-B7B67CD0A384}" type="datetime1">
              <a:rPr lang="vi-VN" noProof="0" smtClean="0"/>
              <a:t>30/11/2024</a:t>
            </a:fld>
            <a:endParaRPr lang="vi-VN" noProof="0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noProof="0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589827E-D12D-45BE-8B06-B53B720C9074}" type="slidenum">
              <a:rPr lang="vi-VN" noProof="0" smtClean="0"/>
              <a:t>‹#›</a:t>
            </a:fld>
            <a:endParaRPr lang="vi-VN" noProof="0" dirty="0"/>
          </a:p>
        </p:txBody>
      </p:sp>
    </p:spTree>
    <p:extLst>
      <p:ext uri="{BB962C8B-B14F-4D97-AF65-F5344CB8AC3E}">
        <p14:creationId xmlns:p14="http://schemas.microsoft.com/office/powerpoint/2010/main" val="1655102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89827E-D12D-45BE-8B06-B53B720C9074}" type="slidenum">
              <a:rPr lang="vi-VN" smtClean="0">
                <a:latin typeface="Corbel" panose="020B0503020204020204" pitchFamily="34" charset="0"/>
              </a:rPr>
              <a:t>1</a:t>
            </a:fld>
            <a:endParaRPr lang="vi-V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52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F589827E-D12D-45BE-8B06-B53B720C9074}" type="slidenum">
              <a:rPr lang="vi-VN" smtClean="0">
                <a:latin typeface="Corbel" panose="020B0503020204020204" pitchFamily="34" charset="0"/>
              </a:rPr>
              <a:t>2</a:t>
            </a:fld>
            <a:endParaRPr lang="vi-V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72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tự do 6" title="Hình nhập số trang: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rtlCol="0"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 rtlCol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vi-VN" noProof="0"/>
              <a:t>Bấm để chỉnh sửa kiểu tiêu đề phụ của Bản cái</a:t>
            </a:r>
            <a:endParaRPr lang="vi-VN" noProof="0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469B27DF-5391-4722-8549-798F4B0A987E}" type="datetime1">
              <a:rPr lang="vi-VN" noProof="0" smtClean="0"/>
              <a:t>30/11/2024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 rtlCol="0"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 rtlCol="0"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 rtl="0"/>
            <a:fld id="{2AC27A5A-7290-4DE1-BA94-4BE8A8E57DCF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cxnSp>
        <p:nvCxnSpPr>
          <p:cNvPr id="9" name="Đường nối Thẳng 8" title="Đường kẻ theo chiều dọc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7D1D6-9880-4276-907C-16196B0F5496}" type="datetime1">
              <a:rPr lang="vi-VN" noProof="0" smtClean="0"/>
              <a:t>30/11/2024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Hình tự do 6" title="Hình nhập số trang: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 rtlCol="0"/>
          <a:lstStyle/>
          <a:p>
            <a:pPr rtl="0"/>
            <a:fld id="{881CA29A-6053-4B2D-B030-157D92E8430F}" type="datetime1">
              <a:rPr lang="vi-VN" noProof="0" smtClean="0"/>
              <a:t>30/11/2024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 rtlCol="0"/>
          <a:lstStyle/>
          <a:p>
            <a:pPr rtl="0"/>
            <a:fld id="{2AC27A5A-7290-4DE1-BA94-4BE8A8E57DCF}" type="slidenum">
              <a:rPr lang="vi-VN" noProof="0" smtClean="0"/>
              <a:t>‹#›</a:t>
            </a:fld>
            <a:endParaRPr lang="vi-VN" noProof="0" dirty="0"/>
          </a:p>
        </p:txBody>
      </p:sp>
      <p:cxnSp>
        <p:nvCxnSpPr>
          <p:cNvPr id="13" name="Đường nối Thẳng 12" title="Đường kẻ theo chiều ngang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2A9875-A4C3-4877-8059-AEE660C8E591}" type="datetime1">
              <a:rPr lang="vi-VN" noProof="0" smtClean="0"/>
              <a:t>30/11/2024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6" name="Chỗ dành sẵn cho số trang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ầu trang của Mụ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ình tự do 6" title="Hình nhập số trang: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rtlCol="0"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rtlCol="0"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 rtlCol="0"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AC79C2CF-7C74-4486-B8C0-A7E2B857E771}" type="datetime1">
              <a:rPr lang="vi-VN" noProof="0" smtClean="0"/>
              <a:t>30/11/2024</a:t>
            </a:fld>
            <a:endParaRPr lang="vi-VN" noProof="0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 rtlCol="0"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vi-VN" noProof="0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2AC27A5A-7290-4DE1-BA94-4BE8A8E57DCF}" type="slidenum">
              <a:rPr lang="vi-VN" noProof="0" smtClean="0"/>
              <a:pPr/>
              <a:t>‹#›</a:t>
            </a:fld>
            <a:endParaRPr lang="vi-VN" noProof="0" dirty="0"/>
          </a:p>
        </p:txBody>
      </p:sp>
      <p:cxnSp>
        <p:nvCxnSpPr>
          <p:cNvPr id="10" name="Đường nối Thẳng 9" title="Đường kẻ theo chiều ngang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2E0F2-A023-4026-853C-6B2639EA9908}" type="datetime1">
              <a:rPr lang="vi-VN" noProof="0" smtClean="0"/>
              <a:t>30/11/2024</a:t>
            </a:fld>
            <a:endParaRPr lang="vi-VN" noProof="0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rtlCol="0"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rtlCol="0"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 rtlCol="0"/>
          <a:lstStyle/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34EBE5-6853-4BD5-9EBC-0C2713B0BE19}" type="datetime1">
              <a:rPr lang="vi-VN" noProof="0" smtClean="0"/>
              <a:t>30/11/2024</a:t>
            </a:fld>
            <a:endParaRPr lang="vi-VN" noProof="0" dirty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9" name="Chỗ dành sẵn cho số trang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B8A14-7BFC-44B8-83F4-39685208E507}" type="datetime1">
              <a:rPr lang="vi-VN" noProof="0" smtClean="0"/>
              <a:t>30/11/2024</a:t>
            </a:fld>
            <a:endParaRPr lang="vi-VN" noProof="0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575B84-021F-4A27-A2C6-9B3DEC16B05F}" type="datetime1">
              <a:rPr lang="vi-VN" noProof="0" smtClean="0"/>
              <a:t>30/11/2024</a:t>
            </a:fld>
            <a:endParaRPr lang="vi-VN" noProof="0" dirty="0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4" name="Chỗ dành sẵn cho số hiệu trang chiế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 rtlCol="0"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  <a:p>
            <a:pPr lvl="1" rtl="0"/>
            <a:r>
              <a:rPr lang="vi-VN" noProof="0"/>
              <a:t>Mức hai</a:t>
            </a:r>
          </a:p>
          <a:p>
            <a:pPr lvl="2" rtl="0"/>
            <a:r>
              <a:rPr lang="vi-VN" noProof="0"/>
              <a:t>Mức ba</a:t>
            </a:r>
          </a:p>
          <a:p>
            <a:pPr lvl="3" rtl="0"/>
            <a:r>
              <a:rPr lang="vi-VN" noProof="0"/>
              <a:t>Mức bốn</a:t>
            </a:r>
          </a:p>
          <a:p>
            <a:pPr lvl="4" rtl="0"/>
            <a:r>
              <a:rPr lang="vi-VN" noProof="0"/>
              <a:t>Mức năm</a:t>
            </a:r>
            <a:endParaRPr lang="vi-VN" noProof="0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B205D-CA83-4CD0-BF46-3E2ACDC2F5B4}" type="datetime1">
              <a:rPr lang="vi-VN" noProof="0" smtClean="0"/>
              <a:t>30/11/2024</a:t>
            </a:fld>
            <a:endParaRPr lang="vi-VN" noProof="0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rtlCol="0"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pPr rtl="0"/>
            <a:r>
              <a:rPr lang="vi-VN" noProof="0"/>
              <a:t>Bấm để sửa kiểu tiêu đề Bản cái</a:t>
            </a:r>
            <a:endParaRPr lang="vi-VN" noProof="0" dirty="0"/>
          </a:p>
        </p:txBody>
      </p:sp>
      <p:sp>
        <p:nvSpPr>
          <p:cNvPr id="3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 noProof="0"/>
              <a:t>Bấm biểu tượng để thêm hình ảnh</a:t>
            </a:r>
            <a:endParaRPr lang="vi-VN" noProof="0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 rtlCol="0"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vi-VN" noProof="0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217479-A496-4950-AA0C-4D5CF839B1B6}" type="datetime1">
              <a:rPr lang="vi-VN" noProof="0" smtClean="0"/>
              <a:t>30/11/2024</a:t>
            </a:fld>
            <a:endParaRPr lang="vi-VN" noProof="0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vi-VN" noProof="0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C27A5A-7290-4DE1-BA94-4BE8A8E57DCF}" type="slidenum">
              <a:rPr lang="vi-VN" noProof="0" smtClean="0"/>
              <a:t>‹#›</a:t>
            </a:fld>
            <a:endParaRPr lang="vi-VN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ình tự do 6" title="Hình nhập số trang: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tiêu đề Bản cái</a:t>
            </a:r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noProof="0" dirty="0" err="1"/>
              <a:t>Bấm</a:t>
            </a:r>
            <a:r>
              <a:rPr lang="vi-VN" noProof="0" dirty="0"/>
              <a:t> </a:t>
            </a:r>
            <a:r>
              <a:rPr lang="vi-VN" noProof="0" dirty="0" err="1"/>
              <a:t>để</a:t>
            </a:r>
            <a:r>
              <a:rPr lang="vi-VN" noProof="0" dirty="0"/>
              <a:t> </a:t>
            </a:r>
            <a:r>
              <a:rPr lang="vi-VN" noProof="0" dirty="0" err="1"/>
              <a:t>chỉnh</a:t>
            </a:r>
            <a:r>
              <a:rPr lang="vi-VN" noProof="0" dirty="0"/>
              <a:t> </a:t>
            </a:r>
            <a:r>
              <a:rPr lang="vi-VN" noProof="0" dirty="0" err="1"/>
              <a:t>sửa</a:t>
            </a:r>
            <a:r>
              <a:rPr lang="vi-VN" noProof="0" dirty="0"/>
              <a:t> </a:t>
            </a:r>
            <a:r>
              <a:rPr lang="vi-VN" noProof="0" dirty="0" err="1"/>
              <a:t>kiểu</a:t>
            </a:r>
            <a:r>
              <a:rPr lang="vi-VN" noProof="0" dirty="0"/>
              <a:t> văn bản </a:t>
            </a:r>
            <a:r>
              <a:rPr lang="vi-VN" noProof="0" dirty="0" err="1"/>
              <a:t>Bản</a:t>
            </a:r>
            <a:r>
              <a:rPr lang="vi-VN" noProof="0" dirty="0"/>
              <a:t> cái</a:t>
            </a:r>
          </a:p>
          <a:p>
            <a:pPr lvl="1" rtl="0"/>
            <a:r>
              <a:rPr lang="vi-VN" noProof="0" dirty="0" err="1"/>
              <a:t>Mức</a:t>
            </a:r>
            <a:r>
              <a:rPr lang="vi-VN" noProof="0" dirty="0"/>
              <a:t> hai</a:t>
            </a:r>
          </a:p>
          <a:p>
            <a:pPr lvl="2" rtl="0"/>
            <a:r>
              <a:rPr lang="vi-VN" noProof="0" dirty="0" err="1"/>
              <a:t>Mức</a:t>
            </a:r>
            <a:r>
              <a:rPr lang="vi-VN" noProof="0" dirty="0"/>
              <a:t> ba</a:t>
            </a:r>
          </a:p>
          <a:p>
            <a:pPr lvl="3" rtl="0"/>
            <a:r>
              <a:rPr lang="vi-VN" noProof="0" dirty="0" err="1"/>
              <a:t>Mức</a:t>
            </a:r>
            <a:r>
              <a:rPr lang="vi-VN" noProof="0" dirty="0"/>
              <a:t> bốn</a:t>
            </a:r>
          </a:p>
          <a:p>
            <a:pPr lvl="4" rtl="0"/>
            <a:r>
              <a:rPr lang="vi-VN" noProof="0" dirty="0" err="1"/>
              <a:t>Mức</a:t>
            </a:r>
            <a:r>
              <a:rPr lang="vi-VN" noProof="0" dirty="0"/>
              <a:t> năm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B9475AC4-0F46-4EDA-B99E-B80257745383}" type="datetime1">
              <a:rPr lang="vi-VN" smtClean="0"/>
              <a:t>30/11/2024</a:t>
            </a:fld>
            <a:endParaRPr lang="vi-VN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vi-VN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2AC27A5A-7290-4DE1-BA94-4BE8A8E57DCF}" type="slidenum">
              <a:rPr lang="vi-VN" smtClean="0"/>
              <a:pPr/>
              <a:t>‹#›</a:t>
            </a:fld>
            <a:endParaRPr lang="vi-VN" dirty="0"/>
          </a:p>
        </p:txBody>
      </p:sp>
      <p:cxnSp>
        <p:nvCxnSpPr>
          <p:cNvPr id="10" name="Đường nối Thẳng 9" title="Đường kẻ theo chiều ngang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Corbel" panose="020B0503020204020204" pitchFamily="34" charset="0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Corbel" panose="020B0503020204020204" pitchFamily="34" charset="0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Corbel" panose="020B0503020204020204" pitchFamily="34" charset="0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Corbel" panose="020B0503020204020204" pitchFamily="34" charset="0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Corbel" panose="020B0503020204020204" pitchFamily="34" charset="0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6762219-1CC5-461F-B93A-AD74100DF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1454" y="1143293"/>
            <a:ext cx="5946953" cy="4268965"/>
          </a:xfrm>
        </p:spPr>
        <p:txBody>
          <a:bodyPr rtlCol="0">
            <a:normAutofit/>
          </a:bodyPr>
          <a:lstStyle/>
          <a:p>
            <a:r>
              <a:rPr lang="vi-VN" sz="6000" dirty="0">
                <a:cs typeface="Times New Roman" panose="02020603050405020304" pitchFamily="18" charset="0"/>
              </a:rPr>
              <a:t>Tiêu đê </a:t>
            </a:r>
            <a:r>
              <a:rPr lang="vi-V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Lorem Ipsum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83ABC79F-F6F5-4F2D-8F47-A2F710579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454" y="5537925"/>
            <a:ext cx="5946954" cy="706355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vi-VN" dirty="0" err="1">
                <a:latin typeface="Corbel" panose="020B0503020204020204" pitchFamily="34" charset="0"/>
              </a:rPr>
              <a:t>Sit</a:t>
            </a:r>
            <a:r>
              <a:rPr lang="vi-VN" dirty="0">
                <a:latin typeface="Corbel" panose="020B0503020204020204" pitchFamily="34" charset="0"/>
              </a:rPr>
              <a:t> </a:t>
            </a:r>
            <a:r>
              <a:rPr lang="vi-VN" dirty="0" err="1">
                <a:latin typeface="Corbel" panose="020B0503020204020204" pitchFamily="34" charset="0"/>
              </a:rPr>
              <a:t>Dolor</a:t>
            </a:r>
            <a:r>
              <a:rPr lang="vi-VN" dirty="0">
                <a:latin typeface="Corbel" panose="020B0503020204020204" pitchFamily="34" charset="0"/>
              </a:rPr>
              <a:t> </a:t>
            </a:r>
            <a:r>
              <a:rPr lang="vi-VN" dirty="0" err="1">
                <a:latin typeface="Corbel" panose="020B0503020204020204" pitchFamily="34" charset="0"/>
              </a:rPr>
              <a:t>Amet</a:t>
            </a:r>
            <a:endParaRPr lang="vi-VN" dirty="0">
              <a:latin typeface="Corbel" panose="020B050302020402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4BBFEC06-B1D3-4F3C-9119-B7D9ACA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304" r="7579" b="-1"/>
          <a:stretch/>
        </p:blipFill>
        <p:spPr>
          <a:xfrm>
            <a:off x="20" y="10"/>
            <a:ext cx="4635294" cy="6857990"/>
          </a:xfrm>
          <a:prstGeom prst="rect">
            <a:avLst/>
          </a:prstGeom>
        </p:spPr>
      </p:pic>
      <p:cxnSp>
        <p:nvCxnSpPr>
          <p:cNvPr id="46" name="Đường nối Thẳng 45">
            <a:extLst>
              <a:ext uri="{FF2B5EF4-FFF2-40B4-BE49-F238E27FC236}">
                <a16:creationId xmlns:a16="http://schemas.microsoft.com/office/drawing/2014/main" id="{6C7A4BEB-4899-4448-A309-875F28E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69584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Hình tự do 6">
            <a:extLst>
              <a:ext uri="{FF2B5EF4-FFF2-40B4-BE49-F238E27FC236}">
                <a16:creationId xmlns:a16="http://schemas.microsoft.com/office/drawing/2014/main" id="{9D7560CF-257B-4022-9664-FA9DE3030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3893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Hình chữ nhật 38">
            <a:extLst>
              <a:ext uri="{FF2B5EF4-FFF2-40B4-BE49-F238E27FC236}">
                <a16:creationId xmlns:a16="http://schemas.microsoft.com/office/drawing/2014/main" id="{4281BC32-FF58-4898-A6B5-7B3D059B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41" name="Hình chữ nhật 40">
            <a:extLst>
              <a:ext uri="{FF2B5EF4-FFF2-40B4-BE49-F238E27FC236}">
                <a16:creationId xmlns:a16="http://schemas.microsoft.com/office/drawing/2014/main" id="{0D614406-135F-4875-9C87-53822CB1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33E90B9-CE78-4CCC-BB4C-F36D71023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434101"/>
            <a:ext cx="7169753" cy="1232750"/>
          </a:xfrm>
        </p:spPr>
        <p:txBody>
          <a:bodyPr rtlCol="0" anchor="b">
            <a:normAutofit fontScale="90000"/>
          </a:bodyPr>
          <a:lstStyle/>
          <a:p>
            <a:r>
              <a:rPr lang="vi-VN" dirty="0">
                <a:solidFill>
                  <a:schemeClr val="bg1"/>
                </a:solidFill>
                <a:cs typeface="Times New Roman" panose="02020603050405020304" pitchFamily="18" charset="0"/>
              </a:rPr>
              <a:t>Tiêu đê </a:t>
            </a:r>
            <a:r>
              <a:rPr lang="vi-V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</a:t>
            </a:r>
          </a:p>
        </p:txBody>
      </p:sp>
      <p:cxnSp>
        <p:nvCxnSpPr>
          <p:cNvPr id="43" name="Đường nối Thẳng 42">
            <a:extLst>
              <a:ext uri="{FF2B5EF4-FFF2-40B4-BE49-F238E27FC236}">
                <a16:creationId xmlns:a16="http://schemas.microsoft.com/office/drawing/2014/main" id="{C6C21149-7D17-44C2-AFB6-4D931DC5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676579"/>
            <a:ext cx="8129873" cy="602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ình tự do 6">
            <a:extLst>
              <a:ext uri="{FF2B5EF4-FFF2-40B4-BE49-F238E27FC236}">
                <a16:creationId xmlns:a16="http://schemas.microsoft.com/office/drawing/2014/main" id="{C2E5FCF0-567A-448C-A6E3-920BFC70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938535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graphicFrame>
        <p:nvGraphicFramePr>
          <p:cNvPr id="34" name="Chỗ dành sẵn cho Nội dung 2" descr="SmartArt đường thời gian quá trình Chữ V trang chủ có điểm nhấn">
            <a:extLst>
              <a:ext uri="{FF2B5EF4-FFF2-40B4-BE49-F238E27FC236}">
                <a16:creationId xmlns:a16="http://schemas.microsoft.com/office/drawing/2014/main" id="{9EBBB809-0F32-4239-BB06-9454FB6F4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559271"/>
              </p:ext>
            </p:extLst>
          </p:nvPr>
        </p:nvGraphicFramePr>
        <p:xfrm>
          <a:off x="960120" y="2917149"/>
          <a:ext cx="10279971" cy="298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4669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iêu đề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7599_TF00089993.potx" id="{925059CE-72E1-49C2-A684-1459388BDAA7}" vid="{5E946DD6-2389-401A-AD31-3F5376BBFBB4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F677CF-1C0A-4204-9388-FE4775515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37D0EA-FE7E-4E9C-9357-7A88A33B4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CBBD45-8B40-43D7-9EDE-9F29D8BA801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Thiết kế tiêu đề</Template>
  <TotalTime>0</TotalTime>
  <Words>58</Words>
  <Application>Microsoft Office PowerPoint</Application>
  <PresentationFormat>Màn hình rộng</PresentationFormat>
  <Paragraphs>11</Paragraphs>
  <Slides>2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6" baseType="lpstr">
      <vt:lpstr>Arial</vt:lpstr>
      <vt:lpstr>Corbel</vt:lpstr>
      <vt:lpstr>Times New Roman</vt:lpstr>
      <vt:lpstr>Tiêu đề</vt:lpstr>
      <vt:lpstr>Tiêu đê Lorem Ipsum</vt:lpstr>
      <vt:lpstr>Tiêu đê Lorem Ipsum Dolor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 PHUONG</dc:creator>
  <cp:lastModifiedBy>NGHI PHUONG</cp:lastModifiedBy>
  <cp:revision>1</cp:revision>
  <dcterms:created xsi:type="dcterms:W3CDTF">2024-11-30T10:48:35Z</dcterms:created>
  <dcterms:modified xsi:type="dcterms:W3CDTF">2024-11-30T10:48:43Z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