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0" r:id="rId5"/>
    <p:sldId id="257" r:id="rId6"/>
  </p:sldIdLst>
  <p:sldSz cx="12192000" cy="6858000"/>
  <p:notesSz cx="6858000" cy="9144000"/>
  <p:defaultTextStyle>
    <a:defPPr rtl="0">
      <a:defRPr lang="vi-v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5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96EC5B-C197-4524-951A-791A3F5C43A4}" type="datetime1">
              <a:rPr lang="vi-VN" smtClean="0"/>
              <a:t>28/11/2024</a:t>
            </a:fld>
            <a:endParaRPr lang="vi-VN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noProof="0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BD5836-7CFE-41D1-B997-422BA7FF379A}" type="datetime1">
              <a:rPr lang="vi-VN" noProof="0" smtClean="0"/>
              <a:t>28/11/2024</a:t>
            </a:fld>
            <a:endParaRPr lang="vi-VN" noProof="0" dirty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 dirty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>
              <a:latin typeface="Corbel" panose="020B0503020204020204" pitchFamily="34" charset="0"/>
            </a:endParaRPr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vi-VN" smtClean="0">
                <a:latin typeface="Corbel" panose="020B0503020204020204" pitchFamily="34" charset="0"/>
              </a:rPr>
              <a:t>1</a:t>
            </a:fld>
            <a:endParaRPr lang="vi-VN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>
              <a:latin typeface="Corbel" panose="020B0503020204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vi-VN" smtClean="0">
                <a:latin typeface="Corbel" panose="020B0503020204020204" pitchFamily="34" charset="0"/>
              </a:rPr>
              <a:t>2</a:t>
            </a:fld>
            <a:endParaRPr lang="vi-VN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Nhóm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Hình tự do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Hình tự do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Hình tự do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Hình tự do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Hình tự do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Hình tự do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vi-VN" noProof="0"/>
              <a:t>Bấm để chỉnh sửa kiểu tiêu đề phụ của Bản cái</a:t>
            </a:r>
            <a:endParaRPr lang="vi-VN" noProof="0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037888-73F4-4FEC-A0C8-827982519EDA}" type="datetime1">
              <a:rPr lang="vi-VN" noProof="0" smtClean="0"/>
              <a:t>28/11/2024</a:t>
            </a:fld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Khổ rộ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Hình ảnh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vi-VN" noProof="0"/>
              <a:t>Bấm biểu tượng để thêm hình ảnh</a:t>
            </a:r>
            <a:endParaRPr lang="vi-VN" noProof="0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13BE2C-5FCF-4BF0-BD8A-5399FF7FA436}" type="datetime1">
              <a:rPr lang="vi-VN" noProof="0" smtClean="0"/>
              <a:t>28/11/2024</a:t>
            </a:fld>
            <a:endParaRPr lang="vi-VN" noProof="0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6460E8-D18D-4023-8462-6DA9BDF69113}" type="datetime1">
              <a:rPr lang="vi-VN" noProof="0" smtClean="0"/>
              <a:t>28/11/2024</a:t>
            </a:fld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ộp văn bản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vi-VN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Hộp văn bản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vi-VN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10" name="Chỗ dành sẵn cho Văn bản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5D93B-96EA-4560-9ABE-AF7C15AC2509}" type="datetime1">
              <a:rPr lang="vi-VN" noProof="0" smtClean="0"/>
              <a:t>28/11/2024</a:t>
            </a:fld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2BEDF-6BCE-491B-8B5E-F62855B0E6C6}" type="datetime1">
              <a:rPr lang="vi-VN" noProof="0" smtClean="0"/>
              <a:t>28/11/2024</a:t>
            </a:fld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ộp văn bản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vi-VN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Hộp văn bản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vi-VN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10" name="Chỗ dành sẵn cho Văn bản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vi-VN" noProof="0"/>
              <a:t>Bấm để chỉnh sửa kiểu văn bản của Bản cái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25670C-BFFC-4884-9C4A-04F6D45F4E54}" type="datetime1">
              <a:rPr lang="vi-VN" noProof="0" smtClean="0"/>
              <a:t>28/11/2024</a:t>
            </a:fld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10" name="Chỗ dành sẵn cho Văn bản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vi-VN" noProof="0"/>
              <a:t>Bấm để chỉnh sửa kiểu văn bản của Bản cái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C3062A-CF5D-4BB0-9962-BA7CFCC2F599}" type="datetime1">
              <a:rPr lang="vi-VN" noProof="0" smtClean="0"/>
              <a:t>28/11/2024</a:t>
            </a:fld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5302CB-12D4-4CD2-A77A-AE68C2B4EB9D}" type="datetime1">
              <a:rPr lang="vi-VN" noProof="0" smtClean="0"/>
              <a:t>28/11/2024</a:t>
            </a:fld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84492A-B3BE-4D15-BAF7-0A478D017792}" type="datetime1">
              <a:rPr lang="vi-VN" noProof="0" smtClean="0"/>
              <a:t>28/11/2024</a:t>
            </a:fld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1BE8E0-9C33-4C5F-93AF-7B00F844AEBC}" type="datetime1">
              <a:rPr lang="vi-VN" noProof="0" smtClean="0"/>
              <a:t>28/11/2024</a:t>
            </a:fld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19D44E-1908-444B-A182-C4214EF893C9}" type="datetime1">
              <a:rPr lang="vi-VN" noProof="0" smtClean="0"/>
              <a:t>28/11/2024</a:t>
            </a:fld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E1E6AA-436C-4FAC-A582-FF69DB194718}" type="datetime1">
              <a:rPr lang="vi-VN" noProof="0" smtClean="0"/>
              <a:t>28/11/2024</a:t>
            </a:fld>
            <a:endParaRPr lang="vi-VN" noProof="0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6" name="Chỗ dành sẵn cho nội dung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D19B74-5930-4CA9-87A4-621D9573F63F}" type="datetime1">
              <a:rPr lang="vi-VN" noProof="0" smtClean="0"/>
              <a:t>28/11/2024</a:t>
            </a:fld>
            <a:endParaRPr lang="vi-VN" noProof="0" dirty="0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9" name="Chỗ dành sẵn cho số trang chiế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00E818-F320-4CB5-8410-2CC71F507A09}" type="datetime1">
              <a:rPr lang="vi-VN" noProof="0" smtClean="0"/>
              <a:t>28/11/2024</a:t>
            </a:fld>
            <a:endParaRPr lang="vi-VN" noProof="0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7F67E8-5059-4A28-AAF8-A985044AB5F7}" type="datetime1">
              <a:rPr lang="vi-VN" noProof="0" smtClean="0"/>
              <a:t>28/11/2024</a:t>
            </a:fld>
            <a:endParaRPr lang="vi-VN" noProof="0" dirty="0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8B35D-7E85-4E3A-B003-DEF528EDDF4B}" type="datetime1">
              <a:rPr lang="vi-VN" noProof="0" smtClean="0"/>
              <a:t>28/11/2024</a:t>
            </a:fld>
            <a:endParaRPr lang="vi-VN" noProof="0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14" name="Chỗ dành sẵn cho Hình ảnh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vi-VN" noProof="0"/>
              <a:t>Bấm biểu tượng để thêm hình ảnh</a:t>
            </a:r>
            <a:endParaRPr lang="vi-VN" noProof="0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C51C40-1D53-467D-993A-FCB75290AC80}" type="datetime1">
              <a:rPr lang="vi-VN" noProof="0" smtClean="0"/>
              <a:t>28/11/2024</a:t>
            </a:fld>
            <a:endParaRPr lang="vi-VN" noProof="0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hóm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Hình tự do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Hình tự do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Hình tự do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Hình tự do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Hình tự do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Hình tự do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Chỗ dành sẵn cho Tiêu đề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Corbel" panose="020B0503020204020204" pitchFamily="34" charset="0"/>
              </a:defRPr>
            </a:lvl1pPr>
          </a:lstStyle>
          <a:p>
            <a:fld id="{3154EDC3-A487-4DB3-B821-A5FBEC29E3D7}" type="datetime1">
              <a:rPr lang="vi-VN" smtClean="0"/>
              <a:t>28/11/2024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Corbel" panose="020B0503020204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Corbel" panose="020B0503020204020204" pitchFamily="34" charset="0"/>
              </a:defRPr>
            </a:lvl1pPr>
          </a:lstStyle>
          <a:p>
            <a:fld id="{D57F1E4F-1CFF-5643-939E-217C01CDF565}" type="slidenum">
              <a:rPr lang="vi-VN" smtClean="0"/>
              <a:pPr/>
              <a:t>‹#›</a:t>
            </a:fld>
            <a:endParaRPr lang="vi-V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orbel" panose="020B0503020204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Corbel" panose="020B0503020204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Corbel" panose="020B0503020204020204" pitchFamily="34" charset="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Corbel" panose="020B0503020204020204" pitchFamily="34" charset="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Corbel" panose="020B0503020204020204" pitchFamily="34" charset="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Corbel" panose="020B0503020204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Hình chữ nhật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dirty="0">
              <a:latin typeface="Corbel" panose="020B0503020204020204" pitchFamily="34" charset="0"/>
            </a:endParaRPr>
          </a:p>
        </p:txBody>
      </p: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Hình tự do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Hình tự do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Hình tự do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Hình tự do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Hình tự do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Hình tự do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vi-VN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Tiêu đê Lorem Ipsum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Amet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Hình chữ nhật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dirty="0">
              <a:latin typeface="Corbel" panose="020B0503020204020204" pitchFamily="34" charset="0"/>
            </a:endParaRPr>
          </a:p>
        </p:txBody>
      </p: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Hình tự do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Hình tự do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Hình tự do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Hình tự do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Hình tự do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Hình tự do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vi-VN" dirty="0"/>
              <a:t>Tiêu đê Lorem Ipsum Dolor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vi-VN" sz="1800" dirty="0" err="1"/>
              <a:t>Lorem</a:t>
            </a:r>
            <a:r>
              <a:rPr lang="vi-VN" sz="1800" dirty="0"/>
              <a:t> </a:t>
            </a:r>
            <a:r>
              <a:rPr lang="vi-VN" sz="1800" dirty="0" err="1"/>
              <a:t>ipsum</a:t>
            </a:r>
            <a:r>
              <a:rPr lang="vi-VN" sz="1800" dirty="0"/>
              <a:t> </a:t>
            </a:r>
            <a:r>
              <a:rPr lang="vi-VN" sz="1800" dirty="0" err="1"/>
              <a:t>dolor</a:t>
            </a:r>
            <a:r>
              <a:rPr lang="vi-VN" sz="1800" dirty="0"/>
              <a:t> </a:t>
            </a:r>
            <a:r>
              <a:rPr lang="vi-VN" sz="1800" dirty="0" err="1"/>
              <a:t>sit</a:t>
            </a:r>
            <a:r>
              <a:rPr lang="vi-VN" sz="1800" dirty="0"/>
              <a:t> </a:t>
            </a:r>
            <a:r>
              <a:rPr lang="vi-VN" sz="1800" dirty="0" err="1"/>
              <a:t>amet</a:t>
            </a:r>
            <a:r>
              <a:rPr lang="vi-VN" sz="1800" dirty="0"/>
              <a:t>, </a:t>
            </a:r>
            <a:r>
              <a:rPr lang="vi-VN" sz="1800" dirty="0" err="1"/>
              <a:t>consectetuer</a:t>
            </a:r>
            <a:r>
              <a:rPr lang="vi-VN" sz="1800" dirty="0"/>
              <a:t> </a:t>
            </a:r>
            <a:r>
              <a:rPr lang="vi-VN" sz="1800" dirty="0" err="1"/>
              <a:t>adipiscing</a:t>
            </a:r>
            <a:r>
              <a:rPr lang="vi-VN" sz="1800" dirty="0"/>
              <a:t> </a:t>
            </a:r>
            <a:r>
              <a:rPr lang="vi-VN" sz="1800" dirty="0" err="1"/>
              <a:t>elit</a:t>
            </a:r>
            <a:r>
              <a:rPr lang="vi-VN" sz="1800" dirty="0"/>
              <a:t>. </a:t>
            </a:r>
            <a:r>
              <a:rPr lang="vi-VN" sz="1800" dirty="0" err="1"/>
              <a:t>Maecenas</a:t>
            </a:r>
            <a:r>
              <a:rPr lang="vi-VN" sz="1800" dirty="0"/>
              <a:t> </a:t>
            </a:r>
            <a:r>
              <a:rPr lang="vi-VN" sz="1800" dirty="0" err="1"/>
              <a:t>porttitor</a:t>
            </a:r>
            <a:r>
              <a:rPr lang="vi-VN" sz="1800" dirty="0"/>
              <a:t> </a:t>
            </a:r>
            <a:r>
              <a:rPr lang="vi-VN" sz="1800" dirty="0" err="1"/>
              <a:t>congue</a:t>
            </a:r>
            <a:r>
              <a:rPr lang="vi-VN" sz="1800" dirty="0"/>
              <a:t> </a:t>
            </a:r>
            <a:r>
              <a:rPr lang="vi-VN" sz="1800" dirty="0" err="1"/>
              <a:t>massa</a:t>
            </a:r>
            <a:r>
              <a:rPr lang="vi-VN" sz="1800" dirty="0"/>
              <a:t>. </a:t>
            </a:r>
            <a:r>
              <a:rPr lang="vi-VN" sz="1800" dirty="0" err="1"/>
              <a:t>Fusce</a:t>
            </a:r>
            <a:r>
              <a:rPr lang="vi-VN" sz="1800" dirty="0"/>
              <a:t> </a:t>
            </a:r>
            <a:r>
              <a:rPr lang="vi-VN" sz="1800" dirty="0" err="1"/>
              <a:t>posuere</a:t>
            </a:r>
            <a:r>
              <a:rPr lang="vi-VN" sz="1800" dirty="0"/>
              <a:t>, </a:t>
            </a:r>
            <a:r>
              <a:rPr lang="vi-VN" sz="1800" dirty="0" err="1"/>
              <a:t>magna</a:t>
            </a:r>
            <a:r>
              <a:rPr lang="vi-VN" sz="1800" dirty="0"/>
              <a:t> </a:t>
            </a:r>
            <a:r>
              <a:rPr lang="vi-VN" sz="1800" dirty="0" err="1"/>
              <a:t>sed</a:t>
            </a:r>
            <a:r>
              <a:rPr lang="vi-VN" sz="1800" dirty="0"/>
              <a:t> </a:t>
            </a:r>
            <a:r>
              <a:rPr lang="vi-VN" sz="1800" dirty="0" err="1"/>
              <a:t>pulvinar</a:t>
            </a:r>
            <a:r>
              <a:rPr lang="vi-VN" sz="1800" dirty="0"/>
              <a:t> </a:t>
            </a:r>
            <a:r>
              <a:rPr lang="vi-VN" sz="1800" dirty="0" err="1"/>
              <a:t>ultricies</a:t>
            </a:r>
            <a:r>
              <a:rPr lang="vi-VN" sz="1800" dirty="0"/>
              <a:t>, </a:t>
            </a:r>
            <a:r>
              <a:rPr lang="vi-VN" sz="1800" dirty="0" err="1"/>
              <a:t>purus</a:t>
            </a:r>
            <a:r>
              <a:rPr lang="vi-VN" sz="1800" dirty="0"/>
              <a:t> </a:t>
            </a:r>
            <a:r>
              <a:rPr lang="vi-VN" sz="1800" dirty="0" err="1"/>
              <a:t>lectus</a:t>
            </a:r>
            <a:r>
              <a:rPr lang="vi-VN" sz="1800" dirty="0"/>
              <a:t> </a:t>
            </a:r>
            <a:r>
              <a:rPr lang="vi-VN" sz="1800" dirty="0" err="1"/>
              <a:t>malesuada</a:t>
            </a:r>
            <a:r>
              <a:rPr lang="vi-VN" sz="1800" dirty="0"/>
              <a:t> </a:t>
            </a:r>
            <a:r>
              <a:rPr lang="vi-VN" sz="1800" dirty="0" err="1"/>
              <a:t>libero</a:t>
            </a:r>
            <a:r>
              <a:rPr lang="vi-VN" sz="1800" dirty="0"/>
              <a:t>, </a:t>
            </a:r>
            <a:r>
              <a:rPr lang="vi-VN" sz="1800" dirty="0" err="1"/>
              <a:t>sit</a:t>
            </a:r>
            <a:r>
              <a:rPr lang="vi-VN" sz="1800" dirty="0"/>
              <a:t> </a:t>
            </a:r>
            <a:r>
              <a:rPr lang="vi-VN" sz="1800" dirty="0" err="1"/>
              <a:t>amet</a:t>
            </a:r>
            <a:r>
              <a:rPr lang="vi-VN" sz="1800" dirty="0"/>
              <a:t> </a:t>
            </a:r>
            <a:r>
              <a:rPr lang="vi-VN" sz="1800" dirty="0" err="1"/>
              <a:t>commodo</a:t>
            </a:r>
            <a:r>
              <a:rPr lang="vi-VN" sz="1800" dirty="0"/>
              <a:t> </a:t>
            </a:r>
            <a:r>
              <a:rPr lang="vi-VN" sz="1800" dirty="0" err="1"/>
              <a:t>magna</a:t>
            </a:r>
            <a:r>
              <a:rPr lang="vi-VN" sz="1800" dirty="0"/>
              <a:t> </a:t>
            </a:r>
            <a:r>
              <a:rPr lang="vi-VN" sz="1800" dirty="0" err="1"/>
              <a:t>eros</a:t>
            </a:r>
            <a:r>
              <a:rPr lang="vi-VN" sz="1800" dirty="0"/>
              <a:t> </a:t>
            </a:r>
            <a:r>
              <a:rPr lang="vi-VN" sz="1800" dirty="0" err="1"/>
              <a:t>quis</a:t>
            </a:r>
            <a:r>
              <a:rPr lang="vi-VN" sz="1800" dirty="0"/>
              <a:t> </a:t>
            </a:r>
            <a:r>
              <a:rPr lang="vi-VN" sz="1800" dirty="0" err="1"/>
              <a:t>urna</a:t>
            </a:r>
            <a:r>
              <a:rPr lang="vi-VN" sz="1800" dirty="0"/>
              <a:t>.</a:t>
            </a:r>
          </a:p>
          <a:p>
            <a:pPr rtl="0"/>
            <a:r>
              <a:rPr lang="vi-VN" sz="1800" dirty="0" err="1"/>
              <a:t>Nunc</a:t>
            </a:r>
            <a:r>
              <a:rPr lang="vi-VN" sz="1800" dirty="0"/>
              <a:t> </a:t>
            </a:r>
            <a:r>
              <a:rPr lang="vi-VN" sz="1800" dirty="0" err="1"/>
              <a:t>viverra</a:t>
            </a:r>
            <a:r>
              <a:rPr lang="vi-VN" sz="1800" dirty="0"/>
              <a:t> </a:t>
            </a:r>
            <a:r>
              <a:rPr lang="vi-VN" sz="1800" dirty="0" err="1"/>
              <a:t>imperdiet</a:t>
            </a:r>
            <a:r>
              <a:rPr lang="vi-VN" sz="1800" dirty="0"/>
              <a:t> </a:t>
            </a:r>
            <a:r>
              <a:rPr lang="vi-VN" sz="1800" dirty="0" err="1"/>
              <a:t>enim</a:t>
            </a:r>
            <a:r>
              <a:rPr lang="vi-VN" sz="1800" dirty="0"/>
              <a:t>. </a:t>
            </a:r>
            <a:r>
              <a:rPr lang="vi-VN" sz="1800" dirty="0" err="1"/>
              <a:t>Fusce</a:t>
            </a:r>
            <a:r>
              <a:rPr lang="vi-VN" sz="1800" dirty="0"/>
              <a:t> </a:t>
            </a:r>
            <a:r>
              <a:rPr lang="vi-VN" sz="1800" dirty="0" err="1"/>
              <a:t>est</a:t>
            </a:r>
            <a:r>
              <a:rPr lang="vi-VN" sz="1800" dirty="0"/>
              <a:t>. </a:t>
            </a:r>
            <a:r>
              <a:rPr lang="vi-VN" sz="1800" dirty="0" err="1"/>
              <a:t>Vivamus</a:t>
            </a:r>
            <a:r>
              <a:rPr lang="vi-VN" sz="1800" dirty="0"/>
              <a:t> a </a:t>
            </a:r>
            <a:r>
              <a:rPr lang="vi-VN" sz="1800" dirty="0" err="1"/>
              <a:t>tellus</a:t>
            </a:r>
            <a:r>
              <a:rPr lang="vi-VN" sz="1800" dirty="0"/>
              <a:t>.</a:t>
            </a:r>
          </a:p>
          <a:p>
            <a:pPr rtl="0"/>
            <a:r>
              <a:rPr lang="vi-VN" sz="1800" dirty="0" err="1"/>
              <a:t>Pellentesque</a:t>
            </a:r>
            <a:r>
              <a:rPr lang="vi-VN" sz="1800" dirty="0"/>
              <a:t> </a:t>
            </a:r>
            <a:r>
              <a:rPr lang="vi-VN" sz="1800" dirty="0" err="1"/>
              <a:t>habitant</a:t>
            </a:r>
            <a:r>
              <a:rPr lang="vi-VN" sz="1800" dirty="0"/>
              <a:t> </a:t>
            </a:r>
            <a:r>
              <a:rPr lang="vi-VN" sz="1800" dirty="0" err="1"/>
              <a:t>morbi</a:t>
            </a:r>
            <a:r>
              <a:rPr lang="vi-VN" sz="1800" dirty="0"/>
              <a:t> </a:t>
            </a:r>
            <a:r>
              <a:rPr lang="vi-VN" sz="1800" dirty="0" err="1"/>
              <a:t>tristique</a:t>
            </a:r>
            <a:r>
              <a:rPr lang="vi-VN" sz="1800" dirty="0"/>
              <a:t> </a:t>
            </a:r>
            <a:r>
              <a:rPr lang="vi-VN" sz="1800" dirty="0" err="1"/>
              <a:t>senectus</a:t>
            </a:r>
            <a:r>
              <a:rPr lang="vi-VN" sz="1800" dirty="0"/>
              <a:t> </a:t>
            </a:r>
            <a:r>
              <a:rPr lang="vi-VN" sz="1800" dirty="0" err="1"/>
              <a:t>et</a:t>
            </a:r>
            <a:r>
              <a:rPr lang="vi-VN" sz="1800" dirty="0"/>
              <a:t> </a:t>
            </a:r>
            <a:r>
              <a:rPr lang="vi-VN" sz="1800" dirty="0" err="1"/>
              <a:t>netus</a:t>
            </a:r>
            <a:r>
              <a:rPr lang="vi-VN" sz="1800" dirty="0"/>
              <a:t> </a:t>
            </a:r>
            <a:r>
              <a:rPr lang="vi-VN" sz="1800" dirty="0" err="1"/>
              <a:t>et</a:t>
            </a:r>
            <a:r>
              <a:rPr lang="vi-VN" sz="1800" dirty="0"/>
              <a:t> </a:t>
            </a:r>
            <a:r>
              <a:rPr lang="vi-VN" sz="1800" dirty="0" err="1"/>
              <a:t>malesuada</a:t>
            </a:r>
            <a:r>
              <a:rPr lang="vi-VN" sz="1800" dirty="0"/>
              <a:t> </a:t>
            </a:r>
            <a:r>
              <a:rPr lang="vi-VN" sz="1800" dirty="0" err="1"/>
              <a:t>fames</a:t>
            </a:r>
            <a:r>
              <a:rPr lang="vi-VN" sz="1800" dirty="0"/>
              <a:t> </a:t>
            </a:r>
            <a:r>
              <a:rPr lang="vi-VN" sz="1800" dirty="0" err="1"/>
              <a:t>ac</a:t>
            </a:r>
            <a:r>
              <a:rPr lang="vi-VN" sz="1800" dirty="0"/>
              <a:t> </a:t>
            </a:r>
            <a:r>
              <a:rPr lang="vi-VN" sz="1800" dirty="0" err="1"/>
              <a:t>turpis</a:t>
            </a:r>
            <a:r>
              <a:rPr lang="vi-VN" sz="1800" dirty="0"/>
              <a:t> </a:t>
            </a:r>
            <a:r>
              <a:rPr lang="vi-VN" sz="1800" dirty="0" err="1"/>
              <a:t>egestas</a:t>
            </a:r>
            <a:r>
              <a:rPr lang="vi-VN" sz="1800" dirty="0"/>
              <a:t>. </a:t>
            </a:r>
            <a:r>
              <a:rPr lang="vi-VN" sz="1800" dirty="0" err="1"/>
              <a:t>Proin</a:t>
            </a:r>
            <a:r>
              <a:rPr lang="vi-VN" sz="1800" dirty="0"/>
              <a:t> </a:t>
            </a:r>
            <a:r>
              <a:rPr lang="vi-VN" sz="1800" dirty="0" err="1"/>
              <a:t>pharetra</a:t>
            </a:r>
            <a:r>
              <a:rPr lang="vi-VN" sz="1800" dirty="0"/>
              <a:t> </a:t>
            </a:r>
            <a:r>
              <a:rPr lang="vi-VN" sz="1800" dirty="0" err="1"/>
              <a:t>nonummy</a:t>
            </a:r>
            <a:r>
              <a:rPr lang="vi-VN" sz="1800" dirty="0"/>
              <a:t> </a:t>
            </a:r>
            <a:r>
              <a:rPr lang="vi-VN" sz="1800" dirty="0" err="1"/>
              <a:t>pede</a:t>
            </a:r>
            <a:r>
              <a:rPr lang="vi-VN" sz="1800" dirty="0"/>
              <a:t>. </a:t>
            </a:r>
            <a:r>
              <a:rPr lang="vi-VN" sz="1800" dirty="0" err="1"/>
              <a:t>Mauris</a:t>
            </a:r>
            <a:r>
              <a:rPr lang="vi-VN" sz="1800" dirty="0"/>
              <a:t> </a:t>
            </a:r>
            <a:r>
              <a:rPr lang="vi-VN" sz="1800" dirty="0" err="1"/>
              <a:t>et</a:t>
            </a:r>
            <a:r>
              <a:rPr lang="vi-VN" sz="1800" dirty="0"/>
              <a:t> </a:t>
            </a:r>
            <a:r>
              <a:rPr lang="vi-VN" sz="1800" dirty="0" err="1"/>
              <a:t>orci</a:t>
            </a:r>
            <a:r>
              <a:rPr lang="vi-VN" sz="1800" dirty="0"/>
              <a:t>.</a:t>
            </a:r>
          </a:p>
          <a:p>
            <a:pPr rtl="0"/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ị sai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607_TF22644756.potx" id="{66864859-B5D7-4155-BAA4-9FF8D0CCD818}" vid="{11D6E022-7A4D-443A-8A55-01BD1066B3AC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Thiết kế Parallax</Template>
  <TotalTime>0</TotalTime>
  <Words>85</Words>
  <Application>Microsoft Office PowerPoint</Application>
  <PresentationFormat>Màn hình rộng</PresentationFormat>
  <Paragraphs>8</Paragraphs>
  <Slides>2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6" baseType="lpstr">
      <vt:lpstr>Arial</vt:lpstr>
      <vt:lpstr>Corbel</vt:lpstr>
      <vt:lpstr>Times New Roman</vt:lpstr>
      <vt:lpstr>Thị sai</vt:lpstr>
      <vt:lpstr>Tiêu đê Lorem Ipsum</vt:lpstr>
      <vt:lpstr>Tiêu đê Lorem Ipsum Dolor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NGHI PHUONG</dc:creator>
  <cp:lastModifiedBy>NGHI PHUONG</cp:lastModifiedBy>
  <cp:revision>1</cp:revision>
  <dcterms:created xsi:type="dcterms:W3CDTF">2024-11-28T10:45:41Z</dcterms:created>
  <dcterms:modified xsi:type="dcterms:W3CDTF">2024-11-28T10:46:31Z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