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344310-F01F-BD9F-D2C7-10C356F97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C74537-3610-67FF-E381-C22F5F502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289662"/>
      </p:ext>
    </p:extLst>
  </p:cSld>
  <p:clrMapOvr>
    <a:masterClrMapping/>
  </p:clrMapOvr>
</p:sld>
</file>

<file path=ppt/theme/theme1.xml><?xml version="1.0" encoding="utf-8"?>
<a:theme xmlns:a="http://schemas.openxmlformats.org/drawingml/2006/main" name="Khung hình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Corbel</vt:lpstr>
      <vt:lpstr>Tahoma</vt:lpstr>
      <vt:lpstr>Verdana</vt:lpstr>
      <vt:lpstr>Wingdings 2</vt:lpstr>
      <vt:lpstr>Khung hình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2024-11-28T13:21:17Z</dcterms:created>
  <dcterms:modified xsi:type="dcterms:W3CDTF">2024-11-28T13:21:25Z</dcterms:modified>
</cp:coreProperties>
</file>