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 rtl="0"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2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Tiêu đề Biểu đồ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Chuỗi 1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Danh mục 1</c:v>
                </c:pt>
                <c:pt idx="1">
                  <c:v>Danh mục 2</c:v>
                </c:pt>
                <c:pt idx="2">
                  <c:v>Danh mục 3</c:v>
                </c:pt>
                <c:pt idx="3">
                  <c:v>Danh mục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40-45BB-82C1-E2BD88AF783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Chuỗi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Danh mục 1</c:v>
                </c:pt>
                <c:pt idx="1">
                  <c:v>Danh mục 2</c:v>
                </c:pt>
                <c:pt idx="2">
                  <c:v>Danh mục 3</c:v>
                </c:pt>
                <c:pt idx="3">
                  <c:v>Danh mục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40-45BB-82C1-E2BD88AF783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Chuỗi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Danh mục 1</c:v>
                </c:pt>
                <c:pt idx="1">
                  <c:v>Danh mục 2</c:v>
                </c:pt>
                <c:pt idx="2">
                  <c:v>Danh mục 3</c:v>
                </c:pt>
                <c:pt idx="3">
                  <c:v>Danh mục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40-45BB-82C1-E2BD88AF7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86928160"/>
        <c:axId val="386927768"/>
      </c:barChart>
      <c:catAx>
        <c:axId val="38692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vi-VN" sz="1197" b="0" i="0" u="none" strike="noStrike" kern="1200" baseline="0" noProof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vi-VN"/>
          </a:p>
        </c:txPr>
        <c:crossAx val="386927768"/>
        <c:crosses val="autoZero"/>
        <c:auto val="1"/>
        <c:lblAlgn val="ctr"/>
        <c:lblOffset val="100"/>
        <c:noMultiLvlLbl val="0"/>
      </c:catAx>
      <c:valAx>
        <c:axId val="386927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vi-VN" sz="1197" b="0" i="0" u="none" strike="noStrike" kern="1200" baseline="0" noProof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vi-VN"/>
          </a:p>
        </c:txPr>
        <c:crossAx val="386928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vi-VN" sz="1197" b="0" i="0" u="none" strike="noStrike" kern="1200" baseline="0" noProof="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vi-V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5/8/layout/hList6" loCatId="list" qsTypeId="urn:microsoft.com/office/officeart/2005/8/quickstyle/simple3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082E8A29-955A-4C7C-A174-3E9DCD4DC89B}">
      <dgm:prSet phldrT="[Text]"/>
      <dgm:spPr/>
      <dgm:t>
        <a:bodyPr rtlCol="0"/>
        <a:lstStyle/>
        <a:p>
          <a:pPr rtl="0"/>
          <a:r>
            <a:rPr lang="vi-VN" noProof="0" dirty="0">
              <a:latin typeface="Arial" panose="020B0604020202020204" pitchFamily="34" charset="0"/>
              <a:cs typeface="Arial" panose="020B0604020202020204" pitchFamily="34" charset="0"/>
            </a:rPr>
            <a:t>Tiêu </a:t>
          </a:r>
          <a:r>
            <a:rPr lang="vi-VN" noProof="0" dirty="0" err="1">
              <a:latin typeface="Arial" panose="020B0604020202020204" pitchFamily="34" charset="0"/>
              <a:cs typeface="Arial" panose="020B0604020202020204" pitchFamily="34" charset="0"/>
            </a:rPr>
            <a:t>đề</a:t>
          </a:r>
          <a:r>
            <a:rPr lang="vi-VN" noProof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noProof="0" dirty="0" err="1">
              <a:latin typeface="Arial" panose="020B0604020202020204" pitchFamily="34" charset="0"/>
              <a:cs typeface="Arial" panose="020B0604020202020204" pitchFamily="34" charset="0"/>
            </a:rPr>
            <a:t>Bước</a:t>
          </a:r>
          <a:r>
            <a:rPr lang="vi-VN" noProof="0" dirty="0">
              <a:latin typeface="Arial" panose="020B0604020202020204" pitchFamily="34" charset="0"/>
              <a:cs typeface="Arial" panose="020B0604020202020204" pitchFamily="34" charset="0"/>
            </a:rPr>
            <a:t> 1</a:t>
          </a:r>
        </a:p>
      </dgm:t>
    </dgm:pt>
    <dgm:pt modelId="{BA7938E6-8DFA-40B7-B4C4-EACC6D85FC31}" type="parTrans" cxnId="{2986897A-7787-444F-B6C8-41F3823EF3C1}">
      <dgm:prSet/>
      <dgm:spPr/>
      <dgm:t>
        <a:bodyPr rtlCol="0"/>
        <a:lstStyle/>
        <a:p>
          <a:pPr rtl="0"/>
          <a:endParaRPr lang="en-US"/>
        </a:p>
      </dgm:t>
    </dgm:pt>
    <dgm:pt modelId="{C2176686-D23E-48EB-9D1B-1A1B46236638}" type="sibTrans" cxnId="{2986897A-7787-444F-B6C8-41F3823EF3C1}">
      <dgm:prSet/>
      <dgm:spPr/>
      <dgm:t>
        <a:bodyPr rtlCol="0"/>
        <a:lstStyle/>
        <a:p>
          <a:pPr rtl="0"/>
          <a:endParaRPr lang="en-US"/>
        </a:p>
      </dgm:t>
    </dgm:pt>
    <dgm:pt modelId="{23A0DE4A-FE92-496E-B335-3433CEFB74E9}">
      <dgm:prSet phldrT="[Text]"/>
      <dgm:spPr/>
      <dgm:t>
        <a:bodyPr rtlCol="0"/>
        <a:lstStyle/>
        <a:p>
          <a:pPr rtl="0"/>
          <a:r>
            <a:rPr lang="vi-VN" noProof="0" dirty="0">
              <a:latin typeface="Arial" panose="020B0604020202020204" pitchFamily="34" charset="0"/>
              <a:cs typeface="Arial" panose="020B0604020202020204" pitchFamily="34" charset="0"/>
            </a:rPr>
            <a:t>Mô tả </a:t>
          </a:r>
          <a:r>
            <a:rPr lang="vi-VN" noProof="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vi-VN" noProof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noProof="0" dirty="0" err="1">
              <a:latin typeface="Arial" panose="020B0604020202020204" pitchFamily="34" charset="0"/>
              <a:cs typeface="Arial" panose="020B0604020202020204" pitchFamily="34" charset="0"/>
            </a:rPr>
            <a:t>vụ</a:t>
          </a:r>
          <a:endParaRPr lang="vi-VN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935D38-FEDC-4CD3-8002-43CB3944BEAF}" type="parTrans" cxnId="{67A03D8F-F327-4A9F-ABBC-1EB67EFD1ECB}">
      <dgm:prSet/>
      <dgm:spPr/>
      <dgm:t>
        <a:bodyPr rtlCol="0"/>
        <a:lstStyle/>
        <a:p>
          <a:pPr rtl="0"/>
          <a:endParaRPr lang="en-US"/>
        </a:p>
      </dgm:t>
    </dgm:pt>
    <dgm:pt modelId="{55DF926D-029A-4E18-95C4-77A5A37CAE40}" type="sibTrans" cxnId="{67A03D8F-F327-4A9F-ABBC-1EB67EFD1ECB}">
      <dgm:prSet/>
      <dgm:spPr/>
      <dgm:t>
        <a:bodyPr rtlCol="0"/>
        <a:lstStyle/>
        <a:p>
          <a:pPr rtl="0"/>
          <a:endParaRPr lang="en-US"/>
        </a:p>
      </dgm:t>
    </dgm:pt>
    <dgm:pt modelId="{97AFB725-9839-43BA-B026-0DD6AA03AD9C}">
      <dgm:prSet phldrT="[Text]"/>
      <dgm:spPr/>
      <dgm:t>
        <a:bodyPr rtlCol="0"/>
        <a:lstStyle/>
        <a:p>
          <a:pPr rtl="0"/>
          <a:r>
            <a:rPr lang="vi-VN" noProof="0" dirty="0">
              <a:latin typeface="Arial" panose="020B0604020202020204" pitchFamily="34" charset="0"/>
              <a:cs typeface="Arial" panose="020B0604020202020204" pitchFamily="34" charset="0"/>
            </a:rPr>
            <a:t>Mô tả </a:t>
          </a:r>
          <a:r>
            <a:rPr lang="vi-VN" noProof="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vi-VN" noProof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noProof="0" dirty="0" err="1">
              <a:latin typeface="Arial" panose="020B0604020202020204" pitchFamily="34" charset="0"/>
              <a:cs typeface="Arial" panose="020B0604020202020204" pitchFamily="34" charset="0"/>
            </a:rPr>
            <a:t>vụ</a:t>
          </a:r>
          <a:endParaRPr lang="vi-VN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C01022B-5039-457F-931E-79459E3C1DC4}" type="parTrans" cxnId="{97004F90-D1DB-4A84-A8AE-504DE1F07341}">
      <dgm:prSet/>
      <dgm:spPr/>
      <dgm:t>
        <a:bodyPr rtlCol="0"/>
        <a:lstStyle/>
        <a:p>
          <a:pPr rtl="0"/>
          <a:endParaRPr lang="en-US"/>
        </a:p>
      </dgm:t>
    </dgm:pt>
    <dgm:pt modelId="{D5C26250-A06D-4B41-BC14-92648809C21F}" type="sibTrans" cxnId="{97004F90-D1DB-4A84-A8AE-504DE1F07341}">
      <dgm:prSet/>
      <dgm:spPr/>
      <dgm:t>
        <a:bodyPr rtlCol="0"/>
        <a:lstStyle/>
        <a:p>
          <a:pPr rtl="0"/>
          <a:endParaRPr lang="en-US"/>
        </a:p>
      </dgm:t>
    </dgm:pt>
    <dgm:pt modelId="{B86124A4-14C7-49C7-A342-9B2C2B94980B}">
      <dgm:prSet phldrT="[Text]"/>
      <dgm:spPr/>
      <dgm:t>
        <a:bodyPr rtlCol="0"/>
        <a:lstStyle/>
        <a:p>
          <a:pPr rtl="0"/>
          <a:r>
            <a:rPr lang="vi-VN" noProof="0" dirty="0">
              <a:latin typeface="Arial" panose="020B0604020202020204" pitchFamily="34" charset="0"/>
              <a:cs typeface="Arial" panose="020B0604020202020204" pitchFamily="34" charset="0"/>
            </a:rPr>
            <a:t>Mô tả </a:t>
          </a:r>
          <a:r>
            <a:rPr lang="vi-VN" noProof="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vi-VN" noProof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noProof="0" dirty="0" err="1">
              <a:latin typeface="Arial" panose="020B0604020202020204" pitchFamily="34" charset="0"/>
              <a:cs typeface="Arial" panose="020B0604020202020204" pitchFamily="34" charset="0"/>
            </a:rPr>
            <a:t>vụ</a:t>
          </a:r>
          <a:endParaRPr lang="vi-VN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2F6F8FA-C3EE-485C-BFEC-A81570DC47D8}" type="parTrans" cxnId="{508A9F6A-C4F1-4147-A5F6-B89293B446E8}">
      <dgm:prSet/>
      <dgm:spPr/>
      <dgm:t>
        <a:bodyPr rtlCol="0"/>
        <a:lstStyle/>
        <a:p>
          <a:pPr rtl="0"/>
          <a:endParaRPr lang="en-US"/>
        </a:p>
      </dgm:t>
    </dgm:pt>
    <dgm:pt modelId="{1114C752-8188-4E63-BFFC-E4081ACE9882}" type="sibTrans" cxnId="{508A9F6A-C4F1-4147-A5F6-B89293B446E8}">
      <dgm:prSet/>
      <dgm:spPr/>
      <dgm:t>
        <a:bodyPr rtlCol="0"/>
        <a:lstStyle/>
        <a:p>
          <a:pPr rtl="0"/>
          <a:endParaRPr lang="en-US"/>
        </a:p>
      </dgm:t>
    </dgm:pt>
    <dgm:pt modelId="{A97FC57D-50D6-4D43-99C3-06D09820F122}">
      <dgm:prSet phldrT="[Text]"/>
      <dgm:spPr/>
      <dgm:t>
        <a:bodyPr rtlCol="0"/>
        <a:lstStyle/>
        <a:p>
          <a:pPr rtl="0"/>
          <a:r>
            <a:rPr lang="vi-VN" noProof="0" dirty="0">
              <a:latin typeface="Arial" panose="020B0604020202020204" pitchFamily="34" charset="0"/>
              <a:cs typeface="Arial" panose="020B0604020202020204" pitchFamily="34" charset="0"/>
            </a:rPr>
            <a:t>Mô tả </a:t>
          </a:r>
          <a:r>
            <a:rPr lang="vi-VN" noProof="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vi-VN" noProof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noProof="0" dirty="0" err="1">
              <a:latin typeface="Arial" panose="020B0604020202020204" pitchFamily="34" charset="0"/>
              <a:cs typeface="Arial" panose="020B0604020202020204" pitchFamily="34" charset="0"/>
            </a:rPr>
            <a:t>vụ</a:t>
          </a:r>
          <a:endParaRPr lang="vi-VN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D877C7-E4D9-4A68-A305-5A7689D3DBE7}" type="parTrans" cxnId="{D286A548-6BB0-4DED-9FB5-D87042DDBE0A}">
      <dgm:prSet/>
      <dgm:spPr/>
      <dgm:t>
        <a:bodyPr rtlCol="0"/>
        <a:lstStyle/>
        <a:p>
          <a:pPr rtl="0"/>
          <a:endParaRPr lang="en-US"/>
        </a:p>
      </dgm:t>
    </dgm:pt>
    <dgm:pt modelId="{C17BCABE-BEF2-4CC4-B037-B6B4866665CD}" type="sibTrans" cxnId="{D286A548-6BB0-4DED-9FB5-D87042DDBE0A}">
      <dgm:prSet/>
      <dgm:spPr/>
      <dgm:t>
        <a:bodyPr rtlCol="0"/>
        <a:lstStyle/>
        <a:p>
          <a:pPr rtl="0"/>
          <a:endParaRPr lang="en-US"/>
        </a:p>
      </dgm:t>
    </dgm:pt>
    <dgm:pt modelId="{B6E26FFC-9977-4BBC-BEC7-3D6B63754E52}">
      <dgm:prSet phldrT="[Text]"/>
      <dgm:spPr/>
      <dgm:t>
        <a:bodyPr rtlCol="0"/>
        <a:lstStyle/>
        <a:p>
          <a:pPr rtl="0"/>
          <a:r>
            <a:rPr lang="vi-VN" noProof="0" dirty="0">
              <a:latin typeface="Arial" panose="020B0604020202020204" pitchFamily="34" charset="0"/>
              <a:cs typeface="Arial" panose="020B0604020202020204" pitchFamily="34" charset="0"/>
            </a:rPr>
            <a:t>Tiêu </a:t>
          </a:r>
          <a:r>
            <a:rPr lang="vi-VN" noProof="0" dirty="0" err="1">
              <a:latin typeface="Arial" panose="020B0604020202020204" pitchFamily="34" charset="0"/>
              <a:cs typeface="Arial" panose="020B0604020202020204" pitchFamily="34" charset="0"/>
            </a:rPr>
            <a:t>đề</a:t>
          </a:r>
          <a:r>
            <a:rPr lang="vi-VN" noProof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noProof="0" dirty="0" err="1">
              <a:latin typeface="Arial" panose="020B0604020202020204" pitchFamily="34" charset="0"/>
              <a:cs typeface="Arial" panose="020B0604020202020204" pitchFamily="34" charset="0"/>
            </a:rPr>
            <a:t>Bước</a:t>
          </a:r>
          <a:r>
            <a:rPr lang="vi-VN" noProof="0" dirty="0">
              <a:latin typeface="Arial" panose="020B0604020202020204" pitchFamily="34" charset="0"/>
              <a:cs typeface="Arial" panose="020B0604020202020204" pitchFamily="34" charset="0"/>
            </a:rPr>
            <a:t> 2</a:t>
          </a:r>
        </a:p>
      </dgm:t>
    </dgm:pt>
    <dgm:pt modelId="{5CEFBD89-2F4F-4B51-A98A-0F3C86494166}" type="parTrans" cxnId="{17E73148-9C08-4999-B21E-F3C5A0E3FC0C}">
      <dgm:prSet/>
      <dgm:spPr/>
      <dgm:t>
        <a:bodyPr rtlCol="0"/>
        <a:lstStyle/>
        <a:p>
          <a:pPr rtl="0"/>
          <a:endParaRPr lang="en-US"/>
        </a:p>
      </dgm:t>
    </dgm:pt>
    <dgm:pt modelId="{48634C00-2335-4923-9072-EB7482323D9C}" type="sibTrans" cxnId="{17E73148-9C08-4999-B21E-F3C5A0E3FC0C}">
      <dgm:prSet/>
      <dgm:spPr/>
      <dgm:t>
        <a:bodyPr rtlCol="0"/>
        <a:lstStyle/>
        <a:p>
          <a:pPr rtl="0"/>
          <a:endParaRPr lang="en-US"/>
        </a:p>
      </dgm:t>
    </dgm:pt>
    <dgm:pt modelId="{CBCC21F5-552F-4D39-812E-6FCD4A366F58}">
      <dgm:prSet phldrT="[Text]"/>
      <dgm:spPr/>
      <dgm:t>
        <a:bodyPr rtlCol="0"/>
        <a:lstStyle/>
        <a:p>
          <a:pPr rtl="0"/>
          <a:r>
            <a:rPr lang="vi-VN" noProof="0" dirty="0">
              <a:latin typeface="Arial" panose="020B0604020202020204" pitchFamily="34" charset="0"/>
              <a:cs typeface="Arial" panose="020B0604020202020204" pitchFamily="34" charset="0"/>
            </a:rPr>
            <a:t>Mô tả </a:t>
          </a:r>
          <a:r>
            <a:rPr lang="vi-VN" noProof="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vi-VN" noProof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noProof="0" dirty="0" err="1">
              <a:latin typeface="Arial" panose="020B0604020202020204" pitchFamily="34" charset="0"/>
              <a:cs typeface="Arial" panose="020B0604020202020204" pitchFamily="34" charset="0"/>
            </a:rPr>
            <a:t>vụ</a:t>
          </a:r>
          <a:endParaRPr lang="vi-VN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973A1C-85F1-4969-A536-D29940229E2C}" type="parTrans" cxnId="{3C41F2E0-4620-40B4-9857-68872B278EFB}">
      <dgm:prSet/>
      <dgm:spPr/>
      <dgm:t>
        <a:bodyPr rtlCol="0"/>
        <a:lstStyle/>
        <a:p>
          <a:pPr rtl="0"/>
          <a:endParaRPr lang="en-US"/>
        </a:p>
      </dgm:t>
    </dgm:pt>
    <dgm:pt modelId="{3640B940-6901-481F-ADF7-6B77DEEED764}" type="sibTrans" cxnId="{3C41F2E0-4620-40B4-9857-68872B278EFB}">
      <dgm:prSet/>
      <dgm:spPr/>
      <dgm:t>
        <a:bodyPr rtlCol="0"/>
        <a:lstStyle/>
        <a:p>
          <a:pPr rtl="0"/>
          <a:endParaRPr lang="en-US"/>
        </a:p>
      </dgm:t>
    </dgm:pt>
    <dgm:pt modelId="{62831651-7C26-466C-BAA4-31EA8D14E47A}">
      <dgm:prSet phldrT="[Text]"/>
      <dgm:spPr/>
      <dgm:t>
        <a:bodyPr rtlCol="0"/>
        <a:lstStyle/>
        <a:p>
          <a:pPr rtl="0"/>
          <a:r>
            <a:rPr lang="vi-VN" noProof="0" dirty="0">
              <a:latin typeface="Arial" panose="020B0604020202020204" pitchFamily="34" charset="0"/>
              <a:cs typeface="Arial" panose="020B0604020202020204" pitchFamily="34" charset="0"/>
            </a:rPr>
            <a:t>Mô tả </a:t>
          </a:r>
          <a:r>
            <a:rPr lang="vi-VN" noProof="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vi-VN" noProof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noProof="0" dirty="0" err="1">
              <a:latin typeface="Arial" panose="020B0604020202020204" pitchFamily="34" charset="0"/>
              <a:cs typeface="Arial" panose="020B0604020202020204" pitchFamily="34" charset="0"/>
            </a:rPr>
            <a:t>vụ</a:t>
          </a:r>
          <a:endParaRPr lang="vi-VN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3EB6E4-07A5-4199-9C2F-8B91F53579FE}" type="parTrans" cxnId="{59DDA576-1BA9-49E8-9D1D-361FF667A19A}">
      <dgm:prSet/>
      <dgm:spPr/>
      <dgm:t>
        <a:bodyPr rtlCol="0"/>
        <a:lstStyle/>
        <a:p>
          <a:pPr rtl="0"/>
          <a:endParaRPr lang="en-US"/>
        </a:p>
      </dgm:t>
    </dgm:pt>
    <dgm:pt modelId="{0D19FA60-5F9C-420B-AD2F-A0656A7F0783}" type="sibTrans" cxnId="{59DDA576-1BA9-49E8-9D1D-361FF667A19A}">
      <dgm:prSet/>
      <dgm:spPr/>
      <dgm:t>
        <a:bodyPr rtlCol="0"/>
        <a:lstStyle/>
        <a:p>
          <a:pPr rtl="0"/>
          <a:endParaRPr lang="en-US"/>
        </a:p>
      </dgm:t>
    </dgm:pt>
    <dgm:pt modelId="{44B2544A-D122-4B95-A36C-B03D9E272B48}">
      <dgm:prSet phldrT="[Text]"/>
      <dgm:spPr/>
      <dgm:t>
        <a:bodyPr rtlCol="0"/>
        <a:lstStyle/>
        <a:p>
          <a:pPr rtl="0"/>
          <a:r>
            <a:rPr lang="vi-VN" noProof="0" dirty="0">
              <a:latin typeface="Arial" panose="020B0604020202020204" pitchFamily="34" charset="0"/>
              <a:cs typeface="Arial" panose="020B0604020202020204" pitchFamily="34" charset="0"/>
            </a:rPr>
            <a:t>Mô tả </a:t>
          </a:r>
          <a:r>
            <a:rPr lang="vi-VN" noProof="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vi-VN" noProof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noProof="0" dirty="0" err="1">
              <a:latin typeface="Arial" panose="020B0604020202020204" pitchFamily="34" charset="0"/>
              <a:cs typeface="Arial" panose="020B0604020202020204" pitchFamily="34" charset="0"/>
            </a:rPr>
            <a:t>vụ</a:t>
          </a:r>
          <a:endParaRPr lang="vi-VN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EE40E78-C1B8-4A87-A668-53AD816CED24}" type="parTrans" cxnId="{F89EA6DF-D106-435E-9337-D23286A767A6}">
      <dgm:prSet/>
      <dgm:spPr/>
      <dgm:t>
        <a:bodyPr rtlCol="0"/>
        <a:lstStyle/>
        <a:p>
          <a:pPr rtl="0"/>
          <a:endParaRPr lang="en-US"/>
        </a:p>
      </dgm:t>
    </dgm:pt>
    <dgm:pt modelId="{F32DECE0-DC7F-4DCF-A10D-96A117A49197}" type="sibTrans" cxnId="{F89EA6DF-D106-435E-9337-D23286A767A6}">
      <dgm:prSet/>
      <dgm:spPr/>
      <dgm:t>
        <a:bodyPr rtlCol="0"/>
        <a:lstStyle/>
        <a:p>
          <a:pPr rtl="0"/>
          <a:endParaRPr lang="en-US"/>
        </a:p>
      </dgm:t>
    </dgm:pt>
    <dgm:pt modelId="{6D0E5D9F-7263-4526-A227-51301233F549}">
      <dgm:prSet phldrT="[Text]"/>
      <dgm:spPr/>
      <dgm:t>
        <a:bodyPr rtlCol="0"/>
        <a:lstStyle/>
        <a:p>
          <a:pPr rtl="0"/>
          <a:r>
            <a:rPr lang="vi-VN" noProof="0" dirty="0">
              <a:latin typeface="Arial" panose="020B0604020202020204" pitchFamily="34" charset="0"/>
              <a:cs typeface="Arial" panose="020B0604020202020204" pitchFamily="34" charset="0"/>
            </a:rPr>
            <a:t>Tiêu </a:t>
          </a:r>
          <a:r>
            <a:rPr lang="vi-VN" noProof="0" dirty="0" err="1">
              <a:latin typeface="Arial" panose="020B0604020202020204" pitchFamily="34" charset="0"/>
              <a:cs typeface="Arial" panose="020B0604020202020204" pitchFamily="34" charset="0"/>
            </a:rPr>
            <a:t>đề</a:t>
          </a:r>
          <a:r>
            <a:rPr lang="vi-VN" noProof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noProof="0" dirty="0" err="1">
              <a:latin typeface="Arial" panose="020B0604020202020204" pitchFamily="34" charset="0"/>
              <a:cs typeface="Arial" panose="020B0604020202020204" pitchFamily="34" charset="0"/>
            </a:rPr>
            <a:t>Bước</a:t>
          </a:r>
          <a:r>
            <a:rPr lang="vi-VN" noProof="0" dirty="0">
              <a:latin typeface="Arial" panose="020B0604020202020204" pitchFamily="34" charset="0"/>
              <a:cs typeface="Arial" panose="020B0604020202020204" pitchFamily="34" charset="0"/>
            </a:rPr>
            <a:t> 3</a:t>
          </a:r>
        </a:p>
      </dgm:t>
    </dgm:pt>
    <dgm:pt modelId="{23416D07-25F8-426C-BC65-639E6BCF4D6D}" type="parTrans" cxnId="{C8C462C6-33A3-4E8B-91FE-36DBE92F1C4A}">
      <dgm:prSet/>
      <dgm:spPr/>
      <dgm:t>
        <a:bodyPr rtlCol="0"/>
        <a:lstStyle/>
        <a:p>
          <a:pPr rtl="0"/>
          <a:endParaRPr lang="en-US"/>
        </a:p>
      </dgm:t>
    </dgm:pt>
    <dgm:pt modelId="{DE289E29-1989-4D8E-8AA6-F030105B3F13}" type="sibTrans" cxnId="{C8C462C6-33A3-4E8B-91FE-36DBE92F1C4A}">
      <dgm:prSet/>
      <dgm:spPr/>
      <dgm:t>
        <a:bodyPr rtlCol="0"/>
        <a:lstStyle/>
        <a:p>
          <a:pPr rtl="0"/>
          <a:endParaRPr lang="en-US"/>
        </a:p>
      </dgm:t>
    </dgm:pt>
    <dgm:pt modelId="{F3256203-D9D1-492A-B801-68C1A32486F0}">
      <dgm:prSet phldrT="[Text]"/>
      <dgm:spPr/>
      <dgm:t>
        <a:bodyPr rtlCol="0"/>
        <a:lstStyle/>
        <a:p>
          <a:pPr rtl="0"/>
          <a:r>
            <a:rPr lang="vi-VN" noProof="0" dirty="0">
              <a:latin typeface="Arial" panose="020B0604020202020204" pitchFamily="34" charset="0"/>
              <a:cs typeface="Arial" panose="020B0604020202020204" pitchFamily="34" charset="0"/>
            </a:rPr>
            <a:t>Mô tả </a:t>
          </a:r>
          <a:r>
            <a:rPr lang="vi-VN" noProof="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vi-VN" noProof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noProof="0" dirty="0" err="1">
              <a:latin typeface="Arial" panose="020B0604020202020204" pitchFamily="34" charset="0"/>
              <a:cs typeface="Arial" panose="020B0604020202020204" pitchFamily="34" charset="0"/>
            </a:rPr>
            <a:t>vụ</a:t>
          </a:r>
          <a:endParaRPr lang="vi-VN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9A20291-2E30-4C14-BB7D-DC095A20ECB6}" type="parTrans" cxnId="{1B8E71B0-2D3A-4AB0-8843-CFDACEDC3198}">
      <dgm:prSet/>
      <dgm:spPr/>
      <dgm:t>
        <a:bodyPr rtlCol="0"/>
        <a:lstStyle/>
        <a:p>
          <a:pPr rtl="0"/>
          <a:endParaRPr lang="en-US"/>
        </a:p>
      </dgm:t>
    </dgm:pt>
    <dgm:pt modelId="{6C9440D0-8847-40C0-98BC-2B5EA5745C3A}" type="sibTrans" cxnId="{1B8E71B0-2D3A-4AB0-8843-CFDACEDC3198}">
      <dgm:prSet/>
      <dgm:spPr/>
      <dgm:t>
        <a:bodyPr rtlCol="0"/>
        <a:lstStyle/>
        <a:p>
          <a:pPr rtl="0"/>
          <a:endParaRPr lang="en-US"/>
        </a:p>
      </dgm:t>
    </dgm:pt>
    <dgm:pt modelId="{357008B7-F3FD-489F-A410-81C9A9EFE4DA}">
      <dgm:prSet phldrT="[Text]"/>
      <dgm:spPr/>
      <dgm:t>
        <a:bodyPr rtlCol="0"/>
        <a:lstStyle/>
        <a:p>
          <a:pPr rtl="0"/>
          <a:r>
            <a:rPr lang="vi-VN" noProof="0" dirty="0">
              <a:latin typeface="Arial" panose="020B0604020202020204" pitchFamily="34" charset="0"/>
              <a:cs typeface="Arial" panose="020B0604020202020204" pitchFamily="34" charset="0"/>
            </a:rPr>
            <a:t>Mô tả </a:t>
          </a:r>
          <a:r>
            <a:rPr lang="vi-VN" noProof="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vi-VN" noProof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noProof="0" dirty="0" err="1">
              <a:latin typeface="Arial" panose="020B0604020202020204" pitchFamily="34" charset="0"/>
              <a:cs typeface="Arial" panose="020B0604020202020204" pitchFamily="34" charset="0"/>
            </a:rPr>
            <a:t>vụ</a:t>
          </a:r>
          <a:endParaRPr lang="vi-VN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5EFE54-4C6D-4A88-939B-CE66C6668425}" type="parTrans" cxnId="{8910F93B-7180-4A52-9856-879D102D33F8}">
      <dgm:prSet/>
      <dgm:spPr/>
      <dgm:t>
        <a:bodyPr rtlCol="0"/>
        <a:lstStyle/>
        <a:p>
          <a:pPr rtl="0"/>
          <a:endParaRPr lang="en-US"/>
        </a:p>
      </dgm:t>
    </dgm:pt>
    <dgm:pt modelId="{87BC108C-4915-4A4B-8565-E4BD28BA3C35}" type="sibTrans" cxnId="{8910F93B-7180-4A52-9856-879D102D33F8}">
      <dgm:prSet/>
      <dgm:spPr/>
      <dgm:t>
        <a:bodyPr rtlCol="0"/>
        <a:lstStyle/>
        <a:p>
          <a:pPr rtl="0"/>
          <a:endParaRPr lang="en-US"/>
        </a:p>
      </dgm:t>
    </dgm:pt>
    <dgm:pt modelId="{E5E95E82-EF79-43CA-AA86-43B0E1CBCD3F}">
      <dgm:prSet phldrT="[Text]"/>
      <dgm:spPr/>
      <dgm:t>
        <a:bodyPr rtlCol="0"/>
        <a:lstStyle/>
        <a:p>
          <a:pPr rtl="0"/>
          <a:r>
            <a:rPr lang="vi-VN" noProof="0" dirty="0">
              <a:latin typeface="Arial" panose="020B0604020202020204" pitchFamily="34" charset="0"/>
              <a:cs typeface="Arial" panose="020B0604020202020204" pitchFamily="34" charset="0"/>
            </a:rPr>
            <a:t>Tiêu </a:t>
          </a:r>
          <a:r>
            <a:rPr lang="vi-VN" noProof="0" dirty="0" err="1">
              <a:latin typeface="Arial" panose="020B0604020202020204" pitchFamily="34" charset="0"/>
              <a:cs typeface="Arial" panose="020B0604020202020204" pitchFamily="34" charset="0"/>
            </a:rPr>
            <a:t>đề</a:t>
          </a:r>
          <a:r>
            <a:rPr lang="vi-VN" noProof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noProof="0" dirty="0" err="1">
              <a:latin typeface="Arial" panose="020B0604020202020204" pitchFamily="34" charset="0"/>
              <a:cs typeface="Arial" panose="020B0604020202020204" pitchFamily="34" charset="0"/>
            </a:rPr>
            <a:t>Bước</a:t>
          </a:r>
          <a:r>
            <a:rPr lang="vi-VN" noProof="0" dirty="0">
              <a:latin typeface="Arial" panose="020B0604020202020204" pitchFamily="34" charset="0"/>
              <a:cs typeface="Arial" panose="020B0604020202020204" pitchFamily="34" charset="0"/>
            </a:rPr>
            <a:t> 4</a:t>
          </a:r>
        </a:p>
      </dgm:t>
    </dgm:pt>
    <dgm:pt modelId="{FD76A3AE-1B6C-45A0-8E84-63160283749F}" type="parTrans" cxnId="{A76240AD-13F6-40C0-BD9B-102D5EC0AE51}">
      <dgm:prSet/>
      <dgm:spPr/>
      <dgm:t>
        <a:bodyPr rtlCol="0"/>
        <a:lstStyle/>
        <a:p>
          <a:pPr rtl="0"/>
          <a:endParaRPr lang="en-US"/>
        </a:p>
      </dgm:t>
    </dgm:pt>
    <dgm:pt modelId="{BF76010C-5523-4E13-B3E7-886DCE6AEBD4}" type="sibTrans" cxnId="{A76240AD-13F6-40C0-BD9B-102D5EC0AE51}">
      <dgm:prSet/>
      <dgm:spPr/>
      <dgm:t>
        <a:bodyPr rtlCol="0"/>
        <a:lstStyle/>
        <a:p>
          <a:pPr rtl="0"/>
          <a:endParaRPr lang="en-US"/>
        </a:p>
      </dgm:t>
    </dgm:pt>
    <dgm:pt modelId="{A81358E0-3DE7-41AD-A28C-ABB22548B1F6}">
      <dgm:prSet phldrT="[Text]"/>
      <dgm:spPr/>
      <dgm:t>
        <a:bodyPr rtlCol="0"/>
        <a:lstStyle/>
        <a:p>
          <a:pPr rtl="0"/>
          <a:r>
            <a:rPr lang="vi-VN" noProof="0" dirty="0">
              <a:latin typeface="Arial" panose="020B0604020202020204" pitchFamily="34" charset="0"/>
              <a:cs typeface="Arial" panose="020B0604020202020204" pitchFamily="34" charset="0"/>
            </a:rPr>
            <a:t>Mô tả </a:t>
          </a:r>
          <a:r>
            <a:rPr lang="vi-VN" noProof="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vi-VN" noProof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noProof="0" dirty="0" err="1">
              <a:latin typeface="Arial" panose="020B0604020202020204" pitchFamily="34" charset="0"/>
              <a:cs typeface="Arial" panose="020B0604020202020204" pitchFamily="34" charset="0"/>
            </a:rPr>
            <a:t>vụ</a:t>
          </a:r>
          <a:endParaRPr lang="vi-VN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2E0B94-6EA9-4797-B705-959D7B185F91}" type="parTrans" cxnId="{FB8541C0-3895-4553-A4C7-34B81A3C4A0B}">
      <dgm:prSet/>
      <dgm:spPr/>
      <dgm:t>
        <a:bodyPr rtlCol="0"/>
        <a:lstStyle/>
        <a:p>
          <a:pPr rtl="0"/>
          <a:endParaRPr lang="en-US"/>
        </a:p>
      </dgm:t>
    </dgm:pt>
    <dgm:pt modelId="{77756FBB-BF6C-4D78-803E-BCC851F1DA03}" type="sibTrans" cxnId="{FB8541C0-3895-4553-A4C7-34B81A3C4A0B}">
      <dgm:prSet/>
      <dgm:spPr/>
      <dgm:t>
        <a:bodyPr rtlCol="0"/>
        <a:lstStyle/>
        <a:p>
          <a:pPr rtl="0"/>
          <a:endParaRPr lang="en-US"/>
        </a:p>
      </dgm:t>
    </dgm:pt>
    <dgm:pt modelId="{37A7C994-CC74-44DD-8777-ED6736B35821}">
      <dgm:prSet phldrT="[Text]"/>
      <dgm:spPr/>
      <dgm:t>
        <a:bodyPr rtlCol="0"/>
        <a:lstStyle/>
        <a:p>
          <a:pPr rtl="0"/>
          <a:r>
            <a:rPr lang="vi-VN" noProof="0" dirty="0">
              <a:latin typeface="Arial" panose="020B0604020202020204" pitchFamily="34" charset="0"/>
              <a:cs typeface="Arial" panose="020B0604020202020204" pitchFamily="34" charset="0"/>
            </a:rPr>
            <a:t>Mô tả </a:t>
          </a:r>
          <a:r>
            <a:rPr lang="vi-VN" noProof="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vi-VN" noProof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noProof="0" dirty="0" err="1">
              <a:latin typeface="Arial" panose="020B0604020202020204" pitchFamily="34" charset="0"/>
              <a:cs typeface="Arial" panose="020B0604020202020204" pitchFamily="34" charset="0"/>
            </a:rPr>
            <a:t>vụ</a:t>
          </a:r>
          <a:endParaRPr lang="vi-VN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3F017E7-7E3C-4E2C-9CEF-B07099F38801}" type="parTrans" cxnId="{1C5CE732-A00F-4C06-A1A8-B209BC6B496D}">
      <dgm:prSet/>
      <dgm:spPr/>
      <dgm:t>
        <a:bodyPr rtlCol="0"/>
        <a:lstStyle/>
        <a:p>
          <a:pPr rtl="0"/>
          <a:endParaRPr lang="en-US"/>
        </a:p>
      </dgm:t>
    </dgm:pt>
    <dgm:pt modelId="{118572A4-3B5E-487E-8015-6A319369077F}" type="sibTrans" cxnId="{1C5CE732-A00F-4C06-A1A8-B209BC6B496D}">
      <dgm:prSet/>
      <dgm:spPr/>
      <dgm:t>
        <a:bodyPr rtlCol="0"/>
        <a:lstStyle/>
        <a:p>
          <a:pPr rtl="0"/>
          <a:endParaRPr lang="en-US"/>
        </a:p>
      </dgm:t>
    </dgm:pt>
    <dgm:pt modelId="{6F1872F4-A030-4D64-A17C-72EA1ABBD62E}" type="pres">
      <dgm:prSet presAssocID="{CF9055CF-8DEB-4A02-949A-DE72B6AC5D37}" presName="Name0" presStyleCnt="0">
        <dgm:presLayoutVars>
          <dgm:dir/>
          <dgm:resizeHandles val="exact"/>
        </dgm:presLayoutVars>
      </dgm:prSet>
      <dgm:spPr/>
    </dgm:pt>
    <dgm:pt modelId="{98302F07-D6A9-46A5-9807-EBF6C9F5B2DD}" type="pres">
      <dgm:prSet presAssocID="{082E8A29-955A-4C7C-A174-3E9DCD4DC89B}" presName="node" presStyleLbl="node1" presStyleIdx="0" presStyleCnt="4" custLinFactNeighborX="-987" custLinFactNeighborY="234">
        <dgm:presLayoutVars>
          <dgm:bulletEnabled val="1"/>
        </dgm:presLayoutVars>
      </dgm:prSet>
      <dgm:spPr/>
    </dgm:pt>
    <dgm:pt modelId="{6681DF6F-8E98-430C-9A87-14BEC6C3269E}" type="pres">
      <dgm:prSet presAssocID="{C2176686-D23E-48EB-9D1B-1A1B46236638}" presName="sibTrans" presStyleCnt="0"/>
      <dgm:spPr/>
    </dgm:pt>
    <dgm:pt modelId="{DAD9059A-916A-4916-A2A8-B42491568DD3}" type="pres">
      <dgm:prSet presAssocID="{B6E26FFC-9977-4BBC-BEC7-3D6B63754E52}" presName="node" presStyleLbl="node1" presStyleIdx="1" presStyleCnt="4">
        <dgm:presLayoutVars>
          <dgm:bulletEnabled val="1"/>
        </dgm:presLayoutVars>
      </dgm:prSet>
      <dgm:spPr/>
    </dgm:pt>
    <dgm:pt modelId="{39AEACD1-F8CF-4528-8379-DAA829B3790B}" type="pres">
      <dgm:prSet presAssocID="{48634C00-2335-4923-9072-EB7482323D9C}" presName="sibTrans" presStyleCnt="0"/>
      <dgm:spPr/>
    </dgm:pt>
    <dgm:pt modelId="{25A33852-3C4B-4406-8856-3A4D6201948C}" type="pres">
      <dgm:prSet presAssocID="{6D0E5D9F-7263-4526-A227-51301233F549}" presName="node" presStyleLbl="node1" presStyleIdx="2" presStyleCnt="4">
        <dgm:presLayoutVars>
          <dgm:bulletEnabled val="1"/>
        </dgm:presLayoutVars>
      </dgm:prSet>
      <dgm:spPr/>
    </dgm:pt>
    <dgm:pt modelId="{562EDDC3-60FD-463F-A6DB-A597D604B642}" type="pres">
      <dgm:prSet presAssocID="{DE289E29-1989-4D8E-8AA6-F030105B3F13}" presName="sibTrans" presStyleCnt="0"/>
      <dgm:spPr/>
    </dgm:pt>
    <dgm:pt modelId="{86146B22-5360-4D1B-AC91-3378F10134EE}" type="pres">
      <dgm:prSet presAssocID="{E5E95E82-EF79-43CA-AA86-43B0E1CBCD3F}" presName="node" presStyleLbl="node1" presStyleIdx="3" presStyleCnt="4">
        <dgm:presLayoutVars>
          <dgm:bulletEnabled val="1"/>
        </dgm:presLayoutVars>
      </dgm:prSet>
      <dgm:spPr/>
    </dgm:pt>
  </dgm:ptLst>
  <dgm:cxnLst>
    <dgm:cxn modelId="{0676BA07-1135-49D0-993A-27A9F99FC0CD}" type="presOf" srcId="{B6E26FFC-9977-4BBC-BEC7-3D6B63754E52}" destId="{DAD9059A-916A-4916-A2A8-B42491568DD3}" srcOrd="0" destOrd="0" presId="urn:microsoft.com/office/officeart/2005/8/layout/hList6"/>
    <dgm:cxn modelId="{AB981D0D-0AD5-4DD6-BA19-D4E75ECF1C7D}" type="presOf" srcId="{A97FC57D-50D6-4D43-99C3-06D09820F122}" destId="{98302F07-D6A9-46A5-9807-EBF6C9F5B2DD}" srcOrd="0" destOrd="4" presId="urn:microsoft.com/office/officeart/2005/8/layout/hList6"/>
    <dgm:cxn modelId="{5351B217-259B-4E6A-85F5-2E408BEB0764}" type="presOf" srcId="{082E8A29-955A-4C7C-A174-3E9DCD4DC89B}" destId="{98302F07-D6A9-46A5-9807-EBF6C9F5B2DD}" srcOrd="0" destOrd="0" presId="urn:microsoft.com/office/officeart/2005/8/layout/hList6"/>
    <dgm:cxn modelId="{729DA21F-0A99-4CC3-ACFF-2A00EDCAA358}" type="presOf" srcId="{37A7C994-CC74-44DD-8777-ED6736B35821}" destId="{86146B22-5360-4D1B-AC91-3378F10134EE}" srcOrd="0" destOrd="2" presId="urn:microsoft.com/office/officeart/2005/8/layout/hList6"/>
    <dgm:cxn modelId="{77BD0D2D-7C4E-49B3-9A72-0FD33F32D294}" type="presOf" srcId="{6D0E5D9F-7263-4526-A227-51301233F549}" destId="{25A33852-3C4B-4406-8856-3A4D6201948C}" srcOrd="0" destOrd="0" presId="urn:microsoft.com/office/officeart/2005/8/layout/hList6"/>
    <dgm:cxn modelId="{3AE2742D-7673-4553-BCDD-292AE3B4BC50}" type="presOf" srcId="{97AFB725-9839-43BA-B026-0DD6AA03AD9C}" destId="{98302F07-D6A9-46A5-9807-EBF6C9F5B2DD}" srcOrd="0" destOrd="2" presId="urn:microsoft.com/office/officeart/2005/8/layout/hList6"/>
    <dgm:cxn modelId="{1C5CE732-A00F-4C06-A1A8-B209BC6B496D}" srcId="{E5E95E82-EF79-43CA-AA86-43B0E1CBCD3F}" destId="{37A7C994-CC74-44DD-8777-ED6736B35821}" srcOrd="1" destOrd="0" parTransId="{03F017E7-7E3C-4E2C-9CEF-B07099F38801}" sibTransId="{118572A4-3B5E-487E-8015-6A319369077F}"/>
    <dgm:cxn modelId="{8910F93B-7180-4A52-9856-879D102D33F8}" srcId="{6D0E5D9F-7263-4526-A227-51301233F549}" destId="{357008B7-F3FD-489F-A410-81C9A9EFE4DA}" srcOrd="1" destOrd="0" parTransId="{ED5EFE54-4C6D-4A88-939B-CE66C6668425}" sibTransId="{87BC108C-4915-4A4B-8565-E4BD28BA3C35}"/>
    <dgm:cxn modelId="{DC53BA63-76BA-413A-ACCE-B7609C3FDC8E}" type="presOf" srcId="{A81358E0-3DE7-41AD-A28C-ABB22548B1F6}" destId="{86146B22-5360-4D1B-AC91-3378F10134EE}" srcOrd="0" destOrd="1" presId="urn:microsoft.com/office/officeart/2005/8/layout/hList6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D286A548-6BB0-4DED-9FB5-D87042DDBE0A}" srcId="{082E8A29-955A-4C7C-A174-3E9DCD4DC89B}" destId="{A97FC57D-50D6-4D43-99C3-06D09820F122}" srcOrd="3" destOrd="0" parTransId="{5DD877C7-E4D9-4A68-A305-5A7689D3DBE7}" sibTransId="{C17BCABE-BEF2-4CC4-B037-B6B4866665CD}"/>
    <dgm:cxn modelId="{508A9F6A-C4F1-4147-A5F6-B89293B446E8}" srcId="{082E8A29-955A-4C7C-A174-3E9DCD4DC89B}" destId="{B86124A4-14C7-49C7-A342-9B2C2B94980B}" srcOrd="2" destOrd="0" parTransId="{B2F6F8FA-C3EE-485C-BFEC-A81570DC47D8}" sibTransId="{1114C752-8188-4E63-BFFC-E4081ACE9882}"/>
    <dgm:cxn modelId="{F4F3BD4C-7DE7-449F-8ECF-B43B2B86F2EB}" type="presOf" srcId="{CBCC21F5-552F-4D39-812E-6FCD4A366F58}" destId="{DAD9059A-916A-4916-A2A8-B42491568DD3}" srcOrd="0" destOrd="1" presId="urn:microsoft.com/office/officeart/2005/8/layout/hList6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9CB4B27D-95A7-458D-A9CA-7754788DD095}" type="presOf" srcId="{62831651-7C26-466C-BAA4-31EA8D14E47A}" destId="{DAD9059A-916A-4916-A2A8-B42491568DD3}" srcOrd="0" destOrd="2" presId="urn:microsoft.com/office/officeart/2005/8/layout/hList6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97004F90-D1DB-4A84-A8AE-504DE1F07341}" srcId="{082E8A29-955A-4C7C-A174-3E9DCD4DC89B}" destId="{97AFB725-9839-43BA-B026-0DD6AA03AD9C}" srcOrd="1" destOrd="0" parTransId="{CC01022B-5039-457F-931E-79459E3C1DC4}" sibTransId="{D5C26250-A06D-4B41-BC14-92648809C21F}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FB8541C0-3895-4553-A4C7-34B81A3C4A0B}" srcId="{E5E95E82-EF79-43CA-AA86-43B0E1CBCD3F}" destId="{A81358E0-3DE7-41AD-A28C-ABB22548B1F6}" srcOrd="0" destOrd="0" parTransId="{262E0B94-6EA9-4797-B705-959D7B185F91}" sibTransId="{77756FBB-BF6C-4D78-803E-BCC851F1DA03}"/>
    <dgm:cxn modelId="{C06DA1C3-D38F-43B1-B24E-E80592CC29EC}" type="presOf" srcId="{23A0DE4A-FE92-496E-B335-3433CEFB74E9}" destId="{98302F07-D6A9-46A5-9807-EBF6C9F5B2DD}" srcOrd="0" destOrd="1" presId="urn:microsoft.com/office/officeart/2005/8/layout/hList6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ECB535CD-5106-41E2-A5E6-D382C3792033}" type="presOf" srcId="{357008B7-F3FD-489F-A410-81C9A9EFE4DA}" destId="{25A33852-3C4B-4406-8856-3A4D6201948C}" srcOrd="0" destOrd="2" presId="urn:microsoft.com/office/officeart/2005/8/layout/hList6"/>
    <dgm:cxn modelId="{2FA258D4-5B38-426D-B0D7-CD8F217A1137}" type="presOf" srcId="{E5E95E82-EF79-43CA-AA86-43B0E1CBCD3F}" destId="{86146B22-5360-4D1B-AC91-3378F10134EE}" srcOrd="0" destOrd="0" presId="urn:microsoft.com/office/officeart/2005/8/layout/hList6"/>
    <dgm:cxn modelId="{1B9593D8-0118-451B-8B48-CC6C91B73C1B}" type="presOf" srcId="{B86124A4-14C7-49C7-A342-9B2C2B94980B}" destId="{98302F07-D6A9-46A5-9807-EBF6C9F5B2DD}" srcOrd="0" destOrd="3" presId="urn:microsoft.com/office/officeart/2005/8/layout/hList6"/>
    <dgm:cxn modelId="{3B50A2DD-8777-42C9-93E1-40A37E404C87}" type="presOf" srcId="{44B2544A-D122-4B95-A36C-B03D9E272B48}" destId="{DAD9059A-916A-4916-A2A8-B42491568DD3}" srcOrd="0" destOrd="3" presId="urn:microsoft.com/office/officeart/2005/8/layout/hList6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24179AE2-AA7E-4702-A358-E95F80152CCA}" type="presOf" srcId="{CF9055CF-8DEB-4A02-949A-DE72B6AC5D37}" destId="{6F1872F4-A030-4D64-A17C-72EA1ABBD62E}" srcOrd="0" destOrd="0" presId="urn:microsoft.com/office/officeart/2005/8/layout/hList6"/>
    <dgm:cxn modelId="{CC1A92EB-2672-4443-858D-BCA16F76F740}" type="presOf" srcId="{F3256203-D9D1-492A-B801-68C1A32486F0}" destId="{25A33852-3C4B-4406-8856-3A4D6201948C}" srcOrd="0" destOrd="1" presId="urn:microsoft.com/office/officeart/2005/8/layout/hList6"/>
    <dgm:cxn modelId="{D4055BC1-25B1-4CD1-BF08-20C154FADF73}" type="presParOf" srcId="{6F1872F4-A030-4D64-A17C-72EA1ABBD62E}" destId="{98302F07-D6A9-46A5-9807-EBF6C9F5B2DD}" srcOrd="0" destOrd="0" presId="urn:microsoft.com/office/officeart/2005/8/layout/hList6"/>
    <dgm:cxn modelId="{584E2F3E-994B-49B2-AD46-0E8D6E4A468B}" type="presParOf" srcId="{6F1872F4-A030-4D64-A17C-72EA1ABBD62E}" destId="{6681DF6F-8E98-430C-9A87-14BEC6C3269E}" srcOrd="1" destOrd="0" presId="urn:microsoft.com/office/officeart/2005/8/layout/hList6"/>
    <dgm:cxn modelId="{FD54A181-98DF-439C-9CA4-93CD1333DEC4}" type="presParOf" srcId="{6F1872F4-A030-4D64-A17C-72EA1ABBD62E}" destId="{DAD9059A-916A-4916-A2A8-B42491568DD3}" srcOrd="2" destOrd="0" presId="urn:microsoft.com/office/officeart/2005/8/layout/hList6"/>
    <dgm:cxn modelId="{B910F504-589D-4168-B820-FECB0EF26955}" type="presParOf" srcId="{6F1872F4-A030-4D64-A17C-72EA1ABBD62E}" destId="{39AEACD1-F8CF-4528-8379-DAA829B3790B}" srcOrd="3" destOrd="0" presId="urn:microsoft.com/office/officeart/2005/8/layout/hList6"/>
    <dgm:cxn modelId="{AEDC4C6E-DC7C-4364-8563-E748313EFA17}" type="presParOf" srcId="{6F1872F4-A030-4D64-A17C-72EA1ABBD62E}" destId="{25A33852-3C4B-4406-8856-3A4D6201948C}" srcOrd="4" destOrd="0" presId="urn:microsoft.com/office/officeart/2005/8/layout/hList6"/>
    <dgm:cxn modelId="{CBF7D188-2B16-4153-AEAE-C484C833188A}" type="presParOf" srcId="{6F1872F4-A030-4D64-A17C-72EA1ABBD62E}" destId="{562EDDC3-60FD-463F-A6DB-A597D604B642}" srcOrd="5" destOrd="0" presId="urn:microsoft.com/office/officeart/2005/8/layout/hList6"/>
    <dgm:cxn modelId="{A7220034-7FD2-4082-91F9-5EDDE0F524D0}" type="presParOf" srcId="{6F1872F4-A030-4D64-A17C-72EA1ABBD62E}" destId="{86146B22-5360-4D1B-AC91-3378F10134EE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302F07-D6A9-46A5-9807-EBF6C9F5B2DD}">
      <dsp:nvSpPr>
        <dsp:cNvPr id="0" name=""/>
        <dsp:cNvSpPr/>
      </dsp:nvSpPr>
      <dsp:spPr>
        <a:xfrm rot="16200000">
          <a:off x="-853402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0" tIns="0" rIns="189880" bIns="0" numCol="1" spcCol="1270" rtlCol="0" anchor="t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000" kern="1200" noProof="0" dirty="0">
              <a:latin typeface="Arial" panose="020B0604020202020204" pitchFamily="34" charset="0"/>
              <a:cs typeface="Arial" panose="020B0604020202020204" pitchFamily="34" charset="0"/>
            </a:rPr>
            <a:t>Tiêu </a:t>
          </a:r>
          <a:r>
            <a:rPr lang="vi-VN" sz="3000" kern="1200" noProof="0" dirty="0" err="1">
              <a:latin typeface="Arial" panose="020B0604020202020204" pitchFamily="34" charset="0"/>
              <a:cs typeface="Arial" panose="020B0604020202020204" pitchFamily="34" charset="0"/>
            </a:rPr>
            <a:t>đề</a:t>
          </a:r>
          <a:r>
            <a:rPr lang="vi-VN" sz="3000" kern="1200" noProof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sz="3000" kern="1200" noProof="0" dirty="0" err="1">
              <a:latin typeface="Arial" panose="020B0604020202020204" pitchFamily="34" charset="0"/>
              <a:cs typeface="Arial" panose="020B0604020202020204" pitchFamily="34" charset="0"/>
            </a:rPr>
            <a:t>Bước</a:t>
          </a:r>
          <a:r>
            <a:rPr lang="vi-VN" sz="3000" kern="1200" noProof="0" dirty="0">
              <a:latin typeface="Arial" panose="020B0604020202020204" pitchFamily="34" charset="0"/>
              <a:cs typeface="Arial" panose="020B0604020202020204" pitchFamily="34" charset="0"/>
            </a:rPr>
            <a:t> 1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300" kern="1200" noProof="0" dirty="0">
              <a:latin typeface="Arial" panose="020B0604020202020204" pitchFamily="34" charset="0"/>
              <a:cs typeface="Arial" panose="020B0604020202020204" pitchFamily="34" charset="0"/>
            </a:rPr>
            <a:t>Mô tả </a:t>
          </a:r>
          <a:r>
            <a:rPr lang="vi-VN" sz="2300" kern="1200" noProof="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vi-VN" sz="2300" kern="1200" noProof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sz="2300" kern="1200" noProof="0" dirty="0" err="1">
              <a:latin typeface="Arial" panose="020B0604020202020204" pitchFamily="34" charset="0"/>
              <a:cs typeface="Arial" panose="020B0604020202020204" pitchFamily="34" charset="0"/>
            </a:rPr>
            <a:t>vụ</a:t>
          </a:r>
          <a:endParaRPr lang="vi-VN" sz="23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300" kern="1200" noProof="0" dirty="0">
              <a:latin typeface="Arial" panose="020B0604020202020204" pitchFamily="34" charset="0"/>
              <a:cs typeface="Arial" panose="020B0604020202020204" pitchFamily="34" charset="0"/>
            </a:rPr>
            <a:t>Mô tả </a:t>
          </a:r>
          <a:r>
            <a:rPr lang="vi-VN" sz="2300" kern="1200" noProof="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vi-VN" sz="2300" kern="1200" noProof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sz="2300" kern="1200" noProof="0" dirty="0" err="1">
              <a:latin typeface="Arial" panose="020B0604020202020204" pitchFamily="34" charset="0"/>
              <a:cs typeface="Arial" panose="020B0604020202020204" pitchFamily="34" charset="0"/>
            </a:rPr>
            <a:t>vụ</a:t>
          </a:r>
          <a:endParaRPr lang="vi-VN" sz="23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300" kern="1200" noProof="0" dirty="0">
              <a:latin typeface="Arial" panose="020B0604020202020204" pitchFamily="34" charset="0"/>
              <a:cs typeface="Arial" panose="020B0604020202020204" pitchFamily="34" charset="0"/>
            </a:rPr>
            <a:t>Mô tả </a:t>
          </a:r>
          <a:r>
            <a:rPr lang="vi-VN" sz="2300" kern="1200" noProof="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vi-VN" sz="2300" kern="1200" noProof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sz="2300" kern="1200" noProof="0" dirty="0" err="1">
              <a:latin typeface="Arial" panose="020B0604020202020204" pitchFamily="34" charset="0"/>
              <a:cs typeface="Arial" panose="020B0604020202020204" pitchFamily="34" charset="0"/>
            </a:rPr>
            <a:t>vụ</a:t>
          </a:r>
          <a:endParaRPr lang="vi-VN" sz="23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300" kern="1200" noProof="0" dirty="0">
              <a:latin typeface="Arial" panose="020B0604020202020204" pitchFamily="34" charset="0"/>
              <a:cs typeface="Arial" panose="020B0604020202020204" pitchFamily="34" charset="0"/>
            </a:rPr>
            <a:t>Mô tả </a:t>
          </a:r>
          <a:r>
            <a:rPr lang="vi-VN" sz="2300" kern="1200" noProof="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vi-VN" sz="2300" kern="1200" noProof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sz="2300" kern="1200" noProof="0" dirty="0" err="1">
              <a:latin typeface="Arial" panose="020B0604020202020204" pitchFamily="34" charset="0"/>
              <a:cs typeface="Arial" panose="020B0604020202020204" pitchFamily="34" charset="0"/>
            </a:rPr>
            <a:t>vụ</a:t>
          </a:r>
          <a:endParaRPr lang="vi-VN" sz="23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5400000">
        <a:off x="636" y="797242"/>
        <a:ext cx="2278137" cy="2391727"/>
      </dsp:txXfrm>
    </dsp:sp>
    <dsp:sp modelId="{DAD9059A-916A-4916-A2A8-B42491568DD3}">
      <dsp:nvSpPr>
        <dsp:cNvPr id="0" name=""/>
        <dsp:cNvSpPr/>
      </dsp:nvSpPr>
      <dsp:spPr>
        <a:xfrm rot="16200000">
          <a:off x="1597281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0" tIns="0" rIns="189880" bIns="0" numCol="1" spcCol="1270" rtlCol="0" anchor="t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000" kern="1200" noProof="0" dirty="0">
              <a:latin typeface="Arial" panose="020B0604020202020204" pitchFamily="34" charset="0"/>
              <a:cs typeface="Arial" panose="020B0604020202020204" pitchFamily="34" charset="0"/>
            </a:rPr>
            <a:t>Tiêu </a:t>
          </a:r>
          <a:r>
            <a:rPr lang="vi-VN" sz="3000" kern="1200" noProof="0" dirty="0" err="1">
              <a:latin typeface="Arial" panose="020B0604020202020204" pitchFamily="34" charset="0"/>
              <a:cs typeface="Arial" panose="020B0604020202020204" pitchFamily="34" charset="0"/>
            </a:rPr>
            <a:t>đề</a:t>
          </a:r>
          <a:r>
            <a:rPr lang="vi-VN" sz="3000" kern="1200" noProof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sz="3000" kern="1200" noProof="0" dirty="0" err="1">
              <a:latin typeface="Arial" panose="020B0604020202020204" pitchFamily="34" charset="0"/>
              <a:cs typeface="Arial" panose="020B0604020202020204" pitchFamily="34" charset="0"/>
            </a:rPr>
            <a:t>Bước</a:t>
          </a:r>
          <a:r>
            <a:rPr lang="vi-VN" sz="3000" kern="1200" noProof="0" dirty="0">
              <a:latin typeface="Arial" panose="020B0604020202020204" pitchFamily="34" charset="0"/>
              <a:cs typeface="Arial" panose="020B0604020202020204" pitchFamily="34" charset="0"/>
            </a:rPr>
            <a:t> 2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300" kern="1200" noProof="0" dirty="0">
              <a:latin typeface="Arial" panose="020B0604020202020204" pitchFamily="34" charset="0"/>
              <a:cs typeface="Arial" panose="020B0604020202020204" pitchFamily="34" charset="0"/>
            </a:rPr>
            <a:t>Mô tả </a:t>
          </a:r>
          <a:r>
            <a:rPr lang="vi-VN" sz="2300" kern="1200" noProof="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vi-VN" sz="2300" kern="1200" noProof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sz="2300" kern="1200" noProof="0" dirty="0" err="1">
              <a:latin typeface="Arial" panose="020B0604020202020204" pitchFamily="34" charset="0"/>
              <a:cs typeface="Arial" panose="020B0604020202020204" pitchFamily="34" charset="0"/>
            </a:rPr>
            <a:t>vụ</a:t>
          </a:r>
          <a:endParaRPr lang="vi-VN" sz="23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300" kern="1200" noProof="0" dirty="0">
              <a:latin typeface="Arial" panose="020B0604020202020204" pitchFamily="34" charset="0"/>
              <a:cs typeface="Arial" panose="020B0604020202020204" pitchFamily="34" charset="0"/>
            </a:rPr>
            <a:t>Mô tả </a:t>
          </a:r>
          <a:r>
            <a:rPr lang="vi-VN" sz="2300" kern="1200" noProof="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vi-VN" sz="2300" kern="1200" noProof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sz="2300" kern="1200" noProof="0" dirty="0" err="1">
              <a:latin typeface="Arial" panose="020B0604020202020204" pitchFamily="34" charset="0"/>
              <a:cs typeface="Arial" panose="020B0604020202020204" pitchFamily="34" charset="0"/>
            </a:rPr>
            <a:t>vụ</a:t>
          </a:r>
          <a:endParaRPr lang="vi-VN" sz="23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300" kern="1200" noProof="0" dirty="0">
              <a:latin typeface="Arial" panose="020B0604020202020204" pitchFamily="34" charset="0"/>
              <a:cs typeface="Arial" panose="020B0604020202020204" pitchFamily="34" charset="0"/>
            </a:rPr>
            <a:t>Mô tả </a:t>
          </a:r>
          <a:r>
            <a:rPr lang="vi-VN" sz="2300" kern="1200" noProof="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vi-VN" sz="2300" kern="1200" noProof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sz="2300" kern="1200" noProof="0" dirty="0" err="1">
              <a:latin typeface="Arial" panose="020B0604020202020204" pitchFamily="34" charset="0"/>
              <a:cs typeface="Arial" panose="020B0604020202020204" pitchFamily="34" charset="0"/>
            </a:rPr>
            <a:t>vụ</a:t>
          </a:r>
          <a:endParaRPr lang="vi-VN" sz="23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5400000">
        <a:off x="2451319" y="797242"/>
        <a:ext cx="2278137" cy="2391727"/>
      </dsp:txXfrm>
    </dsp:sp>
    <dsp:sp modelId="{25A33852-3C4B-4406-8856-3A4D6201948C}">
      <dsp:nvSpPr>
        <dsp:cNvPr id="0" name=""/>
        <dsp:cNvSpPr/>
      </dsp:nvSpPr>
      <dsp:spPr>
        <a:xfrm rot="16200000">
          <a:off x="4046280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0" tIns="0" rIns="189880" bIns="0" numCol="1" spcCol="1270" rtlCol="0" anchor="t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000" kern="1200" noProof="0" dirty="0">
              <a:latin typeface="Arial" panose="020B0604020202020204" pitchFamily="34" charset="0"/>
              <a:cs typeface="Arial" panose="020B0604020202020204" pitchFamily="34" charset="0"/>
            </a:rPr>
            <a:t>Tiêu </a:t>
          </a:r>
          <a:r>
            <a:rPr lang="vi-VN" sz="3000" kern="1200" noProof="0" dirty="0" err="1">
              <a:latin typeface="Arial" panose="020B0604020202020204" pitchFamily="34" charset="0"/>
              <a:cs typeface="Arial" panose="020B0604020202020204" pitchFamily="34" charset="0"/>
            </a:rPr>
            <a:t>đề</a:t>
          </a:r>
          <a:r>
            <a:rPr lang="vi-VN" sz="3000" kern="1200" noProof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sz="3000" kern="1200" noProof="0" dirty="0" err="1">
              <a:latin typeface="Arial" panose="020B0604020202020204" pitchFamily="34" charset="0"/>
              <a:cs typeface="Arial" panose="020B0604020202020204" pitchFamily="34" charset="0"/>
            </a:rPr>
            <a:t>Bước</a:t>
          </a:r>
          <a:r>
            <a:rPr lang="vi-VN" sz="3000" kern="1200" noProof="0" dirty="0">
              <a:latin typeface="Arial" panose="020B0604020202020204" pitchFamily="34" charset="0"/>
              <a:cs typeface="Arial" panose="020B0604020202020204" pitchFamily="34" charset="0"/>
            </a:rPr>
            <a:t> 3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300" kern="1200" noProof="0" dirty="0">
              <a:latin typeface="Arial" panose="020B0604020202020204" pitchFamily="34" charset="0"/>
              <a:cs typeface="Arial" panose="020B0604020202020204" pitchFamily="34" charset="0"/>
            </a:rPr>
            <a:t>Mô tả </a:t>
          </a:r>
          <a:r>
            <a:rPr lang="vi-VN" sz="2300" kern="1200" noProof="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vi-VN" sz="2300" kern="1200" noProof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sz="2300" kern="1200" noProof="0" dirty="0" err="1">
              <a:latin typeface="Arial" panose="020B0604020202020204" pitchFamily="34" charset="0"/>
              <a:cs typeface="Arial" panose="020B0604020202020204" pitchFamily="34" charset="0"/>
            </a:rPr>
            <a:t>vụ</a:t>
          </a:r>
          <a:endParaRPr lang="vi-VN" sz="23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300" kern="1200" noProof="0" dirty="0">
              <a:latin typeface="Arial" panose="020B0604020202020204" pitchFamily="34" charset="0"/>
              <a:cs typeface="Arial" panose="020B0604020202020204" pitchFamily="34" charset="0"/>
            </a:rPr>
            <a:t>Mô tả </a:t>
          </a:r>
          <a:r>
            <a:rPr lang="vi-VN" sz="2300" kern="1200" noProof="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vi-VN" sz="2300" kern="1200" noProof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sz="2300" kern="1200" noProof="0" dirty="0" err="1">
              <a:latin typeface="Arial" panose="020B0604020202020204" pitchFamily="34" charset="0"/>
              <a:cs typeface="Arial" panose="020B0604020202020204" pitchFamily="34" charset="0"/>
            </a:rPr>
            <a:t>vụ</a:t>
          </a:r>
          <a:endParaRPr lang="vi-VN" sz="23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5400000">
        <a:off x="4900318" y="797242"/>
        <a:ext cx="2278137" cy="2391727"/>
      </dsp:txXfrm>
    </dsp:sp>
    <dsp:sp modelId="{86146B22-5360-4D1B-AC91-3378F10134EE}">
      <dsp:nvSpPr>
        <dsp:cNvPr id="0" name=""/>
        <dsp:cNvSpPr/>
      </dsp:nvSpPr>
      <dsp:spPr>
        <a:xfrm rot="16200000">
          <a:off x="6495278" y="854037"/>
          <a:ext cx="3986213" cy="227813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500" tIns="0" rIns="189880" bIns="0" numCol="1" spcCol="1270" rtlCol="0" anchor="t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000" kern="1200" noProof="0" dirty="0">
              <a:latin typeface="Arial" panose="020B0604020202020204" pitchFamily="34" charset="0"/>
              <a:cs typeface="Arial" panose="020B0604020202020204" pitchFamily="34" charset="0"/>
            </a:rPr>
            <a:t>Tiêu </a:t>
          </a:r>
          <a:r>
            <a:rPr lang="vi-VN" sz="3000" kern="1200" noProof="0" dirty="0" err="1">
              <a:latin typeface="Arial" panose="020B0604020202020204" pitchFamily="34" charset="0"/>
              <a:cs typeface="Arial" panose="020B0604020202020204" pitchFamily="34" charset="0"/>
            </a:rPr>
            <a:t>đề</a:t>
          </a:r>
          <a:r>
            <a:rPr lang="vi-VN" sz="3000" kern="1200" noProof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sz="3000" kern="1200" noProof="0" dirty="0" err="1">
              <a:latin typeface="Arial" panose="020B0604020202020204" pitchFamily="34" charset="0"/>
              <a:cs typeface="Arial" panose="020B0604020202020204" pitchFamily="34" charset="0"/>
            </a:rPr>
            <a:t>Bước</a:t>
          </a:r>
          <a:r>
            <a:rPr lang="vi-VN" sz="3000" kern="1200" noProof="0" dirty="0">
              <a:latin typeface="Arial" panose="020B0604020202020204" pitchFamily="34" charset="0"/>
              <a:cs typeface="Arial" panose="020B0604020202020204" pitchFamily="34" charset="0"/>
            </a:rPr>
            <a:t> 4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300" kern="1200" noProof="0" dirty="0">
              <a:latin typeface="Arial" panose="020B0604020202020204" pitchFamily="34" charset="0"/>
              <a:cs typeface="Arial" panose="020B0604020202020204" pitchFamily="34" charset="0"/>
            </a:rPr>
            <a:t>Mô tả </a:t>
          </a:r>
          <a:r>
            <a:rPr lang="vi-VN" sz="2300" kern="1200" noProof="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vi-VN" sz="2300" kern="1200" noProof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sz="2300" kern="1200" noProof="0" dirty="0" err="1">
              <a:latin typeface="Arial" panose="020B0604020202020204" pitchFamily="34" charset="0"/>
              <a:cs typeface="Arial" panose="020B0604020202020204" pitchFamily="34" charset="0"/>
            </a:rPr>
            <a:t>vụ</a:t>
          </a:r>
          <a:endParaRPr lang="vi-VN" sz="23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300" kern="1200" noProof="0" dirty="0">
              <a:latin typeface="Arial" panose="020B0604020202020204" pitchFamily="34" charset="0"/>
              <a:cs typeface="Arial" panose="020B0604020202020204" pitchFamily="34" charset="0"/>
            </a:rPr>
            <a:t>Mô tả </a:t>
          </a:r>
          <a:r>
            <a:rPr lang="vi-VN" sz="2300" kern="1200" noProof="0" dirty="0" err="1">
              <a:latin typeface="Arial" panose="020B0604020202020204" pitchFamily="34" charset="0"/>
              <a:cs typeface="Arial" panose="020B0604020202020204" pitchFamily="34" charset="0"/>
            </a:rPr>
            <a:t>tác</a:t>
          </a:r>
          <a:r>
            <a:rPr lang="vi-VN" sz="2300" kern="1200" noProof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vi-VN" sz="2300" kern="1200" noProof="0" dirty="0" err="1">
              <a:latin typeface="Arial" panose="020B0604020202020204" pitchFamily="34" charset="0"/>
              <a:cs typeface="Arial" panose="020B0604020202020204" pitchFamily="34" charset="0"/>
            </a:rPr>
            <a:t>vụ</a:t>
          </a:r>
          <a:endParaRPr lang="vi-VN" sz="230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5400000">
        <a:off x="7349316" y="797242"/>
        <a:ext cx="2278137" cy="239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Đầ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ỗ dành sẵn cho Ngà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8670DBC-D9F8-4C4F-B4BB-455A4D539585}" type="datetime1"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28/11/2024</a:t>
            </a:fld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ỗ dành sẵn cho Chân trang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hỗ dành sẵn cho Số hiệu Bản chiế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977E94-A6AB-4E02-8E43-E89F9CF4757F}" type="slidenum"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Đầ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3" name="Chỗ dành sẵn cho Ngà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FF1242D-F07F-42E6-8666-08C7023CA910}" type="datetime1">
              <a:rPr lang="vi-VN" smtClean="0"/>
              <a:pPr/>
              <a:t>28/11/2024</a:t>
            </a:fld>
            <a:endParaRPr lang="vi-VN" dirty="0"/>
          </a:p>
        </p:txBody>
      </p:sp>
      <p:sp>
        <p:nvSpPr>
          <p:cNvPr id="4" name="Chỗ dành sẵn cho Hình ảnh Trang chiế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vi-VN" dirty="0"/>
          </a:p>
        </p:txBody>
      </p:sp>
      <p:sp>
        <p:nvSpPr>
          <p:cNvPr id="5" name="Chỗ dành sẵ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</a:p>
          <a:p>
            <a:pPr lvl="1" rtl="0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 rtl="0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 rtl="0"/>
            <a:r>
              <a:rPr lang="vi-VN" dirty="0" err="1"/>
              <a:t>Mức</a:t>
            </a:r>
            <a:r>
              <a:rPr lang="vi-VN" dirty="0"/>
              <a:t> bốn</a:t>
            </a:r>
          </a:p>
          <a:p>
            <a:pPr lvl="4" rtl="0"/>
            <a:r>
              <a:rPr lang="vi-VN" dirty="0" err="1"/>
              <a:t>Mức</a:t>
            </a:r>
            <a:r>
              <a:rPr lang="vi-VN" dirty="0"/>
              <a:t> năm</a:t>
            </a:r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7" name="Chỗ dành sẵn cho Số hiệu Bản chiế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ED491D0-8E1B-49C7-849B-A28568D94497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vi-VN" smtClean="0"/>
              <a:t>1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71196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vi-VN" smtClean="0"/>
              <a:t>10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9533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vi-VN" smtClean="0"/>
              <a:t>11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07647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vi-VN" smtClean="0"/>
              <a:t>2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17250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vi-VN" smtClean="0"/>
              <a:t>3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14382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vi-VN" smtClean="0"/>
              <a:t>4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73501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vi-VN" smtClean="0"/>
              <a:t>5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57675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noProof="0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vi-VN" smtClean="0"/>
              <a:t>6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35395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vi-VN" smtClean="0"/>
              <a:t>7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331005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vi-VN" smtClean="0"/>
              <a:t>8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14795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vi-VN" smtClean="0"/>
              <a:t>9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34764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rang chiếu Tiêu đề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ình chữ nhật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Hình chữ nhật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êu đề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rtlCol="0"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Phụ đề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vi-VN" noProof="0"/>
              <a:t>Bấm để chỉnh sửa kiểu tiêu đề phụ của Bản cái</a:t>
            </a:r>
            <a:endParaRPr lang="vi-VN" noProof="0" dirty="0"/>
          </a:p>
        </p:txBody>
      </p:sp>
      <p:sp>
        <p:nvSpPr>
          <p:cNvPr id="11" name="Chỗ dành sẵn cho Ngà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8B539C0-213A-47F8-B0F8-3B3310A1A123}" type="datetime1">
              <a:rPr lang="vi-VN" smtClean="0"/>
              <a:pPr/>
              <a:t>28/11/2024</a:t>
            </a:fld>
            <a:endParaRPr lang="vi-VN" dirty="0"/>
          </a:p>
        </p:txBody>
      </p:sp>
      <p:sp>
        <p:nvSpPr>
          <p:cNvPr id="12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13" name="Chỗ dành sẵn cho Số hiệu Bản chiế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D266BE7-899D-4075-917F-DBDE33B6B692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vi-VN" dirty="0"/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vi-VN" dirty="0"/>
          </a:p>
        </p:txBody>
      </p:sp>
      <p:sp>
        <p:nvSpPr>
          <p:cNvPr id="4" name="Chỗ dành sẵn cho Ngà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2D4562-352E-4B22-A62B-E4B85C804973}" type="datetime1">
              <a:rPr lang="vi-VN" smtClean="0"/>
              <a:pPr/>
              <a:t>28/11/2024</a:t>
            </a:fld>
            <a:endParaRPr lang="vi-VN" dirty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6" name="Chỗ dành sẵn cho Số hiệu Bản chiế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D266BE7-899D-4075-917F-DBDE33B6B692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ình chữ nhật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Hình ảnh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 rtlCol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vi-VN" dirty="0"/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 rtlCol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vi-VN" dirty="0"/>
          </a:p>
        </p:txBody>
      </p:sp>
      <p:sp>
        <p:nvSpPr>
          <p:cNvPr id="4" name="Chỗ dành sẵn cho Ngày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 rtlCol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65304B-8848-4734-B97D-1D00B32415BD}" type="datetime1">
              <a:rPr lang="vi-VN" smtClean="0"/>
              <a:pPr/>
              <a:t>28/11/2024</a:t>
            </a:fld>
            <a:endParaRPr lang="vi-VN" dirty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 rtlCol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6" name="Chỗ dành sẵn cho Số hiệu Bản chiếu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 rtlCol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D266BE7-899D-4075-917F-DBDE33B6B692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ỗ dành sẵn cho Nội dung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vi-VN" noProof="0"/>
              <a:t>Bấm để chỉnh sửa kiểu văn bản của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bốn</a:t>
            </a:r>
          </a:p>
          <a:p>
            <a:pPr lvl="4" rtl="0"/>
            <a:r>
              <a:rPr lang="vi-VN" noProof="0"/>
              <a:t>Mức năm</a:t>
            </a:r>
            <a:endParaRPr lang="vi-VN" noProof="0" dirty="0"/>
          </a:p>
        </p:txBody>
      </p:sp>
      <p:sp>
        <p:nvSpPr>
          <p:cNvPr id="4" name="Chỗ dành sẵn cho Ngà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CBF76C8-0CF4-4E63-99B1-A180CCF34B84}" type="datetime1">
              <a:rPr lang="vi-VN" smtClean="0"/>
              <a:pPr/>
              <a:t>28/11/2024</a:t>
            </a:fld>
            <a:endParaRPr lang="vi-VN" dirty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6" name="Chỗ dành sẵn cho Số hiệu Bản chiế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D266BE7-899D-4075-917F-DBDE33B6B692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Đầu trang của Mục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ình chữ nhật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Hình chữ nhật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ỗ dành sẵn cho Văn bản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4" name="Chỗ dành sẵn cho Ngà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74BCFAB-5BB3-4385-A3E8-3EA65FEA2ED2}" type="datetime1">
              <a:rPr lang="vi-VN" smtClean="0"/>
              <a:pPr/>
              <a:t>28/11/2024</a:t>
            </a:fld>
            <a:endParaRPr lang="vi-VN" dirty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6" name="Chỗ dành sẵn cho Số hiệu Bản chiế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D266BE7-899D-4075-917F-DBDE33B6B692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vi-VN" dirty="0"/>
          </a:p>
        </p:txBody>
      </p:sp>
      <p:sp>
        <p:nvSpPr>
          <p:cNvPr id="3" name="Chỗ dành sẵn cho Nội dung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 rtlCol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vi-VN" dirty="0"/>
          </a:p>
        </p:txBody>
      </p:sp>
      <p:sp>
        <p:nvSpPr>
          <p:cNvPr id="4" name="Chỗ dành sẵn cho Nội dung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 rtlCol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vi-VN" dirty="0"/>
          </a:p>
        </p:txBody>
      </p:sp>
      <p:sp>
        <p:nvSpPr>
          <p:cNvPr id="5" name="Chỗ dành sẵn cho Ngà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1D98AD3-E3CF-44AB-B2F2-414F541097D0}" type="datetime1">
              <a:rPr lang="vi-VN" smtClean="0"/>
              <a:pPr/>
              <a:t>28/11/2024</a:t>
            </a:fld>
            <a:endParaRPr lang="vi-VN" dirty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7" name="Chỗ dành sẵn cho Số hiệu Bản chiế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D266BE7-899D-4075-917F-DBDE33B6B692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vi-VN" dirty="0"/>
          </a:p>
        </p:txBody>
      </p:sp>
      <p:sp>
        <p:nvSpPr>
          <p:cNvPr id="3" name="Chỗ dành sẵn cho Văn bản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ỗ dành sẵn cho Nội dung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 rtlCol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vi-VN" dirty="0"/>
          </a:p>
        </p:txBody>
      </p:sp>
      <p:sp>
        <p:nvSpPr>
          <p:cNvPr id="5" name="Chỗ dành sẵn cho Văn bản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ỗ dành sẵn cho Nội dung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 rtlCol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vi-VN" dirty="0"/>
          </a:p>
        </p:txBody>
      </p:sp>
      <p:sp>
        <p:nvSpPr>
          <p:cNvPr id="7" name="Chỗ dành sẵn cho Ngà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4C6930E-F8D7-46BD-9C55-70018D708FC1}" type="datetime1">
              <a:rPr lang="vi-VN" smtClean="0"/>
              <a:pPr/>
              <a:t>28/11/2024</a:t>
            </a:fld>
            <a:endParaRPr lang="vi-VN" dirty="0"/>
          </a:p>
        </p:txBody>
      </p:sp>
      <p:sp>
        <p:nvSpPr>
          <p:cNvPr id="8" name="Chỗ dành sẵn cho Chân trang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9" name="Chỗ dành sẵn cho Số hiệu Bản chiế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D266BE7-899D-4075-917F-DBDE33B6B692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vi-VN" dirty="0"/>
          </a:p>
        </p:txBody>
      </p:sp>
      <p:sp>
        <p:nvSpPr>
          <p:cNvPr id="3" name="Chỗ dành sẵn cho Ngà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7F2A125-C763-424A-A86D-956E24251007}" type="datetime1">
              <a:rPr lang="vi-VN" smtClean="0"/>
              <a:pPr/>
              <a:t>28/11/2024</a:t>
            </a:fld>
            <a:endParaRPr lang="vi-VN" dirty="0"/>
          </a:p>
        </p:txBody>
      </p:sp>
      <p:sp>
        <p:nvSpPr>
          <p:cNvPr id="4" name="Chỗ dành sẵn cho Chân trang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5" name="Chỗ dành sẵn cho Số hiệu Bản chiế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D266BE7-899D-4075-917F-DBDE33B6B692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Ngà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4E8ABF4-3453-4C11-8599-F80151EF768B}" type="datetime1">
              <a:rPr lang="vi-VN" smtClean="0"/>
              <a:pPr/>
              <a:t>28/11/2024</a:t>
            </a:fld>
            <a:endParaRPr lang="vi-VN" dirty="0"/>
          </a:p>
        </p:txBody>
      </p:sp>
      <p:sp>
        <p:nvSpPr>
          <p:cNvPr id="3" name="Chỗ dành sẵn cho Chân trang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4" name="Chỗ dành sẵn cho Số hiệu Bản chiế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D266BE7-899D-4075-917F-DBDE33B6B692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ội dung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vi-VN" dirty="0"/>
          </a:p>
        </p:txBody>
      </p:sp>
      <p:sp>
        <p:nvSpPr>
          <p:cNvPr id="4" name="Chỗ dành sẵn cho Văn bản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 rtlCol="0">
            <a:normAutofit/>
          </a:bodyPr>
          <a:lstStyle>
            <a:lvl1pPr marL="0" indent="0">
              <a:spcBef>
                <a:spcPts val="1500"/>
              </a:spcBef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Chỗ dành sẵn cho Nội dung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 rtlCol="0">
            <a:normAutofit/>
          </a:bodyPr>
          <a:lstStyle>
            <a:lvl1pPr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vi-VN" dirty="0"/>
          </a:p>
        </p:txBody>
      </p:sp>
      <p:sp>
        <p:nvSpPr>
          <p:cNvPr id="5" name="Chỗ dành sẵn cho Ngà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5F7EE0A-B2A5-4495-8EC9-E892169F1AEE}" type="datetime1">
              <a:rPr lang="vi-VN" smtClean="0"/>
              <a:pPr/>
              <a:t>28/11/2024</a:t>
            </a:fld>
            <a:endParaRPr lang="vi-VN" dirty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7" name="Chỗ dành sẵn cho Số hiệu Bản chiế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D266BE7-899D-4075-917F-DBDE33B6B692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vi-VN" dirty="0"/>
          </a:p>
        </p:txBody>
      </p:sp>
      <p:sp>
        <p:nvSpPr>
          <p:cNvPr id="4" name="Chỗ dành sẵn cho Văn bản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>
            <a:lvl1pPr marL="0" indent="0">
              <a:buNone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Chỗ dành sẵn cho Ảnh 2" descr="Chỗ dành sẵn trống để thêm một hình ảnh. Bấm vào chỗ dành sẵn, rồi chọn hình ảnh mà bạn muốn thêm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 rtlCol="0">
            <a:normAutofit/>
          </a:bodyPr>
          <a:lstStyle>
            <a:lvl1pPr marL="0" indent="0" algn="ctr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vi-VN"/>
              <a:t>Bấm biểu tượng để thêm hình ảnh</a:t>
            </a:r>
            <a:endParaRPr lang="vi-VN" dirty="0"/>
          </a:p>
        </p:txBody>
      </p:sp>
      <p:sp>
        <p:nvSpPr>
          <p:cNvPr id="5" name="Chỗ dành sẵn cho Ngà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925281E-7B32-4E83-8EF2-A8581FCF181C}" type="datetime1">
              <a:rPr lang="vi-VN" smtClean="0"/>
              <a:pPr/>
              <a:t>28/11/2024</a:t>
            </a:fld>
            <a:endParaRPr lang="vi-VN" dirty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7" name="Chỗ dành sẵn cho Số hiệu Bản chiế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D266BE7-899D-4075-917F-DBDE33B6B692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ình chữ nhật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Hình ảnh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Chỗ dành sẵn cho Tiêu đề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tiêu đề Bản cái</a:t>
            </a:r>
          </a:p>
        </p:txBody>
      </p:sp>
      <p:sp>
        <p:nvSpPr>
          <p:cNvPr id="3" name="Chỗ dành sẵn cho Văn bản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văn bản </a:t>
            </a:r>
            <a:r>
              <a:rPr lang="vi-VN" noProof="0" dirty="0" err="1"/>
              <a:t>Bản</a:t>
            </a:r>
            <a:r>
              <a:rPr lang="vi-VN" noProof="0" dirty="0"/>
              <a:t> cái</a:t>
            </a:r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  <a:p>
            <a:pPr lvl="5" rtl="0"/>
            <a:r>
              <a:rPr lang="vi-VN" noProof="0" dirty="0" err="1"/>
              <a:t>Thứ</a:t>
            </a:r>
            <a:r>
              <a:rPr lang="vi-VN" noProof="0" dirty="0"/>
              <a:t> </a:t>
            </a:r>
            <a:r>
              <a:rPr lang="vi-VN" noProof="0" dirty="0" err="1"/>
              <a:t>sáu</a:t>
            </a:r>
            <a:endParaRPr lang="vi-VN" noProof="0" dirty="0"/>
          </a:p>
          <a:p>
            <a:pPr lvl="6" rtl="0"/>
            <a:r>
              <a:rPr lang="vi-VN" noProof="0" dirty="0" err="1"/>
              <a:t>Thứ</a:t>
            </a:r>
            <a:r>
              <a:rPr lang="vi-VN" noProof="0" dirty="0"/>
              <a:t> </a:t>
            </a:r>
            <a:r>
              <a:rPr lang="vi-VN" noProof="0" dirty="0" err="1"/>
              <a:t>bảy</a:t>
            </a:r>
            <a:endParaRPr lang="vi-VN" noProof="0" dirty="0"/>
          </a:p>
          <a:p>
            <a:pPr lvl="7" rtl="0"/>
            <a:r>
              <a:rPr lang="vi-VN" noProof="0" dirty="0" err="1"/>
              <a:t>Thứ</a:t>
            </a:r>
            <a:r>
              <a:rPr lang="vi-VN" noProof="0" dirty="0"/>
              <a:t> </a:t>
            </a:r>
            <a:r>
              <a:rPr lang="vi-VN" noProof="0" dirty="0" err="1"/>
              <a:t>tám</a:t>
            </a:r>
            <a:endParaRPr lang="vi-VN" noProof="0" dirty="0"/>
          </a:p>
          <a:p>
            <a:pPr lvl="8" rtl="0"/>
            <a:r>
              <a:rPr lang="vi-VN" noProof="0" dirty="0" err="1"/>
              <a:t>Thứ</a:t>
            </a:r>
            <a:r>
              <a:rPr lang="vi-VN" noProof="0" dirty="0"/>
              <a:t> </a:t>
            </a:r>
            <a:r>
              <a:rPr lang="vi-VN" noProof="0" dirty="0" err="1"/>
              <a:t>chín</a:t>
            </a:r>
            <a:endParaRPr lang="vi-VN" noProof="0" dirty="0"/>
          </a:p>
        </p:txBody>
      </p:sp>
      <p:sp>
        <p:nvSpPr>
          <p:cNvPr id="4" name="Chỗ dành sẵn cho Ngày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C0B948-E644-4352-B4AE-8A10010BED5D}" type="datetime1">
              <a:rPr lang="vi-VN" smtClean="0"/>
              <a:pPr/>
              <a:t>28/11/2024</a:t>
            </a:fld>
            <a:endParaRPr lang="vi-VN" dirty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6" name="Chỗ dành sẵn cho Số hiệu Bản chiếu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D266BE7-899D-4075-917F-DBDE33B6B692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vi-VN" dirty="0" err="1"/>
              <a:t>Bố</a:t>
            </a:r>
            <a:r>
              <a:rPr lang="vi-VN" dirty="0"/>
              <a:t> </a:t>
            </a:r>
            <a:r>
              <a:rPr lang="vi-VN" dirty="0" err="1"/>
              <a:t>trí</a:t>
            </a:r>
            <a:r>
              <a:rPr lang="vi-VN" dirty="0"/>
              <a:t> Tiêu </a:t>
            </a:r>
            <a:r>
              <a:rPr lang="vi-VN" dirty="0" err="1"/>
              <a:t>đề</a:t>
            </a:r>
            <a:endParaRPr lang="vi-VN" dirty="0"/>
          </a:p>
        </p:txBody>
      </p:sp>
      <p:sp>
        <p:nvSpPr>
          <p:cNvPr id="3" name="Phụ đề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vi-VN" dirty="0"/>
              <a:t>Tiêu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phụ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/>
              <a:t>Thêm Tiêu </a:t>
            </a:r>
            <a:r>
              <a:rPr lang="vi-VN" dirty="0" err="1"/>
              <a:t>đề</a:t>
            </a:r>
            <a:r>
              <a:rPr lang="vi-VN" dirty="0"/>
              <a:t> Trang </a:t>
            </a:r>
            <a:r>
              <a:rPr lang="vi-VN" dirty="0" err="1"/>
              <a:t>chiếu</a:t>
            </a:r>
            <a:r>
              <a:rPr lang="vi-VN" dirty="0"/>
              <a:t> - 4</a:t>
            </a:r>
          </a:p>
        </p:txBody>
      </p:sp>
      <p:sp>
        <p:nvSpPr>
          <p:cNvPr id="4" name="Chỗ dành sẵn cho Văn bản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3" name="Chỗ dành sẵn cho Nội dung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5743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/>
              <a:t>Thêm Tiêu </a:t>
            </a:r>
            <a:r>
              <a:rPr lang="vi-VN" dirty="0" err="1"/>
              <a:t>đề</a:t>
            </a:r>
            <a:r>
              <a:rPr lang="vi-VN" dirty="0"/>
              <a:t> Trang </a:t>
            </a:r>
            <a:r>
              <a:rPr lang="vi-VN" dirty="0" err="1"/>
              <a:t>chiếu</a:t>
            </a:r>
            <a:r>
              <a:rPr lang="vi-VN" dirty="0"/>
              <a:t> - 5</a:t>
            </a:r>
          </a:p>
        </p:txBody>
      </p:sp>
      <p:sp>
        <p:nvSpPr>
          <p:cNvPr id="4" name="Chỗ dành sẵn cho Văn bản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3" name="Chỗ dành sẵn cho Ảnh 2" descr="Chỗ dành sẵn trống để thêm một hình ảnh. Bấm vào chỗ dành sẵn, rồi chọn hình ảnh mà bạn muốn thêm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73419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 err="1"/>
              <a:t>Bố</a:t>
            </a:r>
            <a:r>
              <a:rPr lang="vi-VN" dirty="0"/>
              <a:t> </a:t>
            </a:r>
            <a:r>
              <a:rPr lang="vi-VN" dirty="0" err="1"/>
              <a:t>trí</a:t>
            </a:r>
            <a:r>
              <a:rPr lang="vi-VN" dirty="0"/>
              <a:t> Tiêu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dung </a:t>
            </a:r>
            <a:r>
              <a:rPr lang="vi-VN" dirty="0" err="1"/>
              <a:t>với</a:t>
            </a:r>
            <a:r>
              <a:rPr lang="vi-VN" dirty="0"/>
              <a:t> Danh </a:t>
            </a:r>
            <a:r>
              <a:rPr lang="vi-VN" dirty="0" err="1"/>
              <a:t>sách</a:t>
            </a:r>
            <a:endParaRPr lang="vi-VN" dirty="0"/>
          </a:p>
        </p:txBody>
      </p:sp>
      <p:sp>
        <p:nvSpPr>
          <p:cNvPr id="14" name="Chỗ dành sẵn cho Nội dung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vi-VN" dirty="0"/>
              <a:t>Thêm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dấu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tiên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 ở đây</a:t>
            </a:r>
          </a:p>
          <a:p>
            <a:pPr rtl="0"/>
            <a:r>
              <a:rPr lang="vi-VN" dirty="0"/>
              <a:t>Thêm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dấu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thứ</a:t>
            </a:r>
            <a:r>
              <a:rPr lang="vi-VN" dirty="0"/>
              <a:t> hai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 ở đây</a:t>
            </a:r>
          </a:p>
          <a:p>
            <a:pPr rtl="0"/>
            <a:r>
              <a:rPr lang="vi-VN" dirty="0"/>
              <a:t>Thêm </a:t>
            </a:r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dấu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thứ</a:t>
            </a:r>
            <a:r>
              <a:rPr lang="vi-VN" dirty="0"/>
              <a:t> ba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 ở đây</a:t>
            </a:r>
          </a:p>
        </p:txBody>
      </p:sp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 err="1"/>
              <a:t>Bố</a:t>
            </a:r>
            <a:r>
              <a:rPr lang="vi-VN" dirty="0"/>
              <a:t> </a:t>
            </a:r>
            <a:r>
              <a:rPr lang="vi-VN" dirty="0" err="1"/>
              <a:t>trí</a:t>
            </a:r>
            <a:r>
              <a:rPr lang="vi-VN" dirty="0"/>
              <a:t> Tiêu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dung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đồ</a:t>
            </a:r>
            <a:endParaRPr lang="vi-VN" dirty="0"/>
          </a:p>
        </p:txBody>
      </p:sp>
      <p:graphicFrame>
        <p:nvGraphicFramePr>
          <p:cNvPr id="9" name="Chỗ dành sẵn cho Nội dung 2" descr="Biểu đồ cột liên cụm hiển thị các giá trị của 3 chuỗi cho 4 danh mục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4895025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4825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 err="1"/>
              <a:t>Bố</a:t>
            </a:r>
            <a:r>
              <a:rPr lang="vi-VN" dirty="0"/>
              <a:t> </a:t>
            </a:r>
            <a:r>
              <a:rPr lang="vi-VN" dirty="0" err="1"/>
              <a:t>trí</a:t>
            </a:r>
            <a:r>
              <a:rPr lang="vi-VN" dirty="0"/>
              <a:t> Hai </a:t>
            </a:r>
            <a:r>
              <a:rPr lang="vi-VN" dirty="0" err="1"/>
              <a:t>Nội</a:t>
            </a:r>
            <a:r>
              <a:rPr lang="vi-VN" dirty="0"/>
              <a:t> dung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Bảng</a:t>
            </a:r>
            <a:endParaRPr lang="vi-VN" dirty="0"/>
          </a:p>
        </p:txBody>
      </p:sp>
      <p:sp>
        <p:nvSpPr>
          <p:cNvPr id="3" name="Chỗ dành sẵn cho Nội dung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dấu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tiên ở đây</a:t>
            </a:r>
          </a:p>
          <a:p>
            <a:pPr rtl="0"/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dấu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thứ</a:t>
            </a:r>
            <a:r>
              <a:rPr lang="vi-VN" dirty="0"/>
              <a:t> hai ở đây</a:t>
            </a:r>
          </a:p>
          <a:p>
            <a:pPr rtl="0"/>
            <a:r>
              <a:rPr lang="vi-VN" dirty="0" err="1"/>
              <a:t>Điểm</a:t>
            </a:r>
            <a:r>
              <a:rPr lang="vi-VN" dirty="0"/>
              <a:t> </a:t>
            </a:r>
            <a:r>
              <a:rPr lang="vi-VN" dirty="0" err="1"/>
              <a:t>dấu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dòng</a:t>
            </a:r>
            <a:r>
              <a:rPr lang="vi-VN" dirty="0"/>
              <a:t> </a:t>
            </a:r>
            <a:r>
              <a:rPr lang="vi-VN" dirty="0" err="1"/>
              <a:t>thứ</a:t>
            </a:r>
            <a:r>
              <a:rPr lang="vi-VN" dirty="0"/>
              <a:t> ba ở đây</a:t>
            </a:r>
          </a:p>
        </p:txBody>
      </p:sp>
      <p:graphicFrame>
        <p:nvGraphicFramePr>
          <p:cNvPr id="12" name="Chỗ dành sẵn cho Nội dung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05339130"/>
              </p:ext>
            </p:extLst>
          </p:nvPr>
        </p:nvGraphicFramePr>
        <p:xfrm>
          <a:off x="6415088" y="2193925"/>
          <a:ext cx="4494213" cy="189622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9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056">
                <a:tc>
                  <a:txBody>
                    <a:bodyPr/>
                    <a:lstStyle/>
                    <a:p>
                      <a:pPr rtl="0"/>
                      <a:r>
                        <a:rPr lang="vi-VN" noProof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Lớp</a:t>
                      </a:r>
                      <a:endParaRPr lang="vi-VN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vi-VN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Nhóm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vi-VN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Nhóm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pPr rtl="0"/>
                      <a:r>
                        <a:rPr lang="vi-VN" noProof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Lớp</a:t>
                      </a:r>
                      <a:r>
                        <a:rPr lang="vi-VN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vi-VN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vi-VN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pPr rtl="0"/>
                      <a:r>
                        <a:rPr lang="vi-VN" noProof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Lớp</a:t>
                      </a:r>
                      <a:r>
                        <a:rPr lang="vi-VN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vi-VN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vi-VN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056">
                <a:tc>
                  <a:txBody>
                    <a:bodyPr/>
                    <a:lstStyle/>
                    <a:p>
                      <a:pPr rtl="0"/>
                      <a:r>
                        <a:rPr lang="vi-VN" noProof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Lớp</a:t>
                      </a:r>
                      <a:r>
                        <a:rPr lang="vi-VN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vi-VN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vi-VN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70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 err="1"/>
              <a:t>Bố</a:t>
            </a:r>
            <a:r>
              <a:rPr lang="vi-VN" dirty="0"/>
              <a:t> </a:t>
            </a:r>
            <a:r>
              <a:rPr lang="vi-VN" dirty="0" err="1"/>
              <a:t>trí</a:t>
            </a:r>
            <a:r>
              <a:rPr lang="vi-VN" dirty="0"/>
              <a:t> Tiêu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dung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SmartArt</a:t>
            </a:r>
            <a:endParaRPr lang="vi-VN" dirty="0"/>
          </a:p>
        </p:txBody>
      </p:sp>
      <p:graphicFrame>
        <p:nvGraphicFramePr>
          <p:cNvPr id="8" name="Chỗ dành sẵn cho Nội dung 2" descr="Danh sách hình thang hiển thị 4 nhóm được sắp xếp từ trái sang phải với mô tả tác vụ bên dưới mỗi nhóm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9926453"/>
              </p:ext>
            </p:extLst>
          </p:nvPr>
        </p:nvGraphicFramePr>
        <p:xfrm>
          <a:off x="1279525" y="2190750"/>
          <a:ext cx="9629775" cy="398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/>
              <a:t>Thêm Tiêu </a:t>
            </a:r>
            <a:r>
              <a:rPr lang="vi-VN" dirty="0" err="1"/>
              <a:t>đề</a:t>
            </a:r>
            <a:r>
              <a:rPr lang="vi-VN" dirty="0"/>
              <a:t> Trang </a:t>
            </a:r>
            <a:r>
              <a:rPr lang="vi-VN" dirty="0" err="1"/>
              <a:t>chiếu</a:t>
            </a:r>
            <a:r>
              <a:rPr lang="vi-VN" dirty="0"/>
              <a:t> - 1</a:t>
            </a:r>
          </a:p>
        </p:txBody>
      </p:sp>
      <p:sp>
        <p:nvSpPr>
          <p:cNvPr id="14" name="Chỗ dành sẵn cho Văn bả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4079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/>
              <a:t>Thêm Tiêu </a:t>
            </a:r>
            <a:r>
              <a:rPr lang="vi-VN" dirty="0" err="1"/>
              <a:t>đề</a:t>
            </a:r>
            <a:r>
              <a:rPr lang="vi-VN" dirty="0"/>
              <a:t> Trang </a:t>
            </a:r>
            <a:r>
              <a:rPr lang="vi-VN" dirty="0" err="1"/>
              <a:t>chiếu</a:t>
            </a:r>
            <a:r>
              <a:rPr lang="vi-VN" dirty="0"/>
              <a:t> - 2</a:t>
            </a:r>
          </a:p>
        </p:txBody>
      </p:sp>
      <p:sp>
        <p:nvSpPr>
          <p:cNvPr id="3" name="Chỗ dành sẵn cho Văn bả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4" name="Chỗ dành sẵn cho Nội dung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5" name="Chỗ dành sẵn cho Văn bản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6" name="Chỗ dành sẵn cho Nội dung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8830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/>
              <a:t>Thêm Tiêu </a:t>
            </a:r>
            <a:r>
              <a:rPr lang="vi-VN" dirty="0" err="1"/>
              <a:t>đề</a:t>
            </a:r>
            <a:r>
              <a:rPr lang="vi-VN" dirty="0"/>
              <a:t> Trang </a:t>
            </a:r>
            <a:r>
              <a:rPr lang="vi-VN" dirty="0" err="1"/>
              <a:t>chiếu</a:t>
            </a:r>
            <a:r>
              <a:rPr lang="vi-VN" dirty="0"/>
              <a:t> - 3</a:t>
            </a:r>
          </a:p>
        </p:txBody>
      </p:sp>
    </p:spTree>
    <p:extLst>
      <p:ext uri="{BB962C8B-B14F-4D97-AF65-F5344CB8AC3E}">
        <p14:creationId xmlns:p14="http://schemas.microsoft.com/office/powerpoint/2010/main" val="290246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64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ủ đề giáo dục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628_TF03462902_TF03462902.potx" id="{4A99C0C2-0CB3-4C2A-A627-9A0DB3DE8FCA}" vid="{B55F5320-490B-4989-AC0E-4BC21E67D96F}"/>
    </a:ext>
  </a:extLst>
</a:theme>
</file>

<file path=ppt/theme/theme2.xml><?xml version="1.0" encoding="utf-8"?>
<a:theme xmlns:a="http://schemas.openxmlformats.org/drawingml/2006/main" name="Chủ đề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Thiết kế minh họa trên bảng đen, bản trình bày chủ đề giáo dục (màn hình rộng)</Template>
  <TotalTime>2</TotalTime>
  <Words>227</Words>
  <Application>Microsoft Office PowerPoint</Application>
  <PresentationFormat>Màn hình rộng</PresentationFormat>
  <Paragraphs>56</Paragraphs>
  <Slides>11</Slides>
  <Notes>11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2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11</vt:i4>
      </vt:variant>
    </vt:vector>
  </HeadingPairs>
  <TitlesOfParts>
    <vt:vector size="14" baseType="lpstr">
      <vt:lpstr>Arial</vt:lpstr>
      <vt:lpstr>Wingdings</vt:lpstr>
      <vt:lpstr>Chủ đề giáo dục 16x9</vt:lpstr>
      <vt:lpstr>Bố trí Tiêu đề</vt:lpstr>
      <vt:lpstr>Bố trí Tiêu đề và Nội dung với Danh sách</vt:lpstr>
      <vt:lpstr>Bố trí Tiêu đề và Nội dung với Biểu đồ</vt:lpstr>
      <vt:lpstr>Bố trí Hai Nội dung với Bảng</vt:lpstr>
      <vt:lpstr>Bố trí Tiêu đề và Nội dung với SmartArt</vt:lpstr>
      <vt:lpstr>Thêm Tiêu đề Trang chiếu - 1</vt:lpstr>
      <vt:lpstr>Thêm Tiêu đề Trang chiếu - 2</vt:lpstr>
      <vt:lpstr>Thêm Tiêu đề Trang chiếu - 3</vt:lpstr>
      <vt:lpstr>Bản trình bày PowerPoint</vt:lpstr>
      <vt:lpstr>Thêm Tiêu đề Trang chiếu - 4</vt:lpstr>
      <vt:lpstr>Thêm Tiêu đề Trang chiếu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NGHI PHUONG</dc:creator>
  <cp:lastModifiedBy>NGHI PHUONG</cp:lastModifiedBy>
  <cp:revision>1</cp:revision>
  <dcterms:created xsi:type="dcterms:W3CDTF">2024-11-28T13:34:15Z</dcterms:created>
  <dcterms:modified xsi:type="dcterms:W3CDTF">2024-11-28T13:36:42Z</dcterms:modified>
</cp:coreProperties>
</file>