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54E753-967E-0712-48B6-07C419643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D1B68A-2BD0-E14B-09BF-8951BD5B1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252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{3B9B3783-6386-451E-8FCA-7290CF5381FA}tf16401375</Template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Arial</vt:lpstr>
      <vt:lpstr>MS Shell Dlg 2</vt:lpstr>
      <vt:lpstr>Times New Roman</vt:lpstr>
      <vt:lpstr>Wingdings</vt:lpstr>
      <vt:lpstr>Wingdings 3</vt:lpstr>
      <vt:lpstr>Madison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2024-12-01T09:49:05Z</dcterms:created>
  <dcterms:modified xsi:type="dcterms:W3CDTF">2024-12-01T09:49:28Z</dcterms:modified>
</cp:coreProperties>
</file>