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3"/>
  </p:notesMasterIdLst>
  <p:sldIdLst>
    <p:sldId id="256" r:id="rId2"/>
    <p:sldId id="259" r:id="rId3"/>
    <p:sldId id="257" r:id="rId4"/>
    <p:sldId id="311" r:id="rId5"/>
    <p:sldId id="312" r:id="rId6"/>
    <p:sldId id="313" r:id="rId7"/>
    <p:sldId id="328" r:id="rId8"/>
    <p:sldId id="314" r:id="rId9"/>
    <p:sldId id="315" r:id="rId10"/>
    <p:sldId id="321" r:id="rId11"/>
    <p:sldId id="317" r:id="rId12"/>
    <p:sldId id="318" r:id="rId13"/>
    <p:sldId id="316" r:id="rId14"/>
    <p:sldId id="319" r:id="rId15"/>
    <p:sldId id="322" r:id="rId16"/>
    <p:sldId id="320" r:id="rId17"/>
    <p:sldId id="323" r:id="rId18"/>
    <p:sldId id="324" r:id="rId19"/>
    <p:sldId id="325" r:id="rId20"/>
    <p:sldId id="326" r:id="rId21"/>
    <p:sldId id="327" r:id="rId22"/>
  </p:sldIdLst>
  <p:sldSz cx="9144000" cy="5143500" type="screen16x9"/>
  <p:notesSz cx="6858000" cy="9144000"/>
  <p:embeddedFontLst>
    <p:embeddedFont>
      <p:font typeface="ABeeZee" panose="020B0604020202020204" charset="0"/>
      <p:regular r:id="rId24"/>
      <p:italic r:id="rId25"/>
    </p:embeddedFont>
    <p:embeddedFont>
      <p:font typeface="Consolas" panose="020B0609020204030204" pitchFamily="49" charset="0"/>
      <p:regular r:id="rId26"/>
      <p:bold r:id="rId27"/>
      <p:italic r:id="rId28"/>
      <p:boldItalic r:id="rId29"/>
    </p:embeddedFont>
    <p:embeddedFont>
      <p:font typeface="Manrope" panose="020B0604020202020204" charset="0"/>
      <p:regular r:id="rId30"/>
      <p:bold r:id="rId31"/>
    </p:embeddedFont>
    <p:embeddedFont>
      <p:font typeface="Manrope ExtraBold" panose="020B0604020202020204" charset="0"/>
      <p:bold r:id="rId32"/>
    </p:embeddedFont>
    <p:embeddedFont>
      <p:font typeface="Manrope SemiBold" panose="020B0604020202020204" charset="0"/>
      <p:regular r:id="rId33"/>
      <p:bold r:id="rId34"/>
    </p:embeddedFont>
    <p:embeddedFont>
      <p:font typeface="Open Sans" panose="020B0606030504020204" pitchFamily="34" charset="0"/>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Verdana" panose="020B060403050404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C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068B64-2E1C-403A-8732-F62C6B7D524E}">
  <a:tblStyle styleId="{AA068B64-2E1C-403A-8732-F62C6B7D52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46B7DA7-199D-4666-92D7-5C47F90F8CD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5020" autoAdjust="0"/>
  </p:normalViewPr>
  <p:slideViewPr>
    <p:cSldViewPr snapToGrid="0">
      <p:cViewPr varScale="1">
        <p:scale>
          <a:sx n="103" d="100"/>
          <a:sy n="103" d="100"/>
        </p:scale>
        <p:origin x="902"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vi-VN" dirty="0"/>
          </a:p>
        </p:txBody>
      </p:sp>
    </p:spTree>
    <p:extLst>
      <p:ext uri="{BB962C8B-B14F-4D97-AF65-F5344CB8AC3E}">
        <p14:creationId xmlns:p14="http://schemas.microsoft.com/office/powerpoint/2010/main" val="4208353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t>//          =====&gt; YÊU CẦU: NHẬP 3 SỐ VÀ IN RA MÀN HÌNH TỔNG CỦA CHÚNG</a:t>
            </a:r>
          </a:p>
          <a:p>
            <a:pPr marL="158750" indent="0">
              <a:buNone/>
            </a:pPr>
            <a:r>
              <a:rPr lang="vi-VN" dirty="0"/>
              <a:t>////          cách 1</a:t>
            </a:r>
          </a:p>
          <a:p>
            <a:pPr marL="158750" indent="0">
              <a:buNone/>
            </a:pPr>
            <a:r>
              <a:rPr lang="vi-VN" dirty="0"/>
              <a:t>//          System.out.println("Mời nhập số thứ 1: ");</a:t>
            </a:r>
          </a:p>
          <a:p>
            <a:pPr marL="158750" indent="0">
              <a:buNone/>
            </a:pPr>
            <a:r>
              <a:rPr lang="vi-VN" dirty="0"/>
              <a:t>//          int x1 = sc.nextInt();</a:t>
            </a:r>
          </a:p>
          <a:p>
            <a:pPr marL="158750" indent="0">
              <a:buNone/>
            </a:pPr>
            <a:r>
              <a:rPr lang="vi-VN" dirty="0"/>
              <a:t>//          System.out.println("Số thứ 1: "+x1);</a:t>
            </a:r>
          </a:p>
          <a:p>
            <a:pPr marL="158750" indent="0">
              <a:buNone/>
            </a:pPr>
            <a:r>
              <a:rPr lang="vi-VN" dirty="0"/>
              <a:t>//          sc.nextLine();</a:t>
            </a:r>
          </a:p>
          <a:p>
            <a:pPr marL="158750" indent="0">
              <a:buNone/>
            </a:pPr>
            <a:r>
              <a:rPr lang="vi-VN" dirty="0"/>
              <a:t>////          cách 2</a:t>
            </a:r>
          </a:p>
          <a:p>
            <a:pPr marL="158750" indent="0">
              <a:buNone/>
            </a:pPr>
            <a:r>
              <a:rPr lang="vi-VN" dirty="0"/>
              <a:t>//          System.out.println("Mời nhập số thứ 2: ");</a:t>
            </a:r>
          </a:p>
          <a:p>
            <a:pPr marL="158750" indent="0">
              <a:buNone/>
            </a:pPr>
            <a:r>
              <a:rPr lang="vi-VN" dirty="0"/>
              <a:t>//          String s = sc.nextLine();</a:t>
            </a:r>
          </a:p>
          <a:p>
            <a:pPr marL="158750" indent="0">
              <a:buNone/>
            </a:pPr>
            <a:r>
              <a:rPr lang="vi-VN" dirty="0"/>
              <a:t>//          int x2 = Integer.parseInt(s);</a:t>
            </a:r>
          </a:p>
          <a:p>
            <a:pPr marL="158750" indent="0">
              <a:buNone/>
            </a:pPr>
            <a:r>
              <a:rPr lang="vi-VN" dirty="0"/>
              <a:t>//          System.out.println("Số thứ 2: " + x2);</a:t>
            </a:r>
          </a:p>
          <a:p>
            <a:pPr marL="158750" indent="0">
              <a:buNone/>
            </a:pPr>
            <a:r>
              <a:rPr lang="vi-VN" dirty="0"/>
              <a:t>////          cách 3</a:t>
            </a:r>
          </a:p>
          <a:p>
            <a:pPr marL="158750" indent="0">
              <a:buNone/>
            </a:pPr>
            <a:r>
              <a:rPr lang="vi-VN" dirty="0"/>
              <a:t>//          System.out.println("Mời nhập số thứ 3: ");</a:t>
            </a:r>
          </a:p>
          <a:p>
            <a:pPr marL="158750" indent="0">
              <a:buNone/>
            </a:pPr>
            <a:r>
              <a:rPr lang="vi-VN" dirty="0"/>
              <a:t>//          int x3 = new Scanner(System.in).nextInt();</a:t>
            </a:r>
          </a:p>
          <a:p>
            <a:pPr marL="158750" indent="0">
              <a:buNone/>
            </a:pPr>
            <a:r>
              <a:rPr lang="vi-VN" dirty="0"/>
              <a:t>//          System.out.println("Số thứ 3: " + x3);</a:t>
            </a:r>
          </a:p>
          <a:p>
            <a:pPr marL="158750" indent="0">
              <a:buNone/>
            </a:pPr>
            <a:r>
              <a:rPr lang="vi-VN" dirty="0"/>
              <a:t>//         </a:t>
            </a:r>
          </a:p>
          <a:p>
            <a:pPr marL="158750" indent="0">
              <a:buNone/>
            </a:pPr>
            <a:r>
              <a:rPr lang="vi-VN" dirty="0"/>
              <a:t>//          System.out.println("TỔNG 3 SỐ: "+(x1+x2+x3));</a:t>
            </a:r>
          </a:p>
        </p:txBody>
      </p:sp>
    </p:spTree>
    <p:extLst>
      <p:ext uri="{BB962C8B-B14F-4D97-AF65-F5344CB8AC3E}">
        <p14:creationId xmlns:p14="http://schemas.microsoft.com/office/powerpoint/2010/main" val="104529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t>//       =====&gt; YÊU CẦU: Random nhiệt độ t là số nguyên từ 0-30</a:t>
            </a:r>
          </a:p>
          <a:p>
            <a:pPr marL="158750" indent="0">
              <a:buNone/>
            </a:pPr>
            <a:r>
              <a:rPr lang="vi-VN" dirty="0"/>
              <a:t>// Random:</a:t>
            </a:r>
          </a:p>
          <a:p>
            <a:pPr marL="158750" indent="0">
              <a:buNone/>
            </a:pPr>
            <a:r>
              <a:rPr lang="vi-VN" dirty="0"/>
              <a:t>//        Random rand = new Random();</a:t>
            </a:r>
          </a:p>
          <a:p>
            <a:pPr marL="158750" indent="0">
              <a:buNone/>
            </a:pPr>
            <a:r>
              <a:rPr lang="vi-VN" dirty="0"/>
              <a:t>//        int t = rand.nextInt(30);</a:t>
            </a:r>
          </a:p>
          <a:p>
            <a:pPr marL="158750" indent="0">
              <a:buNone/>
            </a:pPr>
            <a:r>
              <a:rPr lang="vi-VN" dirty="0"/>
              <a:t>//        System.out.println("Nhiệt độ hôm nay là: "+t);</a:t>
            </a:r>
          </a:p>
          <a:p>
            <a:pPr marL="158750" indent="0">
              <a:buNone/>
            </a:pPr>
            <a:r>
              <a:rPr lang="vi-VN" dirty="0"/>
              <a:t>//        </a:t>
            </a:r>
          </a:p>
          <a:p>
            <a:pPr marL="158750" indent="0">
              <a:buNone/>
            </a:pPr>
            <a:r>
              <a:rPr lang="vi-VN" dirty="0"/>
              <a:t>////  Cách 1: if else</a:t>
            </a:r>
          </a:p>
          <a:p>
            <a:pPr marL="158750" indent="0">
              <a:buNone/>
            </a:pPr>
            <a:r>
              <a:rPr lang="vi-VN" dirty="0"/>
              <a:t>////  if (điều_kiện){kết_quả_true} else {kết_quả_false}</a:t>
            </a:r>
          </a:p>
          <a:p>
            <a:pPr marL="158750" indent="0">
              <a:buNone/>
            </a:pPr>
            <a:r>
              <a:rPr lang="vi-VN" dirty="0"/>
              <a:t>//        </a:t>
            </a:r>
          </a:p>
          <a:p>
            <a:pPr marL="158750" indent="0">
              <a:buNone/>
            </a:pPr>
            <a:r>
              <a:rPr lang="vi-VN" dirty="0"/>
              <a:t>//        if(t&lt;10) System.out.println("lạnh");</a:t>
            </a:r>
          </a:p>
          <a:p>
            <a:pPr marL="158750" indent="0">
              <a:buNone/>
            </a:pPr>
            <a:r>
              <a:rPr lang="vi-VN" dirty="0"/>
              <a:t>//        else System.out.println("không lạnh");</a:t>
            </a:r>
          </a:p>
          <a:p>
            <a:pPr marL="158750" indent="0">
              <a:buNone/>
            </a:pPr>
            <a:r>
              <a:rPr lang="vi-VN" dirty="0"/>
              <a:t>//        </a:t>
            </a:r>
          </a:p>
          <a:p>
            <a:pPr marL="158750" indent="0">
              <a:buNone/>
            </a:pPr>
            <a:r>
              <a:rPr lang="vi-VN" dirty="0"/>
              <a:t>////  Cách 2: toán tử 3 ngôi</a:t>
            </a:r>
          </a:p>
          <a:p>
            <a:pPr marL="158750" indent="0">
              <a:buNone/>
            </a:pPr>
            <a:r>
              <a:rPr lang="vi-VN" dirty="0"/>
              <a:t>////  điều_kiện ? kết_quả_true : kết_quả_false</a:t>
            </a:r>
          </a:p>
          <a:p>
            <a:pPr marL="158750" indent="0">
              <a:buNone/>
            </a:pPr>
            <a:r>
              <a:rPr lang="vi-VN" dirty="0"/>
              <a:t>//        System.out.println(t&lt;0 ? "lạnh" : "không lạnh");</a:t>
            </a:r>
          </a:p>
        </p:txBody>
      </p:sp>
    </p:spTree>
    <p:extLst>
      <p:ext uri="{BB962C8B-B14F-4D97-AF65-F5344CB8AC3E}">
        <p14:creationId xmlns:p14="http://schemas.microsoft.com/office/powerpoint/2010/main" val="591059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t>//       =====&gt; YÊU CẦU: </a:t>
            </a:r>
          </a:p>
          <a:p>
            <a:pPr marL="158750" indent="0">
              <a:buNone/>
            </a:pPr>
            <a:r>
              <a:rPr lang="vi-VN" dirty="0"/>
              <a:t>//        Tùy chọn:</a:t>
            </a:r>
          </a:p>
          <a:p>
            <a:pPr marL="158750" indent="0">
              <a:buNone/>
            </a:pPr>
            <a:r>
              <a:rPr lang="vi-VN" dirty="0"/>
              <a:t>//        1. Bạn đã chọn số 1</a:t>
            </a:r>
          </a:p>
          <a:p>
            <a:pPr marL="158750" indent="0">
              <a:buNone/>
            </a:pPr>
            <a:r>
              <a:rPr lang="vi-VN" dirty="0"/>
              <a:t>//        2. Bạn đã chọn số 2</a:t>
            </a:r>
          </a:p>
          <a:p>
            <a:pPr marL="158750" indent="0">
              <a:buNone/>
            </a:pPr>
            <a:r>
              <a:rPr lang="vi-VN" dirty="0"/>
              <a:t>//        3. Bạn đã chọn số 3</a:t>
            </a:r>
          </a:p>
          <a:p>
            <a:pPr marL="158750" indent="0">
              <a:buNone/>
            </a:pPr>
            <a:r>
              <a:rPr lang="vi-VN" dirty="0"/>
              <a:t>//        Khác: Chúc bạn may mắn lần sau!</a:t>
            </a:r>
          </a:p>
          <a:p>
            <a:pPr marL="158750" indent="0">
              <a:buNone/>
            </a:pPr>
            <a:endParaRPr lang="vi-VN" dirty="0"/>
          </a:p>
          <a:p>
            <a:pPr marL="158750" indent="0">
              <a:buNone/>
            </a:pPr>
            <a:endParaRPr lang="vi-VN" dirty="0"/>
          </a:p>
          <a:p>
            <a:pPr marL="158750" indent="0">
              <a:buNone/>
            </a:pPr>
            <a:r>
              <a:rPr lang="vi-VN" dirty="0"/>
              <a:t>//  cach 1: </a:t>
            </a:r>
          </a:p>
          <a:p>
            <a:pPr marL="158750" indent="0">
              <a:buNone/>
            </a:pPr>
            <a:r>
              <a:rPr lang="vi-VN" dirty="0"/>
              <a:t>//    if (điều_kiện1){kết_quả_1}</a:t>
            </a:r>
          </a:p>
          <a:p>
            <a:pPr marL="158750" indent="0">
              <a:buNone/>
            </a:pPr>
            <a:r>
              <a:rPr lang="vi-VN" dirty="0"/>
              <a:t>//    else if {điều_kiện2}{kết_quả_2}</a:t>
            </a:r>
          </a:p>
          <a:p>
            <a:pPr marL="158750" indent="0">
              <a:buNone/>
            </a:pPr>
            <a:r>
              <a:rPr lang="vi-VN" dirty="0"/>
              <a:t>//    else {còn_lại}</a:t>
            </a:r>
          </a:p>
          <a:p>
            <a:pPr marL="158750" indent="0">
              <a:buNone/>
            </a:pPr>
            <a:r>
              <a:rPr lang="vi-VN" dirty="0"/>
              <a:t>//</a:t>
            </a:r>
          </a:p>
          <a:p>
            <a:pPr marL="158750" indent="0">
              <a:buNone/>
            </a:pPr>
            <a:r>
              <a:rPr lang="vi-VN" dirty="0"/>
              <a:t>//        System.out.println("Mời nhập số: ");</a:t>
            </a:r>
          </a:p>
          <a:p>
            <a:pPr marL="158750" indent="0">
              <a:buNone/>
            </a:pPr>
            <a:r>
              <a:rPr lang="vi-VN" dirty="0"/>
              <a:t>//        int choice = sc.nextInt();</a:t>
            </a:r>
          </a:p>
          <a:p>
            <a:pPr marL="158750" indent="0">
              <a:buNone/>
            </a:pPr>
            <a:r>
              <a:rPr lang="vi-VN" dirty="0"/>
              <a:t>        </a:t>
            </a:r>
          </a:p>
          <a:p>
            <a:pPr marL="158750" indent="0">
              <a:buNone/>
            </a:pPr>
            <a:r>
              <a:rPr lang="vi-VN" dirty="0"/>
              <a:t>//        String kq="";</a:t>
            </a:r>
          </a:p>
          <a:p>
            <a:pPr marL="158750" indent="0">
              <a:buNone/>
            </a:pPr>
            <a:r>
              <a:rPr lang="vi-VN" dirty="0"/>
              <a:t>//        if (choice == 1) kq= "Bạn đã chọn số 1";</a:t>
            </a:r>
          </a:p>
          <a:p>
            <a:pPr marL="158750" indent="0">
              <a:buNone/>
            </a:pPr>
            <a:r>
              <a:rPr lang="vi-VN" dirty="0"/>
              <a:t>//        else if (choice == 2) kq="Bạn đã chọn số 2";</a:t>
            </a:r>
          </a:p>
          <a:p>
            <a:pPr marL="158750" indent="0">
              <a:buNone/>
            </a:pPr>
            <a:r>
              <a:rPr lang="vi-VN" dirty="0"/>
              <a:t>//        else if (choice == 3) kq="Bạn đã chọn số 3";</a:t>
            </a:r>
          </a:p>
          <a:p>
            <a:pPr marL="158750" indent="0">
              <a:buNone/>
            </a:pPr>
            <a:r>
              <a:rPr lang="vi-VN" dirty="0"/>
              <a:t>//        else kq="Chúc bạn may mắn lần sau!";</a:t>
            </a:r>
          </a:p>
          <a:p>
            <a:pPr marL="158750" indent="0">
              <a:buNone/>
            </a:pPr>
            <a:r>
              <a:rPr lang="vi-VN" dirty="0"/>
              <a:t>//        System.out.println(kq);</a:t>
            </a:r>
          </a:p>
          <a:p>
            <a:pPr marL="158750" indent="0">
              <a:buNone/>
            </a:pPr>
            <a:endParaRPr lang="vi-VN" dirty="0"/>
          </a:p>
          <a:p>
            <a:pPr marL="158750" indent="0">
              <a:buNone/>
            </a:pPr>
            <a:r>
              <a:rPr lang="vi-VN" dirty="0"/>
              <a:t>////  cach 2: switch case</a:t>
            </a:r>
          </a:p>
          <a:p>
            <a:pPr marL="158750" indent="0">
              <a:buNone/>
            </a:pPr>
            <a:r>
              <a:rPr lang="vi-VN" dirty="0"/>
              <a:t>//    switch(choice){</a:t>
            </a:r>
          </a:p>
          <a:p>
            <a:pPr marL="158750" indent="0">
              <a:buNone/>
            </a:pPr>
            <a:r>
              <a:rPr lang="vi-VN" dirty="0"/>
              <a:t>//        case 1: System.out.println("Bạn đã chọn số 1"); break;</a:t>
            </a:r>
          </a:p>
          <a:p>
            <a:pPr marL="158750" indent="0">
              <a:buNone/>
            </a:pPr>
            <a:r>
              <a:rPr lang="vi-VN" dirty="0"/>
              <a:t>//        case 2: System.out.println("Bạn đã chọn số 2"); break;</a:t>
            </a:r>
          </a:p>
          <a:p>
            <a:pPr marL="158750" indent="0">
              <a:buNone/>
            </a:pPr>
            <a:r>
              <a:rPr lang="vi-VN" dirty="0"/>
              <a:t>//        case 3: System.out.println("Bạn đã chọn số 3"); break;</a:t>
            </a:r>
          </a:p>
          <a:p>
            <a:pPr marL="158750" indent="0">
              <a:buNone/>
            </a:pPr>
            <a:r>
              <a:rPr lang="vi-VN" dirty="0"/>
              <a:t>//        default: System.out.println("Chúc bạn may mắn lần sau!");</a:t>
            </a:r>
          </a:p>
          <a:p>
            <a:pPr marL="158750" indent="0">
              <a:buNone/>
            </a:pPr>
            <a:r>
              <a:rPr lang="vi-VN" dirty="0"/>
              <a:t>//    }</a:t>
            </a:r>
          </a:p>
        </p:txBody>
      </p:sp>
    </p:spTree>
    <p:extLst>
      <p:ext uri="{BB962C8B-B14F-4D97-AF65-F5344CB8AC3E}">
        <p14:creationId xmlns:p14="http://schemas.microsoft.com/office/powerpoint/2010/main" val="761584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t>//       =====&gt; YÊU CẦU: IN RA CÁC SỐ CHẴN từ &gt;0 và &lt;100</a:t>
            </a:r>
          </a:p>
          <a:p>
            <a:pPr marL="158750" indent="0">
              <a:buNone/>
            </a:pPr>
            <a:r>
              <a:rPr lang="vi-VN" dirty="0"/>
              <a:t>//// Cách 1: while</a:t>
            </a:r>
          </a:p>
          <a:p>
            <a:pPr marL="158750" indent="0">
              <a:buNone/>
            </a:pPr>
            <a:r>
              <a:rPr lang="vi-VN" dirty="0"/>
              <a:t>// while (điều_kiện){câu_lệnh}</a:t>
            </a:r>
          </a:p>
          <a:p>
            <a:pPr marL="158750" indent="0">
              <a:buNone/>
            </a:pPr>
            <a:r>
              <a:rPr lang="vi-VN" dirty="0"/>
              <a:t>//        int t = 1;</a:t>
            </a:r>
          </a:p>
          <a:p>
            <a:pPr marL="158750" indent="0">
              <a:buNone/>
            </a:pPr>
            <a:r>
              <a:rPr lang="vi-VN" dirty="0"/>
              <a:t>//        while (t &lt; 100) {</a:t>
            </a:r>
          </a:p>
          <a:p>
            <a:pPr marL="158750" indent="0">
              <a:buNone/>
            </a:pPr>
            <a:r>
              <a:rPr lang="vi-VN" dirty="0"/>
              <a:t>//            t++;</a:t>
            </a:r>
          </a:p>
          <a:p>
            <a:pPr marL="158750" indent="0">
              <a:buNone/>
            </a:pPr>
            <a:r>
              <a:rPr lang="vi-VN" dirty="0"/>
              <a:t>//            if (t % 2 == 0) {</a:t>
            </a:r>
          </a:p>
          <a:p>
            <a:pPr marL="158750" indent="0">
              <a:buNone/>
            </a:pPr>
            <a:r>
              <a:rPr lang="vi-VN" dirty="0"/>
              <a:t>//                System.out.println(t);</a:t>
            </a:r>
          </a:p>
          <a:p>
            <a:pPr marL="158750" indent="0">
              <a:buNone/>
            </a:pPr>
            <a:r>
              <a:rPr lang="vi-VN" dirty="0"/>
              <a:t>//            }</a:t>
            </a:r>
          </a:p>
          <a:p>
            <a:pPr marL="158750" indent="0">
              <a:buNone/>
            </a:pPr>
            <a:r>
              <a:rPr lang="vi-VN" dirty="0"/>
              <a:t>//        }</a:t>
            </a:r>
          </a:p>
          <a:p>
            <a:pPr marL="158750" indent="0">
              <a:buNone/>
            </a:pPr>
            <a:r>
              <a:rPr lang="vi-VN" dirty="0"/>
              <a:t>//</a:t>
            </a:r>
          </a:p>
          <a:p>
            <a:pPr marL="158750" indent="0">
              <a:buNone/>
            </a:pPr>
            <a:r>
              <a:rPr lang="vi-VN" dirty="0"/>
              <a:t>//// Cách 2: do while</a:t>
            </a:r>
          </a:p>
          <a:p>
            <a:pPr marL="158750" indent="0">
              <a:buNone/>
            </a:pPr>
            <a:r>
              <a:rPr lang="vi-VN" dirty="0"/>
              <a:t>// do {câu_lệnh}while(điều_kiện)</a:t>
            </a:r>
          </a:p>
          <a:p>
            <a:pPr marL="158750" indent="0">
              <a:buNone/>
            </a:pPr>
            <a:r>
              <a:rPr lang="vi-VN" dirty="0"/>
              <a:t>//        int t = 1;</a:t>
            </a:r>
          </a:p>
          <a:p>
            <a:pPr marL="158750" indent="0">
              <a:buNone/>
            </a:pPr>
            <a:r>
              <a:rPr lang="vi-VN" dirty="0"/>
              <a:t>//        do{</a:t>
            </a:r>
          </a:p>
          <a:p>
            <a:pPr marL="158750" indent="0">
              <a:buNone/>
            </a:pPr>
            <a:r>
              <a:rPr lang="vi-VN" dirty="0"/>
              <a:t>//            if (t % 2 == 0) System.out.println(t);</a:t>
            </a:r>
          </a:p>
          <a:p>
            <a:pPr marL="158750" indent="0">
              <a:buNone/>
            </a:pPr>
            <a:r>
              <a:rPr lang="vi-VN" dirty="0"/>
              <a:t>//            t++;</a:t>
            </a:r>
          </a:p>
          <a:p>
            <a:pPr marL="158750" indent="0">
              <a:buNone/>
            </a:pPr>
            <a:r>
              <a:rPr lang="vi-VN" dirty="0"/>
              <a:t>//        } while (t &lt; 100);</a:t>
            </a:r>
          </a:p>
          <a:p>
            <a:pPr marL="158750" indent="0">
              <a:buNone/>
            </a:pPr>
            <a:r>
              <a:rPr lang="vi-VN" dirty="0"/>
              <a:t>//</a:t>
            </a:r>
          </a:p>
          <a:p>
            <a:pPr marL="158750" indent="0">
              <a:buNone/>
            </a:pPr>
            <a:r>
              <a:rPr lang="vi-VN" dirty="0"/>
              <a:t>//// Cach 3: for</a:t>
            </a:r>
          </a:p>
          <a:p>
            <a:pPr marL="158750" indent="0">
              <a:buNone/>
            </a:pPr>
            <a:r>
              <a:rPr lang="vi-VN" dirty="0"/>
              <a:t>//    for (int i=1; i&lt;100; i++){</a:t>
            </a:r>
          </a:p>
          <a:p>
            <a:pPr marL="158750" indent="0">
              <a:buNone/>
            </a:pPr>
            <a:r>
              <a:rPr lang="vi-VN" dirty="0"/>
              <a:t>//        if (i % 2 == 0) System.out.println(i);</a:t>
            </a:r>
          </a:p>
          <a:p>
            <a:pPr marL="158750" indent="0">
              <a:buNone/>
            </a:pPr>
            <a:r>
              <a:rPr lang="vi-VN" dirty="0"/>
              <a:t>//    }</a:t>
            </a:r>
          </a:p>
        </p:txBody>
      </p:sp>
    </p:spTree>
    <p:extLst>
      <p:ext uri="{BB962C8B-B14F-4D97-AF65-F5344CB8AC3E}">
        <p14:creationId xmlns:p14="http://schemas.microsoft.com/office/powerpoint/2010/main" val="925726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3792187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vi-VN" sz="1800" b="0" i="0" u="none" strike="noStrike" dirty="0">
                <a:solidFill>
                  <a:srgbClr val="000000"/>
                </a:solidFill>
                <a:effectLst/>
                <a:latin typeface="Arial" panose="020B0604020202020204" pitchFamily="34" charset="0"/>
              </a:rPr>
              <a:t>Lên flm sẽ thấy có 2 môn PRO192</a:t>
            </a:r>
            <a:endParaRPr lang="vi-VN" b="0" dirty="0">
              <a:effectLst/>
            </a:endParaRPr>
          </a:p>
          <a:p>
            <a:pPr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Bình thường thì sẽ học off là học cái PRO192</a:t>
            </a:r>
          </a:p>
          <a:p>
            <a:pPr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Arial" panose="020B0604020202020204" pitchFamily="34" charset="0"/>
              </a:rPr>
              <a:t>Còn nếu học lại thì sẽ học PRO192c</a:t>
            </a:r>
            <a:r>
              <a:rPr lang="vi-VN" sz="1800" b="1" i="0" u="none" strike="noStrike" dirty="0">
                <a:solidFill>
                  <a:srgbClr val="000000"/>
                </a:solidFill>
                <a:effectLst/>
                <a:latin typeface="Arial" panose="020B0604020202020204" pitchFamily="34" charset="0"/>
              </a:rPr>
              <a:t> </a:t>
            </a:r>
            <a:r>
              <a:rPr lang="vi-VN" sz="1800" b="0" i="0" u="none" strike="noStrike" dirty="0">
                <a:solidFill>
                  <a:srgbClr val="000000"/>
                </a:solidFill>
                <a:effectLst/>
                <a:latin typeface="Arial" panose="020B0604020202020204" pitchFamily="34" charset="0"/>
              </a:rPr>
              <a:t>là học trên coursera</a:t>
            </a:r>
          </a:p>
          <a:p>
            <a:pPr marL="158750" indent="0" rtl="0" fontAlgn="base">
              <a:spcBef>
                <a:spcPts val="0"/>
              </a:spcBef>
              <a:spcAft>
                <a:spcPts val="0"/>
              </a:spcAft>
              <a:buFont typeface="Arial" panose="020B0604020202020204" pitchFamily="34" charset="0"/>
              <a:buNone/>
            </a:pPr>
            <a:endParaRPr lang="vi-VN" sz="1800" b="0" i="0" u="none" strike="noStrike" dirty="0">
              <a:solidFill>
                <a:srgbClr val="000000"/>
              </a:solidFill>
              <a:effectLst/>
              <a:latin typeface="Arial" panose="020B0604020202020204" pitchFamily="34" charset="0"/>
            </a:endParaRPr>
          </a:p>
          <a:p>
            <a:pPr marL="158750" indent="0" rtl="0" fontAlgn="base">
              <a:spcBef>
                <a:spcPts val="0"/>
              </a:spcBef>
              <a:spcAft>
                <a:spcPts val="0"/>
              </a:spcAft>
              <a:buFont typeface="Arial" panose="020B0604020202020204" pitchFamily="34" charset="0"/>
              <a:buNone/>
            </a:pPr>
            <a:r>
              <a:rPr lang="vi-VN" sz="1800" b="0" i="0" u="none" strike="noStrike" dirty="0">
                <a:solidFill>
                  <a:srgbClr val="000000"/>
                </a:solidFill>
                <a:effectLst/>
                <a:latin typeface="Arial" panose="020B0604020202020204" pitchFamily="34" charset="0"/>
              </a:rPr>
              <a:t>Có 6 bài lab, mỗi bài 1.7%</a:t>
            </a:r>
          </a:p>
          <a:p>
            <a:pPr marL="158750" indent="0" rtl="0" fontAlgn="base">
              <a:spcBef>
                <a:spcPts val="0"/>
              </a:spcBef>
              <a:spcAft>
                <a:spcPts val="0"/>
              </a:spcAft>
              <a:buFont typeface="Arial" panose="020B0604020202020204" pitchFamily="34" charset="0"/>
              <a:buNone/>
            </a:pPr>
            <a:r>
              <a:rPr lang="vi-VN" sz="1800" b="0" i="0" u="none" strike="noStrike" dirty="0">
                <a:solidFill>
                  <a:srgbClr val="000000"/>
                </a:solidFill>
                <a:effectLst/>
                <a:latin typeface="Arial" panose="020B0604020202020204" pitchFamily="34" charset="0"/>
              </a:rPr>
              <a:t>2 bài PT (thường là làm quiz), mỗi bài 5%</a:t>
            </a:r>
          </a:p>
          <a:p>
            <a:pPr marL="158750" indent="0" rtl="0" fontAlgn="base">
              <a:spcBef>
                <a:spcPts val="0"/>
              </a:spcBef>
              <a:spcAft>
                <a:spcPts val="0"/>
              </a:spcAft>
              <a:buFont typeface="Arial" panose="020B0604020202020204" pitchFamily="34" charset="0"/>
              <a:buNone/>
            </a:pPr>
            <a:r>
              <a:rPr lang="vi-VN" sz="1800" b="0" i="0" u="none" strike="noStrike" dirty="0">
                <a:solidFill>
                  <a:srgbClr val="000000"/>
                </a:solidFill>
                <a:effectLst/>
                <a:latin typeface="Arial" panose="020B0604020202020204" pitchFamily="34" charset="0"/>
              </a:rPr>
              <a:t>1 assignment (làm nhóm hoặc cá nhân, kiểm tra vào những tuần cuối) 20%</a:t>
            </a:r>
          </a:p>
          <a:p>
            <a:pPr marL="158750" indent="0" rtl="0" fontAlgn="base">
              <a:spcBef>
                <a:spcPts val="0"/>
              </a:spcBef>
              <a:spcAft>
                <a:spcPts val="0"/>
              </a:spcAft>
              <a:buFont typeface="Arial" panose="020B0604020202020204" pitchFamily="34" charset="0"/>
              <a:buNone/>
            </a:pPr>
            <a:r>
              <a:rPr lang="vi-VN" sz="1800" b="0" i="0" u="none" strike="noStrike" dirty="0">
                <a:solidFill>
                  <a:srgbClr val="000000"/>
                </a:solidFill>
                <a:effectLst/>
                <a:latin typeface="Arial" panose="020B0604020202020204" pitchFamily="34" charset="0"/>
              </a:rPr>
              <a:t>PE 30% - Làm trong 90p (cấu trúc PE sẽ nói sau trong những buổi ôn PE)</a:t>
            </a:r>
          </a:p>
          <a:p>
            <a:pPr marL="158750" indent="0" rtl="0" fontAlgn="base">
              <a:spcBef>
                <a:spcPts val="0"/>
              </a:spcBef>
              <a:spcAft>
                <a:spcPts val="0"/>
              </a:spcAft>
              <a:buFont typeface="Arial" panose="020B0604020202020204" pitchFamily="34" charset="0"/>
              <a:buNone/>
            </a:pPr>
            <a:r>
              <a:rPr lang="vi-VN" sz="1800" b="0" i="0" u="none" strike="noStrike" dirty="0">
                <a:solidFill>
                  <a:srgbClr val="000000"/>
                </a:solidFill>
                <a:effectLst/>
                <a:latin typeface="Arial" panose="020B0604020202020204" pitchFamily="34" charset="0"/>
              </a:rPr>
              <a:t>FE 30% - Lý thuyết &amp; đọc hiểu code, gần giống PRF nhưng bằng java</a:t>
            </a:r>
          </a:p>
          <a:p>
            <a:pPr marL="0" lvl="0" indent="0" algn="l" rtl="0">
              <a:spcBef>
                <a:spcPts val="0"/>
              </a:spcBef>
              <a:spcAft>
                <a:spcPts val="0"/>
              </a:spcAft>
              <a:buNone/>
            </a:pPr>
            <a:endParaRPr lang="vi-VN" dirty="0"/>
          </a:p>
          <a:p>
            <a:pPr marL="0" lvl="0" indent="0" algn="l" rtl="0">
              <a:spcBef>
                <a:spcPts val="0"/>
              </a:spcBef>
              <a:spcAft>
                <a:spcPts val="0"/>
              </a:spcAft>
              <a:buNone/>
            </a:pPr>
            <a:r>
              <a:rPr lang="vi-VN" dirty="0"/>
              <a:t>Để pass môn:</a:t>
            </a:r>
          </a:p>
          <a:p>
            <a:pPr marL="0" lvl="0" indent="0" algn="l" rtl="0">
              <a:spcBef>
                <a:spcPts val="0"/>
              </a:spcBef>
              <a:spcAft>
                <a:spcPts val="0"/>
              </a:spcAft>
              <a:buNone/>
            </a:pPr>
            <a:r>
              <a:rPr lang="vi-VN" dirty="0"/>
              <a:t>PE&gt;0, FE&gt;=4, Total&gt;=5</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Biên dịch: dịch cả chương trình rồi mới chạy</a:t>
            </a:r>
          </a:p>
          <a:p>
            <a:pPr marL="0" lvl="0" indent="0" algn="l" rtl="0">
              <a:spcBef>
                <a:spcPts val="0"/>
              </a:spcBef>
              <a:spcAft>
                <a:spcPts val="0"/>
              </a:spcAft>
              <a:buNone/>
            </a:pPr>
            <a:r>
              <a:rPr lang="vi-VN" dirty="0"/>
              <a:t>Thông dịch: dịch 1 câu rồi chạy luôn câu đấy</a:t>
            </a:r>
          </a:p>
          <a:p>
            <a:pPr marL="0" lvl="0" indent="0" algn="l" rtl="0">
              <a:spcBef>
                <a:spcPts val="0"/>
              </a:spcBef>
              <a:spcAft>
                <a:spcPts val="0"/>
              </a:spcAft>
              <a:buNone/>
            </a:pPr>
            <a:endParaRPr lang="vi-VN" dirty="0"/>
          </a:p>
          <a:p>
            <a:pPr marL="0" lvl="0" indent="0" algn="l" rtl="0">
              <a:spcBef>
                <a:spcPts val="0"/>
              </a:spcBef>
              <a:spcAft>
                <a:spcPts val="0"/>
              </a:spcAft>
              <a:buNone/>
            </a:pPr>
            <a:r>
              <a:rPr lang="vi-VN" dirty="0"/>
              <a:t>bytecode</a:t>
            </a:r>
            <a:endParaRPr dirty="0"/>
          </a:p>
        </p:txBody>
      </p:sp>
    </p:spTree>
    <p:extLst>
      <p:ext uri="{BB962C8B-B14F-4D97-AF65-F5344CB8AC3E}">
        <p14:creationId xmlns:p14="http://schemas.microsoft.com/office/powerpoint/2010/main" val="755732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t>Các chương trình sẽ được lưu vào các thư mục, mỗi cái đấy gọi là 1 project. Để tạo 1 project thì có các cách:</a:t>
            </a:r>
          </a:p>
          <a:p>
            <a:pPr marL="158750" indent="0">
              <a:buNone/>
            </a:pPr>
            <a:r>
              <a:rPr lang="vi-VN" dirty="0"/>
              <a:t>- Cách 1: File &gt; New Project</a:t>
            </a:r>
          </a:p>
          <a:p>
            <a:pPr marL="158750" indent="0">
              <a:buNone/>
            </a:pPr>
            <a:r>
              <a:rPr lang="vi-VN" dirty="0"/>
              <a:t>- Cách 2: ấn vào nút thư mục có dấu cộng ở dưới nút edit</a:t>
            </a:r>
          </a:p>
          <a:p>
            <a:pPr marL="158750" indent="0">
              <a:buNone/>
            </a:pPr>
            <a:r>
              <a:rPr lang="vi-VN" dirty="0"/>
              <a:t>- Cách 3: Tổ hợp phím Ctrl Shift N</a:t>
            </a:r>
          </a:p>
        </p:txBody>
      </p:sp>
    </p:spTree>
    <p:extLst>
      <p:ext uri="{BB962C8B-B14F-4D97-AF65-F5344CB8AC3E}">
        <p14:creationId xmlns:p14="http://schemas.microsoft.com/office/powerpoint/2010/main" val="1798075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t>Project Name: tên project (quy tắc: CamelCase – viết hoa chữ cái đầu của từng từ)</a:t>
            </a:r>
          </a:p>
          <a:p>
            <a:pPr marL="158750" indent="0">
              <a:buNone/>
            </a:pPr>
            <a:r>
              <a:rPr lang="vi-VN" dirty="0"/>
              <a:t>Project Location: vị trí lưu thư mục</a:t>
            </a:r>
          </a:p>
          <a:p>
            <a:pPr marL="158750" indent="0">
              <a:buNone/>
            </a:pPr>
            <a:r>
              <a:rPr lang="vi-VN" dirty="0"/>
              <a:t>Create Main Class: có tạo sẵn main hay không</a:t>
            </a:r>
          </a:p>
          <a:p>
            <a:pPr marL="158750" indent="0">
              <a:buNone/>
            </a:pPr>
            <a:endParaRPr lang="vi-VN" dirty="0"/>
          </a:p>
          <a:p>
            <a:pPr marL="158750" indent="0">
              <a:buNone/>
            </a:pPr>
            <a:r>
              <a:rPr lang="vi-VN" dirty="0"/>
              <a:t>Main hay còn gọi là Entry point of a Java program - cửa chính để đi vào app Java. CPU sẽ tìm các câu lệnh ở trong hàm main() này để bắt đầu thực thi app Java. </a:t>
            </a:r>
          </a:p>
          <a:p>
            <a:pPr marL="158750" indent="0">
              <a:buNone/>
            </a:pPr>
            <a:r>
              <a:rPr lang="vi-VN" dirty="0"/>
              <a:t>Cú pháp hợp lệ của hàm main(): </a:t>
            </a:r>
          </a:p>
          <a:p>
            <a:pPr marL="158750" indent="0">
              <a:buNone/>
            </a:pPr>
            <a:endParaRPr lang="vi-VN" dirty="0"/>
          </a:p>
          <a:p>
            <a:pPr marL="158750" indent="0">
              <a:buNone/>
            </a:pPr>
            <a:r>
              <a:rPr lang="vi-VN" u="sng" dirty="0"/>
              <a:t>public</a:t>
            </a:r>
            <a:r>
              <a:rPr lang="vi-VN" dirty="0"/>
              <a:t> static void main(String[] args) {…} </a:t>
            </a:r>
          </a:p>
          <a:p>
            <a:pPr marL="158750" indent="0">
              <a:buNone/>
            </a:pPr>
            <a:r>
              <a:rPr lang="vi-VN" u="sng" dirty="0"/>
              <a:t>static</a:t>
            </a:r>
            <a:r>
              <a:rPr lang="vi-VN" dirty="0"/>
              <a:t> public void main(String[] args) {…} </a:t>
            </a:r>
          </a:p>
          <a:p>
            <a:pPr marL="158750" indent="0">
              <a:buNone/>
            </a:pPr>
            <a:endParaRPr lang="vi-VN" dirty="0"/>
          </a:p>
          <a:p>
            <a:pPr marL="158750" indent="0">
              <a:buNone/>
            </a:pPr>
            <a:r>
              <a:rPr lang="vi-VN" dirty="0"/>
              <a:t>args chính là mảng các tham số đưa vào khi chạy app ở chế độ dòng lệnh. </a:t>
            </a:r>
          </a:p>
        </p:txBody>
      </p:sp>
    </p:spTree>
    <p:extLst>
      <p:ext uri="{BB962C8B-B14F-4D97-AF65-F5344CB8AC3E}">
        <p14:creationId xmlns:p14="http://schemas.microsoft.com/office/powerpoint/2010/main" val="3306228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t>Nhìn vào ảnh ta học được điều gì:</a:t>
            </a:r>
          </a:p>
          <a:p>
            <a:pPr marL="158750" indent="0">
              <a:buNone/>
            </a:pPr>
            <a:endParaRPr lang="vi-VN" dirty="0"/>
          </a:p>
          <a:p>
            <a:pPr marL="158750" indent="0">
              <a:buNone/>
            </a:pPr>
            <a:r>
              <a:rPr lang="vi-VN" dirty="0"/>
              <a:t>Sau “// TODO code application logic here” là vị trí bạn sẽ gõ code</a:t>
            </a:r>
          </a:p>
          <a:p>
            <a:pPr marL="158750" indent="0">
              <a:buNone/>
            </a:pPr>
            <a:endParaRPr lang="vi-VN" dirty="0"/>
          </a:p>
          <a:p>
            <a:pPr marL="158750" indent="0">
              <a:buNone/>
            </a:pPr>
            <a:r>
              <a:rPr lang="vi-VN" dirty="0"/>
              <a:t>Cách để ghi chú trong java:</a:t>
            </a:r>
          </a:p>
          <a:p>
            <a:pPr marL="158750" indent="0">
              <a:buNone/>
            </a:pPr>
            <a:r>
              <a:rPr lang="vi-VN" dirty="0"/>
              <a:t>Cách 1:</a:t>
            </a:r>
          </a:p>
          <a:p>
            <a:pPr marL="158750" indent="0">
              <a:buNone/>
            </a:pPr>
            <a:r>
              <a:rPr lang="vi-VN" dirty="0"/>
              <a:t>/* </a:t>
            </a:r>
          </a:p>
          <a:p>
            <a:pPr marL="158750" indent="0">
              <a:buNone/>
            </a:pPr>
            <a:r>
              <a:rPr lang="vi-VN" dirty="0"/>
              <a:t>Ghi chú trên nhiều dòng</a:t>
            </a:r>
          </a:p>
          <a:p>
            <a:pPr marL="158750" indent="0">
              <a:buNone/>
            </a:pPr>
            <a:r>
              <a:rPr lang="vi-VN" dirty="0"/>
              <a:t>*/</a:t>
            </a:r>
          </a:p>
          <a:p>
            <a:pPr marL="158750" indent="0">
              <a:buNone/>
            </a:pPr>
            <a:endParaRPr lang="vi-VN" dirty="0"/>
          </a:p>
          <a:p>
            <a:pPr marL="158750" indent="0">
              <a:buNone/>
            </a:pPr>
            <a:r>
              <a:rPr lang="vi-VN" dirty="0"/>
              <a:t>Cách 2:</a:t>
            </a:r>
          </a:p>
          <a:p>
            <a:pPr marL="158750" indent="0">
              <a:buNone/>
            </a:pPr>
            <a:r>
              <a:rPr lang="vi-VN" dirty="0"/>
              <a:t>//Ghi chú trên 1 dòng</a:t>
            </a:r>
          </a:p>
          <a:p>
            <a:pPr marL="158750" indent="0">
              <a:buNone/>
            </a:pPr>
            <a:endParaRPr lang="vi-VN" dirty="0"/>
          </a:p>
          <a:p>
            <a:pPr marL="158750" indent="0">
              <a:buNone/>
            </a:pPr>
            <a:r>
              <a:rPr lang="vi-VN" dirty="0"/>
              <a:t>Cách 2.1: Bôi đen Ctrl + / để ghi chú hàng loạt</a:t>
            </a:r>
          </a:p>
          <a:p>
            <a:pPr marL="158750" indent="0">
              <a:buNone/>
            </a:pPr>
            <a:endParaRPr lang="vi-VN" dirty="0"/>
          </a:p>
          <a:p>
            <a:pPr marL="158750" indent="0">
              <a:buNone/>
            </a:pPr>
            <a:endParaRPr lang="vi-VN" dirty="0"/>
          </a:p>
          <a:p>
            <a:pPr marL="158750" indent="0">
              <a:buNone/>
            </a:pPr>
            <a:r>
              <a:rPr lang="vi-VN" dirty="0"/>
              <a:t>Để code clean cta nên căn lề</a:t>
            </a:r>
          </a:p>
          <a:p>
            <a:pPr marL="158750" indent="0">
              <a:buNone/>
            </a:pPr>
            <a:r>
              <a:rPr lang="vi-VN" dirty="0"/>
              <a:t>Cách nhanh: Alt Shift F để tự format</a:t>
            </a:r>
          </a:p>
          <a:p>
            <a:pPr marL="158750" indent="0">
              <a:buNone/>
            </a:pPr>
            <a:endParaRPr lang="vi-VN" dirty="0"/>
          </a:p>
          <a:p>
            <a:pPr marL="158750" indent="0">
              <a:buNone/>
            </a:pPr>
            <a:endParaRPr lang="vi-VN" dirty="0"/>
          </a:p>
          <a:p>
            <a:pPr marL="158750" indent="0">
              <a:buNone/>
            </a:pPr>
            <a:r>
              <a:rPr lang="vi-VN" dirty="0"/>
              <a:t>=============</a:t>
            </a:r>
          </a:p>
          <a:p>
            <a:pPr marL="158750" indent="0">
              <a:buNone/>
            </a:pPr>
            <a:r>
              <a:rPr lang="vi-VN" dirty="0"/>
              <a:t>IN RA MÀN HÌNH</a:t>
            </a:r>
          </a:p>
          <a:p>
            <a:pPr marL="158750" indent="0">
              <a:buNone/>
            </a:pPr>
            <a:r>
              <a:rPr lang="vi-VN" dirty="0"/>
              <a:t>Dùng phím tắt sout + Ctrl Space để có gợi ý</a:t>
            </a:r>
          </a:p>
          <a:p>
            <a:pPr marL="158750" indent="0">
              <a:buNone/>
            </a:pPr>
            <a:r>
              <a:rPr lang="vi-VN" dirty="0"/>
              <a:t>Copy code trên và thử</a:t>
            </a:r>
          </a:p>
          <a:p>
            <a:pPr marL="158750" indent="0">
              <a:buNone/>
            </a:pPr>
            <a:endParaRPr lang="vi-VN" dirty="0"/>
          </a:p>
          <a:p>
            <a:pPr marL="158750" indent="0">
              <a:buNone/>
            </a:pPr>
            <a:r>
              <a:rPr lang="vi-VN" dirty="0"/>
              <a:t>==============</a:t>
            </a:r>
          </a:p>
          <a:p>
            <a:pPr marL="158750" indent="0">
              <a:buNone/>
            </a:pPr>
            <a:r>
              <a:rPr lang="vi-VN" dirty="0"/>
              <a:t>CHẠY CHƯƠNG TRÌNH</a:t>
            </a:r>
          </a:p>
          <a:p>
            <a:pPr marL="158750" indent="0">
              <a:buNone/>
            </a:pPr>
            <a:r>
              <a:rPr lang="vi-VN" dirty="0"/>
              <a:t>Cách 1: Run &gt; Run Project</a:t>
            </a:r>
          </a:p>
          <a:p>
            <a:pPr marL="158750" indent="0">
              <a:buNone/>
            </a:pPr>
            <a:r>
              <a:rPr lang="vi-VN" dirty="0"/>
              <a:t>Cách 2: Nhấn nút mũi tên xanh trên thanh công cụ</a:t>
            </a:r>
          </a:p>
          <a:p>
            <a:pPr marL="158750" indent="0">
              <a:buNone/>
            </a:pPr>
            <a:r>
              <a:rPr lang="vi-VN" dirty="0"/>
              <a:t>Cách 3: phím F6 trên bàn phím</a:t>
            </a:r>
          </a:p>
          <a:p>
            <a:pPr marL="158750" indent="0">
              <a:buNone/>
            </a:pPr>
            <a:endParaRPr lang="vi-VN" dirty="0"/>
          </a:p>
          <a:p>
            <a:pPr marL="158750" indent="0">
              <a:buNone/>
            </a:pPr>
            <a:endParaRPr lang="vi-VN" dirty="0"/>
          </a:p>
        </p:txBody>
      </p:sp>
    </p:spTree>
    <p:extLst>
      <p:ext uri="{BB962C8B-B14F-4D97-AF65-F5344CB8AC3E}">
        <p14:creationId xmlns:p14="http://schemas.microsoft.com/office/powerpoint/2010/main" val="2699603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dirty="0"/>
              <a:t>Trong java có 2 kiểu dữ liệu:</a:t>
            </a:r>
          </a:p>
          <a:p>
            <a:pPr marL="158750" indent="0">
              <a:buNone/>
            </a:pPr>
            <a:r>
              <a:rPr lang="vi-VN" dirty="0"/>
              <a:t>- Kiểu nguyên thủy: các kiểu dữ liệu cơ bản như boolean, char, byte,... Được coi là kiểu dữ liệu nguyên thủy</a:t>
            </a:r>
          </a:p>
          <a:p>
            <a:pPr marL="158750" indent="0">
              <a:buNone/>
            </a:pPr>
            <a:r>
              <a:rPr lang="vi-VN" dirty="0"/>
              <a:t>- Kiểu tham chiếu: những cái còn lại</a:t>
            </a:r>
          </a:p>
          <a:p>
            <a:pPr marL="158750" indent="0" algn="l" fontAlgn="base">
              <a:buNone/>
            </a:pPr>
            <a:endParaRPr lang="vi-VN" b="0" i="0" dirty="0">
              <a:solidFill>
                <a:srgbClr val="000000"/>
              </a:solidFill>
              <a:effectLst/>
              <a:latin typeface="Arial"/>
            </a:endParaRPr>
          </a:p>
          <a:p>
            <a:pPr marL="158750" indent="0" algn="l" fontAlgn="base">
              <a:buNone/>
            </a:pPr>
            <a:r>
              <a:rPr lang="vi-VN" b="0" i="0" dirty="0">
                <a:solidFill>
                  <a:srgbClr val="000000"/>
                </a:solidFill>
                <a:effectLst/>
                <a:latin typeface="Arial"/>
              </a:rPr>
              <a:t>C</a:t>
            </a:r>
            <a:r>
              <a:rPr lang="vi-VN" b="0" i="0" dirty="0">
                <a:solidFill>
                  <a:srgbClr val="666666"/>
                </a:solidFill>
                <a:effectLst/>
                <a:latin typeface="times new roman" panose="02020603050405020304" pitchFamily="18" charset="0"/>
              </a:rPr>
              <a:t>ách lưu trữ dữ liệu:</a:t>
            </a:r>
            <a:endParaRPr lang="vi-VN" b="0" i="0" dirty="0">
              <a:solidFill>
                <a:srgbClr val="666666"/>
              </a:solidFill>
              <a:effectLst/>
              <a:latin typeface="Open Sans" panose="020B0606030504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vi-VN" b="0" i="0" dirty="0">
                <a:solidFill>
                  <a:srgbClr val="666666"/>
                </a:solidFill>
                <a:effectLst/>
                <a:latin typeface="times new roman" panose="02020603050405020304" pitchFamily="18" charset="0"/>
              </a:rPr>
              <a:t>Còn kiểu dữ liệuKiểu dữ liệu nguyên thủy lưu trữ dữ liệu trong chính bản thân nó. – được lưu trữ trong stack</a:t>
            </a:r>
            <a:endParaRPr lang="vi-VN" b="0" i="0" dirty="0">
              <a:solidFill>
                <a:srgbClr val="666666"/>
              </a:solidFill>
              <a:effectLst/>
              <a:latin typeface="Open Sans" panose="020B0606030504020204" pitchFamily="34" charset="0"/>
            </a:endParaRPr>
          </a:p>
          <a:p>
            <a:pPr algn="l" fontAlgn="base">
              <a:buFont typeface="Arial" panose="020B0604020202020204" pitchFamily="34" charset="0"/>
              <a:buChar char="•"/>
            </a:pPr>
            <a:r>
              <a:rPr lang="vi-VN" b="0" i="0" dirty="0">
                <a:solidFill>
                  <a:srgbClr val="666666"/>
                </a:solidFill>
                <a:effectLst/>
                <a:latin typeface="times new roman" panose="02020603050405020304" pitchFamily="18" charset="0"/>
              </a:rPr>
              <a:t> tham chiếu lưu trữ địa chỉ đến vùng nhớ mà nó tham chiếu đến. Các vùng nhớ này mới là nơi lưu trữ các thuộc tính của các đối tượng mà kiểu dữ liệu tham chiếu chỉ đến. (tương tự như khái niệm con trỏ trong C/C++ vậy) – lưu trữ trong heap</a:t>
            </a:r>
          </a:p>
          <a:p>
            <a:pPr marL="158750" indent="0" algn="l" fontAlgn="base">
              <a:buFont typeface="Arial" panose="020B0604020202020204" pitchFamily="34" charset="0"/>
              <a:buNone/>
            </a:pPr>
            <a:endParaRPr lang="vi-VN" b="0" i="0" dirty="0">
              <a:solidFill>
                <a:srgbClr val="666666"/>
              </a:solidFill>
              <a:effectLst/>
              <a:latin typeface="Open Sans" panose="020B0606030504020204" pitchFamily="34" charset="0"/>
            </a:endParaRPr>
          </a:p>
          <a:p>
            <a:pPr marL="158750" indent="0">
              <a:buNone/>
            </a:pPr>
            <a:endParaRPr lang="vi-VN" dirty="0"/>
          </a:p>
          <a:p>
            <a:pPr marL="158750" indent="0">
              <a:buNone/>
            </a:pPr>
            <a:r>
              <a:rPr lang="vi-VN" dirty="0"/>
              <a:t>Tham khảo:</a:t>
            </a:r>
          </a:p>
          <a:p>
            <a:pPr marL="158750" indent="0">
              <a:buNone/>
            </a:pPr>
            <a:r>
              <a:rPr lang="vi-VN" dirty="0"/>
              <a:t>http://that2u.com/java-kieu-du-lieu-nguyen-thuy-va-kieu-du-lieu-tham-chieu/</a:t>
            </a:r>
          </a:p>
          <a:p>
            <a:pPr marL="158750" indent="0">
              <a:buNone/>
            </a:pPr>
            <a:r>
              <a:rPr lang="vi-VN" dirty="0"/>
              <a:t>https://viblo.asia/p/tim-hieu-ve-bo-nho-stack-vs-heap-trong-java-3P0lPaEb5ox</a:t>
            </a:r>
          </a:p>
          <a:p>
            <a:pPr marL="158750" indent="0">
              <a:buNone/>
            </a:pPr>
            <a:endParaRPr lang="vi-VN" dirty="0"/>
          </a:p>
          <a:p>
            <a:pPr marL="158750" indent="0">
              <a:buNone/>
            </a:pPr>
            <a:r>
              <a:rPr lang="vi-VN" dirty="0"/>
              <a:t>- Cú pháp khai báo biến</a:t>
            </a:r>
          </a:p>
          <a:p>
            <a:pPr marL="158750" indent="0">
              <a:buNone/>
            </a:pPr>
            <a:r>
              <a:rPr lang="vi-VN" dirty="0"/>
              <a:t>- Có thể thêm từ khóa final ở trước để biểu thị là biến đó sẽ không được gán bằng một giá trị nào khác và cta coi nó như 1 hằng số</a:t>
            </a:r>
          </a:p>
          <a:p>
            <a:pPr marL="158750" indent="0">
              <a:buNone/>
            </a:pPr>
            <a:endParaRPr lang="vi-VN" dirty="0"/>
          </a:p>
          <a:p>
            <a:pPr marL="158750" indent="0">
              <a:buNone/>
            </a:pPr>
            <a:endParaRPr lang="vi-VN" dirty="0"/>
          </a:p>
        </p:txBody>
      </p:sp>
    </p:spTree>
    <p:extLst>
      <p:ext uri="{BB962C8B-B14F-4D97-AF65-F5344CB8AC3E}">
        <p14:creationId xmlns:p14="http://schemas.microsoft.com/office/powerpoint/2010/main" val="3529421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vi-VN" dirty="0"/>
          </a:p>
        </p:txBody>
      </p:sp>
    </p:spTree>
    <p:extLst>
      <p:ext uri="{BB962C8B-B14F-4D97-AF65-F5344CB8AC3E}">
        <p14:creationId xmlns:p14="http://schemas.microsoft.com/office/powerpoint/2010/main" val="3544421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64575" y="156300"/>
            <a:ext cx="8814900" cy="4827900"/>
            <a:chOff x="164575" y="156300"/>
            <a:chExt cx="8814900" cy="4827900"/>
          </a:xfrm>
        </p:grpSpPr>
        <p:sp>
          <p:nvSpPr>
            <p:cNvPr id="10" name="Google Shape;10;p2"/>
            <p:cNvSpPr/>
            <p:nvPr/>
          </p:nvSpPr>
          <p:spPr>
            <a:xfrm>
              <a:off x="164575" y="156300"/>
              <a:ext cx="8814900" cy="4827900"/>
            </a:xfrm>
            <a:prstGeom prst="roundRect">
              <a:avLst>
                <a:gd name="adj" fmla="val 640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BeeZee"/>
                <a:ea typeface="ABeeZee"/>
                <a:cs typeface="ABeeZee"/>
                <a:sym typeface="ABeeZee"/>
              </a:endParaRPr>
            </a:p>
          </p:txBody>
        </p:sp>
        <p:sp>
          <p:nvSpPr>
            <p:cNvPr id="11" name="Google Shape;11;p2"/>
            <p:cNvSpPr/>
            <p:nvPr/>
          </p:nvSpPr>
          <p:spPr>
            <a:xfrm>
              <a:off x="292875" y="311700"/>
              <a:ext cx="8521200" cy="4517100"/>
            </a:xfrm>
            <a:prstGeom prst="roundRect">
              <a:avLst>
                <a:gd name="adj" fmla="val 6401"/>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BeeZee"/>
                <a:ea typeface="ABeeZee"/>
                <a:cs typeface="ABeeZee"/>
                <a:sym typeface="ABeeZee"/>
              </a:endParaRPr>
            </a:p>
          </p:txBody>
        </p:sp>
      </p:grpSp>
      <p:sp>
        <p:nvSpPr>
          <p:cNvPr id="12" name="Google Shape;12;p2"/>
          <p:cNvSpPr txBox="1">
            <a:spLocks noGrp="1"/>
          </p:cNvSpPr>
          <p:nvPr>
            <p:ph type="ctrTitle"/>
          </p:nvPr>
        </p:nvSpPr>
        <p:spPr>
          <a:xfrm>
            <a:off x="713225" y="1249338"/>
            <a:ext cx="5805600" cy="2193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3225" y="3418363"/>
            <a:ext cx="53790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grpSp>
        <p:nvGrpSpPr>
          <p:cNvPr id="37" name="Google Shape;37;p6"/>
          <p:cNvGrpSpPr/>
          <p:nvPr/>
        </p:nvGrpSpPr>
        <p:grpSpPr>
          <a:xfrm>
            <a:off x="164575" y="156300"/>
            <a:ext cx="8814900" cy="4827900"/>
            <a:chOff x="164575" y="156300"/>
            <a:chExt cx="8814900" cy="4827900"/>
          </a:xfrm>
        </p:grpSpPr>
        <p:sp>
          <p:nvSpPr>
            <p:cNvPr id="38" name="Google Shape;38;p6"/>
            <p:cNvSpPr/>
            <p:nvPr/>
          </p:nvSpPr>
          <p:spPr>
            <a:xfrm>
              <a:off x="164575" y="156300"/>
              <a:ext cx="8814900" cy="4827900"/>
            </a:xfrm>
            <a:prstGeom prst="roundRect">
              <a:avLst>
                <a:gd name="adj" fmla="val 640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BeeZee"/>
                <a:ea typeface="ABeeZee"/>
                <a:cs typeface="ABeeZee"/>
                <a:sym typeface="ABeeZee"/>
              </a:endParaRPr>
            </a:p>
          </p:txBody>
        </p:sp>
        <p:sp>
          <p:nvSpPr>
            <p:cNvPr id="39" name="Google Shape;39;p6"/>
            <p:cNvSpPr/>
            <p:nvPr/>
          </p:nvSpPr>
          <p:spPr>
            <a:xfrm>
              <a:off x="292875" y="311700"/>
              <a:ext cx="8521200" cy="4517100"/>
            </a:xfrm>
            <a:prstGeom prst="roundRect">
              <a:avLst>
                <a:gd name="adj" fmla="val 6401"/>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BeeZee"/>
                <a:ea typeface="ABeeZee"/>
                <a:cs typeface="ABeeZee"/>
                <a:sym typeface="ABeeZee"/>
              </a:endParaRPr>
            </a:p>
          </p:txBody>
        </p:sp>
      </p:grpSp>
      <p:sp>
        <p:nvSpPr>
          <p:cNvPr id="40" name="Google Shape;40;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grpSp>
        <p:nvGrpSpPr>
          <p:cNvPr id="53" name="Google Shape;53;p9"/>
          <p:cNvGrpSpPr/>
          <p:nvPr/>
        </p:nvGrpSpPr>
        <p:grpSpPr>
          <a:xfrm>
            <a:off x="164575" y="156300"/>
            <a:ext cx="8814900" cy="4827900"/>
            <a:chOff x="164575" y="156300"/>
            <a:chExt cx="8814900" cy="4827900"/>
          </a:xfrm>
        </p:grpSpPr>
        <p:sp>
          <p:nvSpPr>
            <p:cNvPr id="54" name="Google Shape;54;p9"/>
            <p:cNvSpPr/>
            <p:nvPr/>
          </p:nvSpPr>
          <p:spPr>
            <a:xfrm>
              <a:off x="164575" y="156300"/>
              <a:ext cx="8814900" cy="4827900"/>
            </a:xfrm>
            <a:prstGeom prst="roundRect">
              <a:avLst>
                <a:gd name="adj" fmla="val 640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BeeZee"/>
                <a:ea typeface="ABeeZee"/>
                <a:cs typeface="ABeeZee"/>
                <a:sym typeface="ABeeZee"/>
              </a:endParaRPr>
            </a:p>
          </p:txBody>
        </p:sp>
        <p:sp>
          <p:nvSpPr>
            <p:cNvPr id="55" name="Google Shape;55;p9"/>
            <p:cNvSpPr/>
            <p:nvPr/>
          </p:nvSpPr>
          <p:spPr>
            <a:xfrm>
              <a:off x="292875" y="311700"/>
              <a:ext cx="8521200" cy="4517100"/>
            </a:xfrm>
            <a:prstGeom prst="roundRect">
              <a:avLst>
                <a:gd name="adj" fmla="val 6401"/>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BeeZee"/>
                <a:ea typeface="ABeeZee"/>
                <a:cs typeface="ABeeZee"/>
                <a:sym typeface="ABeeZee"/>
              </a:endParaRPr>
            </a:p>
          </p:txBody>
        </p:sp>
      </p:grpSp>
      <p:sp>
        <p:nvSpPr>
          <p:cNvPr id="56" name="Google Shape;56;p9"/>
          <p:cNvSpPr txBox="1">
            <a:spLocks noGrp="1"/>
          </p:cNvSpPr>
          <p:nvPr>
            <p:ph type="title"/>
          </p:nvPr>
        </p:nvSpPr>
        <p:spPr>
          <a:xfrm>
            <a:off x="4749088" y="1616100"/>
            <a:ext cx="3557400" cy="1015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7" name="Google Shape;57;p9"/>
          <p:cNvSpPr txBox="1">
            <a:spLocks noGrp="1"/>
          </p:cNvSpPr>
          <p:nvPr>
            <p:ph type="subTitle" idx="1"/>
          </p:nvPr>
        </p:nvSpPr>
        <p:spPr>
          <a:xfrm>
            <a:off x="4749088" y="2555600"/>
            <a:ext cx="3557400" cy="89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8"/>
        <p:cNvGrpSpPr/>
        <p:nvPr/>
      </p:nvGrpSpPr>
      <p:grpSpPr>
        <a:xfrm>
          <a:off x="0" y="0"/>
          <a:ext cx="0" cy="0"/>
          <a:chOff x="0" y="0"/>
          <a:chExt cx="0" cy="0"/>
        </a:xfrm>
      </p:grpSpPr>
      <p:sp>
        <p:nvSpPr>
          <p:cNvPr id="59" name="Google Shape;59;p10"/>
          <p:cNvSpPr>
            <a:spLocks noGrp="1"/>
          </p:cNvSpPr>
          <p:nvPr>
            <p:ph type="pic" idx="2"/>
          </p:nvPr>
        </p:nvSpPr>
        <p:spPr>
          <a:xfrm flipH="1">
            <a:off x="-3299" y="0"/>
            <a:ext cx="9150600" cy="5143500"/>
          </a:xfrm>
          <a:prstGeom prst="rect">
            <a:avLst/>
          </a:prstGeom>
          <a:noFill/>
          <a:ln>
            <a:noFill/>
          </a:ln>
        </p:spPr>
      </p:sp>
      <p:sp>
        <p:nvSpPr>
          <p:cNvPr id="60" name="Google Shape;60;p10"/>
          <p:cNvSpPr txBox="1">
            <a:spLocks noGrp="1"/>
          </p:cNvSpPr>
          <p:nvPr>
            <p:ph type="title"/>
          </p:nvPr>
        </p:nvSpPr>
        <p:spPr>
          <a:xfrm>
            <a:off x="720000" y="556050"/>
            <a:ext cx="4383000" cy="1083900"/>
          </a:xfrm>
          <a:prstGeom prst="rect">
            <a:avLst/>
          </a:prstGeom>
          <a:solidFill>
            <a:schemeClr val="accent1"/>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8"/>
        <p:cNvGrpSpPr/>
        <p:nvPr/>
      </p:nvGrpSpPr>
      <p:grpSpPr>
        <a:xfrm>
          <a:off x="0" y="0"/>
          <a:ext cx="0" cy="0"/>
          <a:chOff x="0" y="0"/>
          <a:chExt cx="0" cy="0"/>
        </a:xfrm>
      </p:grpSpPr>
      <p:grpSp>
        <p:nvGrpSpPr>
          <p:cNvPr id="219" name="Google Shape;219;p28"/>
          <p:cNvGrpSpPr/>
          <p:nvPr/>
        </p:nvGrpSpPr>
        <p:grpSpPr>
          <a:xfrm>
            <a:off x="164575" y="156300"/>
            <a:ext cx="8814900" cy="4827900"/>
            <a:chOff x="164575" y="156300"/>
            <a:chExt cx="8814900" cy="4827900"/>
          </a:xfrm>
        </p:grpSpPr>
        <p:sp>
          <p:nvSpPr>
            <p:cNvPr id="220" name="Google Shape;220;p28"/>
            <p:cNvSpPr/>
            <p:nvPr/>
          </p:nvSpPr>
          <p:spPr>
            <a:xfrm>
              <a:off x="164575" y="156300"/>
              <a:ext cx="8814900" cy="4827900"/>
            </a:xfrm>
            <a:prstGeom prst="roundRect">
              <a:avLst>
                <a:gd name="adj" fmla="val 640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BeeZee"/>
                <a:ea typeface="ABeeZee"/>
                <a:cs typeface="ABeeZee"/>
                <a:sym typeface="ABeeZee"/>
              </a:endParaRPr>
            </a:p>
          </p:txBody>
        </p:sp>
        <p:sp>
          <p:nvSpPr>
            <p:cNvPr id="221" name="Google Shape;221;p28"/>
            <p:cNvSpPr/>
            <p:nvPr/>
          </p:nvSpPr>
          <p:spPr>
            <a:xfrm>
              <a:off x="292875" y="311700"/>
              <a:ext cx="8521200" cy="4517100"/>
            </a:xfrm>
            <a:prstGeom prst="roundRect">
              <a:avLst>
                <a:gd name="adj" fmla="val 6401"/>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BeeZee"/>
                <a:ea typeface="ABeeZee"/>
                <a:cs typeface="ABeeZee"/>
                <a:sym typeface="ABeeZee"/>
              </a:endParaRPr>
            </a:p>
          </p:txBody>
        </p:sp>
      </p:grpSp>
      <p:grpSp>
        <p:nvGrpSpPr>
          <p:cNvPr id="222" name="Google Shape;222;p28"/>
          <p:cNvGrpSpPr/>
          <p:nvPr/>
        </p:nvGrpSpPr>
        <p:grpSpPr>
          <a:xfrm>
            <a:off x="6914970" y="3582766"/>
            <a:ext cx="1358034" cy="1450308"/>
            <a:chOff x="6354258" y="3693191"/>
            <a:chExt cx="1358034" cy="1450308"/>
          </a:xfrm>
        </p:grpSpPr>
        <p:sp>
          <p:nvSpPr>
            <p:cNvPr id="223" name="Google Shape;223;p28"/>
            <p:cNvSpPr/>
            <p:nvPr/>
          </p:nvSpPr>
          <p:spPr>
            <a:xfrm rot="-1273127">
              <a:off x="6531213" y="3835380"/>
              <a:ext cx="1004123" cy="1165930"/>
            </a:xfrm>
            <a:custGeom>
              <a:avLst/>
              <a:gdLst/>
              <a:ahLst/>
              <a:cxnLst/>
              <a:rect l="l" t="t" r="r" b="b"/>
              <a:pathLst>
                <a:path w="27187" h="31568" extrusionOk="0">
                  <a:moveTo>
                    <a:pt x="0" y="1"/>
                  </a:moveTo>
                  <a:lnTo>
                    <a:pt x="0" y="26141"/>
                  </a:lnTo>
                  <a:cubicBezTo>
                    <a:pt x="0" y="29138"/>
                    <a:pt x="2431" y="31568"/>
                    <a:pt x="5428" y="31568"/>
                  </a:cubicBezTo>
                  <a:lnTo>
                    <a:pt x="21759" y="31568"/>
                  </a:lnTo>
                  <a:cubicBezTo>
                    <a:pt x="24756" y="31568"/>
                    <a:pt x="27186" y="29138"/>
                    <a:pt x="27186" y="26141"/>
                  </a:cubicBezTo>
                  <a:lnTo>
                    <a:pt x="27186" y="1"/>
                  </a:lnTo>
                  <a:close/>
                </a:path>
              </a:pathLst>
            </a:custGeom>
            <a:solidFill>
              <a:schemeClr val="lt1"/>
            </a:solidFill>
            <a:ln w="28575" cap="flat" cmpd="sng">
              <a:solidFill>
                <a:schemeClr val="dk2"/>
              </a:solidFill>
              <a:prstDash val="solid"/>
              <a:round/>
              <a:headEnd type="none" w="sm" len="sm"/>
              <a:tailEnd type="none" w="sm" len="sm"/>
            </a:ln>
            <a:effectLst>
              <a:outerShdw blurRad="42863" dist="19050" dir="6600000" algn="bl" rotWithShape="0">
                <a:srgbClr val="000000">
                  <a:alpha val="31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4" name="Google Shape;224;p28"/>
            <p:cNvSpPr/>
            <p:nvPr/>
          </p:nvSpPr>
          <p:spPr>
            <a:xfrm rot="-1273127">
              <a:off x="6707904" y="4312538"/>
              <a:ext cx="783960" cy="554711"/>
            </a:xfrm>
            <a:custGeom>
              <a:avLst/>
              <a:gdLst/>
              <a:ahLst/>
              <a:cxnLst/>
              <a:rect l="l" t="t" r="r" b="b"/>
              <a:pathLst>
                <a:path w="21226" h="15019" extrusionOk="0">
                  <a:moveTo>
                    <a:pt x="649" y="1"/>
                  </a:moveTo>
                  <a:cubicBezTo>
                    <a:pt x="649" y="1"/>
                    <a:pt x="1" y="9172"/>
                    <a:pt x="4982" y="11193"/>
                  </a:cubicBezTo>
                  <a:cubicBezTo>
                    <a:pt x="9962" y="13215"/>
                    <a:pt x="8807" y="15019"/>
                    <a:pt x="10611" y="15019"/>
                  </a:cubicBezTo>
                  <a:lnTo>
                    <a:pt x="10616" y="15019"/>
                  </a:lnTo>
                  <a:cubicBezTo>
                    <a:pt x="12420" y="15019"/>
                    <a:pt x="11265" y="13215"/>
                    <a:pt x="16245" y="11193"/>
                  </a:cubicBezTo>
                  <a:cubicBezTo>
                    <a:pt x="21226" y="9172"/>
                    <a:pt x="20577" y="6"/>
                    <a:pt x="20577" y="6"/>
                  </a:cubicBezTo>
                  <a:lnTo>
                    <a:pt x="20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rot="-1273127">
              <a:off x="6631528" y="4131490"/>
              <a:ext cx="736056" cy="399957"/>
            </a:xfrm>
            <a:custGeom>
              <a:avLst/>
              <a:gdLst/>
              <a:ahLst/>
              <a:cxnLst/>
              <a:rect l="l" t="t" r="r" b="b"/>
              <a:pathLst>
                <a:path w="19929" h="10829" extrusionOk="0">
                  <a:moveTo>
                    <a:pt x="9967" y="1"/>
                  </a:moveTo>
                  <a:cubicBezTo>
                    <a:pt x="4463" y="1"/>
                    <a:pt x="0" y="2425"/>
                    <a:pt x="0" y="5417"/>
                  </a:cubicBezTo>
                  <a:cubicBezTo>
                    <a:pt x="0" y="8403"/>
                    <a:pt x="4463" y="10828"/>
                    <a:pt x="9967" y="10828"/>
                  </a:cubicBezTo>
                  <a:cubicBezTo>
                    <a:pt x="15465" y="10828"/>
                    <a:pt x="19928" y="8403"/>
                    <a:pt x="19928" y="5417"/>
                  </a:cubicBezTo>
                  <a:cubicBezTo>
                    <a:pt x="19928" y="2425"/>
                    <a:pt x="15465" y="1"/>
                    <a:pt x="99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rot="-1273127">
              <a:off x="6673741" y="4173567"/>
              <a:ext cx="651514" cy="315600"/>
            </a:xfrm>
            <a:custGeom>
              <a:avLst/>
              <a:gdLst/>
              <a:ahLst/>
              <a:cxnLst/>
              <a:rect l="l" t="t" r="r" b="b"/>
              <a:pathLst>
                <a:path w="17640" h="8545" extrusionOk="0">
                  <a:moveTo>
                    <a:pt x="8823" y="0"/>
                  </a:moveTo>
                  <a:cubicBezTo>
                    <a:pt x="8611" y="0"/>
                    <a:pt x="8398" y="6"/>
                    <a:pt x="8191" y="17"/>
                  </a:cubicBezTo>
                  <a:cubicBezTo>
                    <a:pt x="7314" y="49"/>
                    <a:pt x="6464" y="153"/>
                    <a:pt x="5663" y="311"/>
                  </a:cubicBezTo>
                  <a:cubicBezTo>
                    <a:pt x="5167" y="409"/>
                    <a:pt x="4693" y="529"/>
                    <a:pt x="4240" y="665"/>
                  </a:cubicBezTo>
                  <a:cubicBezTo>
                    <a:pt x="2050" y="1341"/>
                    <a:pt x="442" y="2469"/>
                    <a:pt x="83" y="3733"/>
                  </a:cubicBezTo>
                  <a:cubicBezTo>
                    <a:pt x="28" y="3908"/>
                    <a:pt x="1" y="4093"/>
                    <a:pt x="1" y="4273"/>
                  </a:cubicBezTo>
                  <a:cubicBezTo>
                    <a:pt x="1" y="4518"/>
                    <a:pt x="50" y="4752"/>
                    <a:pt x="137" y="4986"/>
                  </a:cubicBezTo>
                  <a:cubicBezTo>
                    <a:pt x="600" y="6207"/>
                    <a:pt x="2208" y="7281"/>
                    <a:pt x="4366" y="7924"/>
                  </a:cubicBezTo>
                  <a:lnTo>
                    <a:pt x="4371" y="7924"/>
                  </a:lnTo>
                  <a:cubicBezTo>
                    <a:pt x="4823" y="8054"/>
                    <a:pt x="5303" y="8174"/>
                    <a:pt x="5799" y="8267"/>
                  </a:cubicBezTo>
                  <a:cubicBezTo>
                    <a:pt x="6562" y="8414"/>
                    <a:pt x="7363" y="8501"/>
                    <a:pt x="8191" y="8534"/>
                  </a:cubicBezTo>
                  <a:cubicBezTo>
                    <a:pt x="8398" y="8539"/>
                    <a:pt x="8611" y="8545"/>
                    <a:pt x="8818" y="8545"/>
                  </a:cubicBezTo>
                  <a:cubicBezTo>
                    <a:pt x="9030" y="8545"/>
                    <a:pt x="9243" y="8539"/>
                    <a:pt x="9450" y="8534"/>
                  </a:cubicBezTo>
                  <a:cubicBezTo>
                    <a:pt x="10278" y="8501"/>
                    <a:pt x="11079" y="8409"/>
                    <a:pt x="11842" y="8267"/>
                  </a:cubicBezTo>
                  <a:cubicBezTo>
                    <a:pt x="12338" y="8174"/>
                    <a:pt x="12817" y="8054"/>
                    <a:pt x="13275" y="7924"/>
                  </a:cubicBezTo>
                  <a:cubicBezTo>
                    <a:pt x="15428" y="7281"/>
                    <a:pt x="17040" y="6207"/>
                    <a:pt x="17504" y="4986"/>
                  </a:cubicBezTo>
                  <a:cubicBezTo>
                    <a:pt x="17591" y="4758"/>
                    <a:pt x="17640" y="4518"/>
                    <a:pt x="17640" y="4273"/>
                  </a:cubicBezTo>
                  <a:cubicBezTo>
                    <a:pt x="17640" y="4093"/>
                    <a:pt x="17613" y="3908"/>
                    <a:pt x="17564" y="3733"/>
                  </a:cubicBezTo>
                  <a:cubicBezTo>
                    <a:pt x="17199" y="2469"/>
                    <a:pt x="15591" y="1341"/>
                    <a:pt x="13400" y="665"/>
                  </a:cubicBezTo>
                  <a:cubicBezTo>
                    <a:pt x="12948" y="529"/>
                    <a:pt x="12474" y="409"/>
                    <a:pt x="11984" y="311"/>
                  </a:cubicBezTo>
                  <a:cubicBezTo>
                    <a:pt x="11177" y="153"/>
                    <a:pt x="10327" y="49"/>
                    <a:pt x="9450" y="17"/>
                  </a:cubicBezTo>
                  <a:cubicBezTo>
                    <a:pt x="9243" y="6"/>
                    <a:pt x="9030" y="0"/>
                    <a:pt x="8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rot="-1273127">
              <a:off x="6673774" y="4173745"/>
              <a:ext cx="651514" cy="315416"/>
            </a:xfrm>
            <a:custGeom>
              <a:avLst/>
              <a:gdLst/>
              <a:ahLst/>
              <a:cxnLst/>
              <a:rect l="l" t="t" r="r" b="b"/>
              <a:pathLst>
                <a:path w="17640" h="8540" extrusionOk="0">
                  <a:moveTo>
                    <a:pt x="8818" y="1"/>
                  </a:moveTo>
                  <a:cubicBezTo>
                    <a:pt x="8611" y="1"/>
                    <a:pt x="8398" y="1"/>
                    <a:pt x="8191" y="12"/>
                  </a:cubicBezTo>
                  <a:lnTo>
                    <a:pt x="8191" y="2834"/>
                  </a:lnTo>
                  <a:lnTo>
                    <a:pt x="5663" y="306"/>
                  </a:lnTo>
                  <a:cubicBezTo>
                    <a:pt x="5167" y="404"/>
                    <a:pt x="4693" y="524"/>
                    <a:pt x="4240" y="666"/>
                  </a:cubicBezTo>
                  <a:lnTo>
                    <a:pt x="7303" y="3728"/>
                  </a:lnTo>
                  <a:lnTo>
                    <a:pt x="77" y="3728"/>
                  </a:lnTo>
                  <a:cubicBezTo>
                    <a:pt x="28" y="3903"/>
                    <a:pt x="1" y="4088"/>
                    <a:pt x="1" y="4268"/>
                  </a:cubicBezTo>
                  <a:cubicBezTo>
                    <a:pt x="1" y="4513"/>
                    <a:pt x="50" y="4753"/>
                    <a:pt x="137" y="4981"/>
                  </a:cubicBezTo>
                  <a:lnTo>
                    <a:pt x="7303" y="4981"/>
                  </a:lnTo>
                  <a:lnTo>
                    <a:pt x="4371" y="7919"/>
                  </a:lnTo>
                  <a:cubicBezTo>
                    <a:pt x="4823" y="8049"/>
                    <a:pt x="5303" y="8169"/>
                    <a:pt x="5799" y="8262"/>
                  </a:cubicBezTo>
                  <a:lnTo>
                    <a:pt x="8191" y="5870"/>
                  </a:lnTo>
                  <a:lnTo>
                    <a:pt x="8191" y="8529"/>
                  </a:lnTo>
                  <a:cubicBezTo>
                    <a:pt x="8398" y="8534"/>
                    <a:pt x="8605" y="8540"/>
                    <a:pt x="8818" y="8540"/>
                  </a:cubicBezTo>
                  <a:cubicBezTo>
                    <a:pt x="9030" y="8540"/>
                    <a:pt x="9237" y="8534"/>
                    <a:pt x="9450" y="8529"/>
                  </a:cubicBezTo>
                  <a:lnTo>
                    <a:pt x="9450" y="5870"/>
                  </a:lnTo>
                  <a:lnTo>
                    <a:pt x="11836" y="8262"/>
                  </a:lnTo>
                  <a:cubicBezTo>
                    <a:pt x="12338" y="8169"/>
                    <a:pt x="12817" y="8049"/>
                    <a:pt x="13270" y="7919"/>
                  </a:cubicBezTo>
                  <a:lnTo>
                    <a:pt x="10338" y="4981"/>
                  </a:lnTo>
                  <a:lnTo>
                    <a:pt x="17504" y="4981"/>
                  </a:lnTo>
                  <a:cubicBezTo>
                    <a:pt x="17591" y="4753"/>
                    <a:pt x="17640" y="4513"/>
                    <a:pt x="17640" y="4268"/>
                  </a:cubicBezTo>
                  <a:cubicBezTo>
                    <a:pt x="17640" y="4088"/>
                    <a:pt x="17613" y="3903"/>
                    <a:pt x="17558" y="3728"/>
                  </a:cubicBezTo>
                  <a:lnTo>
                    <a:pt x="10338" y="3728"/>
                  </a:lnTo>
                  <a:lnTo>
                    <a:pt x="13400" y="660"/>
                  </a:lnTo>
                  <a:cubicBezTo>
                    <a:pt x="12948" y="524"/>
                    <a:pt x="12474" y="404"/>
                    <a:pt x="11978" y="306"/>
                  </a:cubicBezTo>
                  <a:lnTo>
                    <a:pt x="9450" y="2840"/>
                  </a:lnTo>
                  <a:lnTo>
                    <a:pt x="9450" y="12"/>
                  </a:lnTo>
                  <a:cubicBezTo>
                    <a:pt x="9243" y="1"/>
                    <a:pt x="9030" y="1"/>
                    <a:pt x="88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rot="-1273127">
              <a:off x="6597715" y="4044177"/>
              <a:ext cx="117191" cy="117191"/>
            </a:xfrm>
            <a:custGeom>
              <a:avLst/>
              <a:gdLst/>
              <a:ahLst/>
              <a:cxnLst/>
              <a:rect l="l" t="t" r="r" b="b"/>
              <a:pathLst>
                <a:path w="3173" h="3173" extrusionOk="0">
                  <a:moveTo>
                    <a:pt x="1586" y="1"/>
                  </a:moveTo>
                  <a:cubicBezTo>
                    <a:pt x="1270" y="1015"/>
                    <a:pt x="1014" y="1271"/>
                    <a:pt x="1" y="1587"/>
                  </a:cubicBezTo>
                  <a:cubicBezTo>
                    <a:pt x="1014" y="1903"/>
                    <a:pt x="1270" y="2159"/>
                    <a:pt x="1586" y="3172"/>
                  </a:cubicBezTo>
                  <a:cubicBezTo>
                    <a:pt x="1902" y="2159"/>
                    <a:pt x="2159" y="1903"/>
                    <a:pt x="3172" y="1587"/>
                  </a:cubicBezTo>
                  <a:cubicBezTo>
                    <a:pt x="2159" y="1271"/>
                    <a:pt x="1902" y="1015"/>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rot="-1273127">
              <a:off x="7031850" y="3875597"/>
              <a:ext cx="117154" cy="117191"/>
            </a:xfrm>
            <a:custGeom>
              <a:avLst/>
              <a:gdLst/>
              <a:ahLst/>
              <a:cxnLst/>
              <a:rect l="l" t="t" r="r" b="b"/>
              <a:pathLst>
                <a:path w="3172" h="3173" extrusionOk="0">
                  <a:moveTo>
                    <a:pt x="1586" y="1"/>
                  </a:moveTo>
                  <a:cubicBezTo>
                    <a:pt x="1270" y="1015"/>
                    <a:pt x="1014" y="1271"/>
                    <a:pt x="0" y="1587"/>
                  </a:cubicBezTo>
                  <a:cubicBezTo>
                    <a:pt x="1014" y="1903"/>
                    <a:pt x="1270" y="2159"/>
                    <a:pt x="1586" y="3172"/>
                  </a:cubicBezTo>
                  <a:cubicBezTo>
                    <a:pt x="1902" y="2159"/>
                    <a:pt x="2158" y="1903"/>
                    <a:pt x="3172" y="1587"/>
                  </a:cubicBezTo>
                  <a:cubicBezTo>
                    <a:pt x="2158" y="1271"/>
                    <a:pt x="1902" y="1015"/>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8"/>
          <p:cNvGrpSpPr/>
          <p:nvPr/>
        </p:nvGrpSpPr>
        <p:grpSpPr>
          <a:xfrm>
            <a:off x="6577326" y="87451"/>
            <a:ext cx="1301467" cy="1160601"/>
            <a:chOff x="7129301" y="454126"/>
            <a:chExt cx="1301467" cy="1160601"/>
          </a:xfrm>
        </p:grpSpPr>
        <p:sp>
          <p:nvSpPr>
            <p:cNvPr id="231" name="Google Shape;231;p28"/>
            <p:cNvSpPr/>
            <p:nvPr/>
          </p:nvSpPr>
          <p:spPr>
            <a:xfrm rot="-1300366">
              <a:off x="7243152" y="623344"/>
              <a:ext cx="1073766" cy="822166"/>
            </a:xfrm>
            <a:custGeom>
              <a:avLst/>
              <a:gdLst/>
              <a:ahLst/>
              <a:cxnLst/>
              <a:rect l="l" t="t" r="r" b="b"/>
              <a:pathLst>
                <a:path w="33720" h="25817" extrusionOk="0">
                  <a:moveTo>
                    <a:pt x="16163" y="1"/>
                  </a:moveTo>
                  <a:cubicBezTo>
                    <a:pt x="15408" y="1"/>
                    <a:pt x="14654" y="351"/>
                    <a:pt x="14228" y="1045"/>
                  </a:cubicBezTo>
                  <a:lnTo>
                    <a:pt x="856" y="22705"/>
                  </a:lnTo>
                  <a:cubicBezTo>
                    <a:pt x="0" y="24089"/>
                    <a:pt x="1074" y="25817"/>
                    <a:pt x="2790" y="25817"/>
                  </a:cubicBezTo>
                  <a:lnTo>
                    <a:pt x="30892" y="25817"/>
                  </a:lnTo>
                  <a:cubicBezTo>
                    <a:pt x="32652" y="25817"/>
                    <a:pt x="33720" y="24013"/>
                    <a:pt x="32777" y="22629"/>
                  </a:cubicBezTo>
                  <a:lnTo>
                    <a:pt x="18048" y="968"/>
                  </a:lnTo>
                  <a:cubicBezTo>
                    <a:pt x="17609" y="321"/>
                    <a:pt x="16885" y="1"/>
                    <a:pt x="16163" y="1"/>
                  </a:cubicBezTo>
                  <a:close/>
                </a:path>
              </a:pathLst>
            </a:custGeom>
            <a:solidFill>
              <a:schemeClr val="accent2"/>
            </a:solidFill>
            <a:ln w="28575" cap="flat" cmpd="sng">
              <a:solidFill>
                <a:schemeClr val="dk2"/>
              </a:solidFill>
              <a:prstDash val="solid"/>
              <a:round/>
              <a:headEnd type="none" w="sm" len="sm"/>
              <a:tailEnd type="none" w="sm" len="sm"/>
            </a:ln>
            <a:effectLst>
              <a:outerShdw blurRad="42863" dist="19050" dir="6600000" algn="bl" rotWithShape="0">
                <a:srgbClr val="000000">
                  <a:alpha val="31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2" name="Google Shape;232;p28"/>
            <p:cNvSpPr/>
            <p:nvPr/>
          </p:nvSpPr>
          <p:spPr>
            <a:xfrm rot="-1300366">
              <a:off x="7603478" y="964981"/>
              <a:ext cx="398968" cy="329732"/>
            </a:xfrm>
            <a:custGeom>
              <a:avLst/>
              <a:gdLst/>
              <a:ahLst/>
              <a:cxnLst/>
              <a:rect l="l" t="t" r="r" b="b"/>
              <a:pathLst>
                <a:path w="12529" h="10354" extrusionOk="0">
                  <a:moveTo>
                    <a:pt x="9346" y="0"/>
                  </a:moveTo>
                  <a:cubicBezTo>
                    <a:pt x="8316" y="0"/>
                    <a:pt x="7210" y="475"/>
                    <a:pt x="6191" y="1352"/>
                  </a:cubicBezTo>
                  <a:cubicBezTo>
                    <a:pt x="5014" y="366"/>
                    <a:pt x="3962" y="142"/>
                    <a:pt x="3254" y="142"/>
                  </a:cubicBezTo>
                  <a:cubicBezTo>
                    <a:pt x="2039" y="142"/>
                    <a:pt x="1014" y="807"/>
                    <a:pt x="573" y="1875"/>
                  </a:cubicBezTo>
                  <a:cubicBezTo>
                    <a:pt x="1" y="3270"/>
                    <a:pt x="529" y="4965"/>
                    <a:pt x="1984" y="6409"/>
                  </a:cubicBezTo>
                  <a:lnTo>
                    <a:pt x="5749" y="10174"/>
                  </a:lnTo>
                  <a:cubicBezTo>
                    <a:pt x="5869" y="10289"/>
                    <a:pt x="6027" y="10354"/>
                    <a:pt x="6191" y="10354"/>
                  </a:cubicBezTo>
                  <a:cubicBezTo>
                    <a:pt x="6360" y="10354"/>
                    <a:pt x="6518" y="10289"/>
                    <a:pt x="6632" y="10174"/>
                  </a:cubicBezTo>
                  <a:lnTo>
                    <a:pt x="10398" y="6409"/>
                  </a:lnTo>
                  <a:cubicBezTo>
                    <a:pt x="11951" y="4856"/>
                    <a:pt x="12528" y="3079"/>
                    <a:pt x="11940" y="1657"/>
                  </a:cubicBezTo>
                  <a:cubicBezTo>
                    <a:pt x="11515" y="633"/>
                    <a:pt x="10518" y="0"/>
                    <a:pt x="9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rot="-1300366">
              <a:off x="7673074" y="1022652"/>
              <a:ext cx="259461" cy="214514"/>
            </a:xfrm>
            <a:custGeom>
              <a:avLst/>
              <a:gdLst/>
              <a:ahLst/>
              <a:cxnLst/>
              <a:rect l="l" t="t" r="r" b="b"/>
              <a:pathLst>
                <a:path w="8148" h="6736" extrusionOk="0">
                  <a:moveTo>
                    <a:pt x="6077" y="1"/>
                  </a:moveTo>
                  <a:cubicBezTo>
                    <a:pt x="5406" y="1"/>
                    <a:pt x="4692" y="311"/>
                    <a:pt x="4028" y="883"/>
                  </a:cubicBezTo>
                  <a:cubicBezTo>
                    <a:pt x="3265" y="240"/>
                    <a:pt x="2578" y="99"/>
                    <a:pt x="2120" y="99"/>
                  </a:cubicBezTo>
                  <a:cubicBezTo>
                    <a:pt x="1330" y="99"/>
                    <a:pt x="660" y="529"/>
                    <a:pt x="377" y="1221"/>
                  </a:cubicBezTo>
                  <a:cubicBezTo>
                    <a:pt x="1" y="2126"/>
                    <a:pt x="344" y="3232"/>
                    <a:pt x="1292" y="4169"/>
                  </a:cubicBezTo>
                  <a:lnTo>
                    <a:pt x="3739" y="6616"/>
                  </a:lnTo>
                  <a:cubicBezTo>
                    <a:pt x="3815" y="6692"/>
                    <a:pt x="3919" y="6736"/>
                    <a:pt x="4028" y="6736"/>
                  </a:cubicBezTo>
                  <a:cubicBezTo>
                    <a:pt x="4137" y="6736"/>
                    <a:pt x="4240" y="6692"/>
                    <a:pt x="4316" y="6616"/>
                  </a:cubicBezTo>
                  <a:lnTo>
                    <a:pt x="6763" y="4169"/>
                  </a:lnTo>
                  <a:cubicBezTo>
                    <a:pt x="7771" y="3161"/>
                    <a:pt x="8147" y="2006"/>
                    <a:pt x="7766" y="1080"/>
                  </a:cubicBezTo>
                  <a:cubicBezTo>
                    <a:pt x="7488" y="415"/>
                    <a:pt x="6845" y="1"/>
                    <a:pt x="6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rot="-1300366">
              <a:off x="7729487" y="1069369"/>
              <a:ext cx="146480" cy="121174"/>
            </a:xfrm>
            <a:custGeom>
              <a:avLst/>
              <a:gdLst/>
              <a:ahLst/>
              <a:cxnLst/>
              <a:rect l="l" t="t" r="r" b="b"/>
              <a:pathLst>
                <a:path w="4600" h="3805" extrusionOk="0">
                  <a:moveTo>
                    <a:pt x="3434" y="0"/>
                  </a:moveTo>
                  <a:cubicBezTo>
                    <a:pt x="3052" y="0"/>
                    <a:pt x="2649" y="175"/>
                    <a:pt x="2273" y="496"/>
                  </a:cubicBezTo>
                  <a:cubicBezTo>
                    <a:pt x="1843" y="137"/>
                    <a:pt x="1456" y="55"/>
                    <a:pt x="1200" y="55"/>
                  </a:cubicBezTo>
                  <a:cubicBezTo>
                    <a:pt x="753" y="55"/>
                    <a:pt x="371" y="295"/>
                    <a:pt x="213" y="687"/>
                  </a:cubicBezTo>
                  <a:cubicBezTo>
                    <a:pt x="1" y="1199"/>
                    <a:pt x="197" y="1826"/>
                    <a:pt x="731" y="2355"/>
                  </a:cubicBezTo>
                  <a:lnTo>
                    <a:pt x="2115" y="3739"/>
                  </a:lnTo>
                  <a:cubicBezTo>
                    <a:pt x="2158" y="3782"/>
                    <a:pt x="2211" y="3803"/>
                    <a:pt x="2276" y="3804"/>
                  </a:cubicBezTo>
                  <a:lnTo>
                    <a:pt x="2276" y="3804"/>
                  </a:lnTo>
                  <a:cubicBezTo>
                    <a:pt x="2335" y="3803"/>
                    <a:pt x="2394" y="3782"/>
                    <a:pt x="2436" y="3739"/>
                  </a:cubicBezTo>
                  <a:lnTo>
                    <a:pt x="3821" y="2355"/>
                  </a:lnTo>
                  <a:cubicBezTo>
                    <a:pt x="4393" y="1782"/>
                    <a:pt x="4600" y="1134"/>
                    <a:pt x="4387" y="611"/>
                  </a:cubicBezTo>
                  <a:cubicBezTo>
                    <a:pt x="4229" y="235"/>
                    <a:pt x="3864" y="0"/>
                    <a:pt x="3434" y="0"/>
                  </a:cubicBezTo>
                  <a:close/>
                  <a:moveTo>
                    <a:pt x="2276" y="3804"/>
                  </a:moveTo>
                  <a:cubicBezTo>
                    <a:pt x="2275" y="3804"/>
                    <a:pt x="2274" y="3804"/>
                    <a:pt x="2273" y="3804"/>
                  </a:cubicBezTo>
                  <a:lnTo>
                    <a:pt x="2278" y="3804"/>
                  </a:lnTo>
                  <a:cubicBezTo>
                    <a:pt x="2278" y="3804"/>
                    <a:pt x="2277" y="3804"/>
                    <a:pt x="2276" y="38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28"/>
          <p:cNvGrpSpPr/>
          <p:nvPr/>
        </p:nvGrpSpPr>
        <p:grpSpPr>
          <a:xfrm rot="-1280843">
            <a:off x="7513485" y="1025548"/>
            <a:ext cx="1226341" cy="1369560"/>
            <a:chOff x="7642355" y="1463605"/>
            <a:chExt cx="1106357" cy="1235667"/>
          </a:xfrm>
        </p:grpSpPr>
        <p:sp>
          <p:nvSpPr>
            <p:cNvPr id="236" name="Google Shape;236;p28"/>
            <p:cNvSpPr/>
            <p:nvPr/>
          </p:nvSpPr>
          <p:spPr>
            <a:xfrm rot="1290012">
              <a:off x="7801402" y="1572652"/>
              <a:ext cx="788262" cy="1017572"/>
            </a:xfrm>
            <a:custGeom>
              <a:avLst/>
              <a:gdLst/>
              <a:ahLst/>
              <a:cxnLst/>
              <a:rect l="l" t="t" r="r" b="b"/>
              <a:pathLst>
                <a:path w="26806" h="34604" extrusionOk="0">
                  <a:moveTo>
                    <a:pt x="13400" y="1"/>
                  </a:moveTo>
                  <a:cubicBezTo>
                    <a:pt x="6000" y="1"/>
                    <a:pt x="1" y="7750"/>
                    <a:pt x="1" y="17302"/>
                  </a:cubicBezTo>
                  <a:cubicBezTo>
                    <a:pt x="1" y="26860"/>
                    <a:pt x="6000" y="34603"/>
                    <a:pt x="13400" y="34603"/>
                  </a:cubicBezTo>
                  <a:cubicBezTo>
                    <a:pt x="20806" y="34603"/>
                    <a:pt x="26806" y="26860"/>
                    <a:pt x="26806" y="17302"/>
                  </a:cubicBezTo>
                  <a:cubicBezTo>
                    <a:pt x="26806" y="7750"/>
                    <a:pt x="20806" y="1"/>
                    <a:pt x="13400" y="1"/>
                  </a:cubicBezTo>
                  <a:close/>
                </a:path>
              </a:pathLst>
            </a:custGeom>
            <a:solidFill>
              <a:schemeClr val="lt2"/>
            </a:solidFill>
            <a:ln w="28575" cap="flat" cmpd="sng">
              <a:solidFill>
                <a:schemeClr val="dk2"/>
              </a:solidFill>
              <a:prstDash val="solid"/>
              <a:round/>
              <a:headEnd type="none" w="sm" len="sm"/>
              <a:tailEnd type="none" w="sm" len="sm"/>
            </a:ln>
            <a:effectLst>
              <a:outerShdw blurRad="42863" dist="19050" dir="6600000" algn="bl" rotWithShape="0">
                <a:srgbClr val="000000">
                  <a:alpha val="31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7" name="Google Shape;237;p28"/>
            <p:cNvSpPr/>
            <p:nvPr/>
          </p:nvSpPr>
          <p:spPr>
            <a:xfrm rot="1290012">
              <a:off x="7975685" y="2105699"/>
              <a:ext cx="343729" cy="218900"/>
            </a:xfrm>
            <a:custGeom>
              <a:avLst/>
              <a:gdLst/>
              <a:ahLst/>
              <a:cxnLst/>
              <a:rect l="l" t="t" r="r" b="b"/>
              <a:pathLst>
                <a:path w="11689" h="7444" extrusionOk="0">
                  <a:moveTo>
                    <a:pt x="5879" y="0"/>
                  </a:moveTo>
                  <a:cubicBezTo>
                    <a:pt x="5869" y="0"/>
                    <a:pt x="5858" y="0"/>
                    <a:pt x="5847" y="0"/>
                  </a:cubicBezTo>
                  <a:cubicBezTo>
                    <a:pt x="4872" y="6"/>
                    <a:pt x="3896" y="240"/>
                    <a:pt x="2921" y="801"/>
                  </a:cubicBezTo>
                  <a:cubicBezTo>
                    <a:pt x="2436" y="1074"/>
                    <a:pt x="1951" y="1439"/>
                    <a:pt x="1460" y="1902"/>
                  </a:cubicBezTo>
                  <a:cubicBezTo>
                    <a:pt x="1221" y="2131"/>
                    <a:pt x="975" y="2393"/>
                    <a:pt x="730" y="2692"/>
                  </a:cubicBezTo>
                  <a:cubicBezTo>
                    <a:pt x="490" y="2987"/>
                    <a:pt x="245" y="3308"/>
                    <a:pt x="0" y="3722"/>
                  </a:cubicBezTo>
                  <a:cubicBezTo>
                    <a:pt x="245" y="4136"/>
                    <a:pt x="490" y="4458"/>
                    <a:pt x="730" y="4752"/>
                  </a:cubicBezTo>
                  <a:cubicBezTo>
                    <a:pt x="975" y="5046"/>
                    <a:pt x="1221" y="5308"/>
                    <a:pt x="1460" y="5542"/>
                  </a:cubicBezTo>
                  <a:cubicBezTo>
                    <a:pt x="1951" y="6005"/>
                    <a:pt x="2436" y="6365"/>
                    <a:pt x="2921" y="6643"/>
                  </a:cubicBezTo>
                  <a:cubicBezTo>
                    <a:pt x="3896" y="7199"/>
                    <a:pt x="4872" y="7439"/>
                    <a:pt x="5847" y="7444"/>
                  </a:cubicBezTo>
                  <a:cubicBezTo>
                    <a:pt x="6817" y="7444"/>
                    <a:pt x="7792" y="7210"/>
                    <a:pt x="8768" y="6654"/>
                  </a:cubicBezTo>
                  <a:cubicBezTo>
                    <a:pt x="9008" y="6518"/>
                    <a:pt x="9253" y="6354"/>
                    <a:pt x="9498" y="6174"/>
                  </a:cubicBezTo>
                  <a:cubicBezTo>
                    <a:pt x="9738" y="5989"/>
                    <a:pt x="9983" y="5787"/>
                    <a:pt x="10228" y="5553"/>
                  </a:cubicBezTo>
                  <a:cubicBezTo>
                    <a:pt x="10468" y="5319"/>
                    <a:pt x="10713" y="5057"/>
                    <a:pt x="10958" y="4758"/>
                  </a:cubicBezTo>
                  <a:cubicBezTo>
                    <a:pt x="11198" y="4463"/>
                    <a:pt x="11443" y="4136"/>
                    <a:pt x="11689" y="3722"/>
                  </a:cubicBezTo>
                  <a:cubicBezTo>
                    <a:pt x="11443" y="3303"/>
                    <a:pt x="11198" y="2981"/>
                    <a:pt x="10958" y="2681"/>
                  </a:cubicBezTo>
                  <a:cubicBezTo>
                    <a:pt x="10713" y="2387"/>
                    <a:pt x="10468" y="2120"/>
                    <a:pt x="10228" y="1891"/>
                  </a:cubicBezTo>
                  <a:cubicBezTo>
                    <a:pt x="9983" y="1657"/>
                    <a:pt x="9738" y="1455"/>
                    <a:pt x="9498" y="1270"/>
                  </a:cubicBezTo>
                  <a:cubicBezTo>
                    <a:pt x="9253" y="1085"/>
                    <a:pt x="9013" y="927"/>
                    <a:pt x="8768" y="791"/>
                  </a:cubicBezTo>
                  <a:cubicBezTo>
                    <a:pt x="7803" y="241"/>
                    <a:pt x="6839" y="0"/>
                    <a:pt x="5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rot="1290012">
              <a:off x="8068527" y="2143377"/>
              <a:ext cx="152883" cy="142238"/>
            </a:xfrm>
            <a:custGeom>
              <a:avLst/>
              <a:gdLst/>
              <a:ahLst/>
              <a:cxnLst/>
              <a:rect l="l" t="t" r="r" b="b"/>
              <a:pathLst>
                <a:path w="5199" h="4837" extrusionOk="0">
                  <a:moveTo>
                    <a:pt x="2599" y="0"/>
                  </a:moveTo>
                  <a:cubicBezTo>
                    <a:pt x="1434" y="0"/>
                    <a:pt x="410" y="847"/>
                    <a:pt x="218" y="2031"/>
                  </a:cubicBezTo>
                  <a:cubicBezTo>
                    <a:pt x="0" y="3350"/>
                    <a:pt x="899" y="4592"/>
                    <a:pt x="2212" y="4805"/>
                  </a:cubicBezTo>
                  <a:cubicBezTo>
                    <a:pt x="2343" y="4826"/>
                    <a:pt x="2473" y="4836"/>
                    <a:pt x="2601" y="4836"/>
                  </a:cubicBezTo>
                  <a:cubicBezTo>
                    <a:pt x="3767" y="4836"/>
                    <a:pt x="4795" y="3993"/>
                    <a:pt x="4986" y="2805"/>
                  </a:cubicBezTo>
                  <a:cubicBezTo>
                    <a:pt x="5199" y="1486"/>
                    <a:pt x="4305" y="244"/>
                    <a:pt x="2986" y="31"/>
                  </a:cubicBezTo>
                  <a:cubicBezTo>
                    <a:pt x="2856" y="10"/>
                    <a:pt x="2727" y="0"/>
                    <a:pt x="2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rot="1290012">
              <a:off x="8117549" y="2186805"/>
              <a:ext cx="54490" cy="54519"/>
            </a:xfrm>
            <a:custGeom>
              <a:avLst/>
              <a:gdLst/>
              <a:ahLst/>
              <a:cxnLst/>
              <a:rect l="l" t="t" r="r" b="b"/>
              <a:pathLst>
                <a:path w="1853" h="1854" extrusionOk="0">
                  <a:moveTo>
                    <a:pt x="926" y="1"/>
                  </a:moveTo>
                  <a:cubicBezTo>
                    <a:pt x="420" y="1"/>
                    <a:pt x="0" y="415"/>
                    <a:pt x="0" y="927"/>
                  </a:cubicBezTo>
                  <a:cubicBezTo>
                    <a:pt x="0" y="1439"/>
                    <a:pt x="420" y="1854"/>
                    <a:pt x="926" y="1854"/>
                  </a:cubicBezTo>
                  <a:cubicBezTo>
                    <a:pt x="1439" y="1854"/>
                    <a:pt x="1853" y="1439"/>
                    <a:pt x="1853" y="927"/>
                  </a:cubicBezTo>
                  <a:cubicBezTo>
                    <a:pt x="1853" y="415"/>
                    <a:pt x="1439" y="1"/>
                    <a:pt x="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rot="1290012">
              <a:off x="8073818" y="1856544"/>
              <a:ext cx="343729" cy="218929"/>
            </a:xfrm>
            <a:custGeom>
              <a:avLst/>
              <a:gdLst/>
              <a:ahLst/>
              <a:cxnLst/>
              <a:rect l="l" t="t" r="r" b="b"/>
              <a:pathLst>
                <a:path w="11689" h="7445" extrusionOk="0">
                  <a:moveTo>
                    <a:pt x="5879" y="1"/>
                  </a:moveTo>
                  <a:cubicBezTo>
                    <a:pt x="5869" y="1"/>
                    <a:pt x="5858" y="1"/>
                    <a:pt x="5847" y="1"/>
                  </a:cubicBezTo>
                  <a:cubicBezTo>
                    <a:pt x="4872" y="6"/>
                    <a:pt x="3896" y="240"/>
                    <a:pt x="2921" y="802"/>
                  </a:cubicBezTo>
                  <a:cubicBezTo>
                    <a:pt x="2436" y="1080"/>
                    <a:pt x="1951" y="1439"/>
                    <a:pt x="1460" y="1902"/>
                  </a:cubicBezTo>
                  <a:cubicBezTo>
                    <a:pt x="1221" y="2131"/>
                    <a:pt x="975" y="2393"/>
                    <a:pt x="730" y="2687"/>
                  </a:cubicBezTo>
                  <a:cubicBezTo>
                    <a:pt x="490" y="2987"/>
                    <a:pt x="245" y="3308"/>
                    <a:pt x="0" y="3723"/>
                  </a:cubicBezTo>
                  <a:cubicBezTo>
                    <a:pt x="245" y="4137"/>
                    <a:pt x="490" y="4458"/>
                    <a:pt x="730" y="4752"/>
                  </a:cubicBezTo>
                  <a:cubicBezTo>
                    <a:pt x="975" y="5047"/>
                    <a:pt x="1221" y="5308"/>
                    <a:pt x="1460" y="5543"/>
                  </a:cubicBezTo>
                  <a:cubicBezTo>
                    <a:pt x="1951" y="6006"/>
                    <a:pt x="2436" y="6365"/>
                    <a:pt x="2921" y="6643"/>
                  </a:cubicBezTo>
                  <a:cubicBezTo>
                    <a:pt x="3896" y="7199"/>
                    <a:pt x="4872" y="7439"/>
                    <a:pt x="5847" y="7444"/>
                  </a:cubicBezTo>
                  <a:cubicBezTo>
                    <a:pt x="6817" y="7444"/>
                    <a:pt x="7792" y="7210"/>
                    <a:pt x="8768" y="6654"/>
                  </a:cubicBezTo>
                  <a:cubicBezTo>
                    <a:pt x="9008" y="6518"/>
                    <a:pt x="9253" y="6355"/>
                    <a:pt x="9498" y="6175"/>
                  </a:cubicBezTo>
                  <a:cubicBezTo>
                    <a:pt x="9738" y="5989"/>
                    <a:pt x="9983" y="5788"/>
                    <a:pt x="10228" y="5553"/>
                  </a:cubicBezTo>
                  <a:cubicBezTo>
                    <a:pt x="10468" y="5319"/>
                    <a:pt x="10713" y="5058"/>
                    <a:pt x="10958" y="4758"/>
                  </a:cubicBezTo>
                  <a:cubicBezTo>
                    <a:pt x="11198" y="4464"/>
                    <a:pt x="11443" y="4137"/>
                    <a:pt x="11689" y="3723"/>
                  </a:cubicBezTo>
                  <a:cubicBezTo>
                    <a:pt x="11443" y="3303"/>
                    <a:pt x="11198" y="2981"/>
                    <a:pt x="10958" y="2682"/>
                  </a:cubicBezTo>
                  <a:cubicBezTo>
                    <a:pt x="10713" y="2387"/>
                    <a:pt x="10468" y="2120"/>
                    <a:pt x="10228" y="1892"/>
                  </a:cubicBezTo>
                  <a:cubicBezTo>
                    <a:pt x="9983" y="1657"/>
                    <a:pt x="9738" y="1456"/>
                    <a:pt x="9498" y="1270"/>
                  </a:cubicBezTo>
                  <a:cubicBezTo>
                    <a:pt x="9253" y="1085"/>
                    <a:pt x="9013" y="927"/>
                    <a:pt x="8768" y="791"/>
                  </a:cubicBezTo>
                  <a:cubicBezTo>
                    <a:pt x="7803" y="241"/>
                    <a:pt x="6839" y="1"/>
                    <a:pt x="58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rot="1290012">
              <a:off x="8162156" y="1894186"/>
              <a:ext cx="161234" cy="142238"/>
            </a:xfrm>
            <a:custGeom>
              <a:avLst/>
              <a:gdLst/>
              <a:ahLst/>
              <a:cxnLst/>
              <a:rect l="l" t="t" r="r" b="b"/>
              <a:pathLst>
                <a:path w="5483" h="4837" extrusionOk="0">
                  <a:moveTo>
                    <a:pt x="2736" y="0"/>
                  </a:moveTo>
                  <a:cubicBezTo>
                    <a:pt x="2431" y="0"/>
                    <a:pt x="2121" y="58"/>
                    <a:pt x="1821" y="181"/>
                  </a:cubicBezTo>
                  <a:cubicBezTo>
                    <a:pt x="589" y="688"/>
                    <a:pt x="1" y="2099"/>
                    <a:pt x="502" y="3336"/>
                  </a:cubicBezTo>
                  <a:cubicBezTo>
                    <a:pt x="886" y="4269"/>
                    <a:pt x="1788" y="4836"/>
                    <a:pt x="2741" y="4836"/>
                  </a:cubicBezTo>
                  <a:cubicBezTo>
                    <a:pt x="3047" y="4836"/>
                    <a:pt x="3357" y="4778"/>
                    <a:pt x="3657" y="4655"/>
                  </a:cubicBezTo>
                  <a:cubicBezTo>
                    <a:pt x="4888" y="4148"/>
                    <a:pt x="5482" y="2737"/>
                    <a:pt x="4976" y="1500"/>
                  </a:cubicBezTo>
                  <a:cubicBezTo>
                    <a:pt x="4592" y="567"/>
                    <a:pt x="3689"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rot="1290012">
              <a:off x="8215682" y="1937679"/>
              <a:ext cx="54490" cy="54490"/>
            </a:xfrm>
            <a:custGeom>
              <a:avLst/>
              <a:gdLst/>
              <a:ahLst/>
              <a:cxnLst/>
              <a:rect l="l" t="t" r="r" b="b"/>
              <a:pathLst>
                <a:path w="1853" h="1853" extrusionOk="0">
                  <a:moveTo>
                    <a:pt x="926" y="0"/>
                  </a:moveTo>
                  <a:cubicBezTo>
                    <a:pt x="414" y="0"/>
                    <a:pt x="0" y="414"/>
                    <a:pt x="0" y="927"/>
                  </a:cubicBezTo>
                  <a:cubicBezTo>
                    <a:pt x="0" y="1439"/>
                    <a:pt x="414" y="1853"/>
                    <a:pt x="926" y="1853"/>
                  </a:cubicBezTo>
                  <a:cubicBezTo>
                    <a:pt x="1439" y="1853"/>
                    <a:pt x="1853" y="1439"/>
                    <a:pt x="1853" y="927"/>
                  </a:cubicBezTo>
                  <a:cubicBezTo>
                    <a:pt x="1853" y="414"/>
                    <a:pt x="1439" y="0"/>
                    <a:pt x="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rot="1290012">
              <a:off x="7894325" y="1943990"/>
              <a:ext cx="62224" cy="62341"/>
            </a:xfrm>
            <a:custGeom>
              <a:avLst/>
              <a:gdLst/>
              <a:ahLst/>
              <a:cxnLst/>
              <a:rect l="l" t="t" r="r" b="b"/>
              <a:pathLst>
                <a:path w="2116" h="2120" extrusionOk="0">
                  <a:moveTo>
                    <a:pt x="1058" y="0"/>
                  </a:moveTo>
                  <a:lnTo>
                    <a:pt x="1" y="1057"/>
                  </a:lnTo>
                  <a:lnTo>
                    <a:pt x="1058" y="2120"/>
                  </a:lnTo>
                  <a:lnTo>
                    <a:pt x="2115" y="1057"/>
                  </a:lnTo>
                  <a:lnTo>
                    <a:pt x="10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rot="1290012">
              <a:off x="8434354" y="2156729"/>
              <a:ext cx="62371" cy="62341"/>
            </a:xfrm>
            <a:custGeom>
              <a:avLst/>
              <a:gdLst/>
              <a:ahLst/>
              <a:cxnLst/>
              <a:rect l="l" t="t" r="r" b="b"/>
              <a:pathLst>
                <a:path w="2121" h="2120" extrusionOk="0">
                  <a:moveTo>
                    <a:pt x="1058" y="0"/>
                  </a:moveTo>
                  <a:lnTo>
                    <a:pt x="1" y="1057"/>
                  </a:lnTo>
                  <a:lnTo>
                    <a:pt x="1058" y="2120"/>
                  </a:lnTo>
                  <a:lnTo>
                    <a:pt x="2121" y="1057"/>
                  </a:lnTo>
                  <a:lnTo>
                    <a:pt x="10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245"/>
        <p:cNvGrpSpPr/>
        <p:nvPr/>
      </p:nvGrpSpPr>
      <p:grpSpPr>
        <a:xfrm>
          <a:off x="0" y="0"/>
          <a:ext cx="0" cy="0"/>
          <a:chOff x="0" y="0"/>
          <a:chExt cx="0" cy="0"/>
        </a:xfrm>
      </p:grpSpPr>
      <p:grpSp>
        <p:nvGrpSpPr>
          <p:cNvPr id="246" name="Google Shape;246;p29"/>
          <p:cNvGrpSpPr/>
          <p:nvPr/>
        </p:nvGrpSpPr>
        <p:grpSpPr>
          <a:xfrm>
            <a:off x="164575" y="156300"/>
            <a:ext cx="8814900" cy="4827900"/>
            <a:chOff x="164575" y="156300"/>
            <a:chExt cx="8814900" cy="4827900"/>
          </a:xfrm>
        </p:grpSpPr>
        <p:sp>
          <p:nvSpPr>
            <p:cNvPr id="247" name="Google Shape;247;p29"/>
            <p:cNvSpPr/>
            <p:nvPr/>
          </p:nvSpPr>
          <p:spPr>
            <a:xfrm>
              <a:off x="164575" y="156300"/>
              <a:ext cx="8814900" cy="4827900"/>
            </a:xfrm>
            <a:prstGeom prst="roundRect">
              <a:avLst>
                <a:gd name="adj" fmla="val 640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BeeZee"/>
                <a:ea typeface="ABeeZee"/>
                <a:cs typeface="ABeeZee"/>
                <a:sym typeface="ABeeZee"/>
              </a:endParaRPr>
            </a:p>
          </p:txBody>
        </p:sp>
        <p:sp>
          <p:nvSpPr>
            <p:cNvPr id="248" name="Google Shape;248;p29"/>
            <p:cNvSpPr/>
            <p:nvPr/>
          </p:nvSpPr>
          <p:spPr>
            <a:xfrm>
              <a:off x="292875" y="311700"/>
              <a:ext cx="8521200" cy="4517100"/>
            </a:xfrm>
            <a:prstGeom prst="roundRect">
              <a:avLst>
                <a:gd name="adj" fmla="val 6401"/>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BeeZee"/>
                <a:ea typeface="ABeeZee"/>
                <a:cs typeface="ABeeZee"/>
                <a:sym typeface="ABeeZee"/>
              </a:endParaRPr>
            </a:p>
          </p:txBody>
        </p:sp>
      </p:grpSp>
      <p:grpSp>
        <p:nvGrpSpPr>
          <p:cNvPr id="249" name="Google Shape;249;p29"/>
          <p:cNvGrpSpPr/>
          <p:nvPr/>
        </p:nvGrpSpPr>
        <p:grpSpPr>
          <a:xfrm rot="-1660325" flipH="1">
            <a:off x="3015091" y="3605096"/>
            <a:ext cx="1456636" cy="1648492"/>
            <a:chOff x="6860694" y="1711825"/>
            <a:chExt cx="1456669" cy="1648530"/>
          </a:xfrm>
        </p:grpSpPr>
        <p:sp>
          <p:nvSpPr>
            <p:cNvPr id="250" name="Google Shape;250;p29"/>
            <p:cNvSpPr/>
            <p:nvPr/>
          </p:nvSpPr>
          <p:spPr>
            <a:xfrm rot="-702930" flipH="1">
              <a:off x="6994185" y="1817642"/>
              <a:ext cx="1189688" cy="1436894"/>
            </a:xfrm>
            <a:custGeom>
              <a:avLst/>
              <a:gdLst/>
              <a:ahLst/>
              <a:cxnLst/>
              <a:rect l="l" t="t" r="r" b="b"/>
              <a:pathLst>
                <a:path w="24260" h="29301" extrusionOk="0">
                  <a:moveTo>
                    <a:pt x="12130" y="0"/>
                  </a:moveTo>
                  <a:cubicBezTo>
                    <a:pt x="5444" y="0"/>
                    <a:pt x="0" y="5444"/>
                    <a:pt x="0" y="12130"/>
                  </a:cubicBezTo>
                  <a:lnTo>
                    <a:pt x="0" y="29301"/>
                  </a:lnTo>
                  <a:lnTo>
                    <a:pt x="24260" y="29301"/>
                  </a:lnTo>
                  <a:lnTo>
                    <a:pt x="24260" y="12130"/>
                  </a:lnTo>
                  <a:cubicBezTo>
                    <a:pt x="24260" y="5444"/>
                    <a:pt x="18822" y="0"/>
                    <a:pt x="12130" y="0"/>
                  </a:cubicBezTo>
                  <a:close/>
                </a:path>
              </a:pathLst>
            </a:custGeom>
            <a:solidFill>
              <a:schemeClr val="lt2"/>
            </a:solidFill>
            <a:ln w="28575" cap="flat" cmpd="sng">
              <a:solidFill>
                <a:schemeClr val="dk2"/>
              </a:solidFill>
              <a:prstDash val="solid"/>
              <a:round/>
              <a:headEnd type="none" w="sm" len="sm"/>
              <a:tailEnd type="none" w="sm" len="sm"/>
            </a:ln>
            <a:effectLst>
              <a:outerShdw blurRad="42863" dist="19050" dir="6600000" algn="bl" rotWithShape="0">
                <a:srgbClr val="000000">
                  <a:alpha val="31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1" name="Google Shape;251;p29"/>
            <p:cNvSpPr/>
            <p:nvPr/>
          </p:nvSpPr>
          <p:spPr>
            <a:xfrm rot="-702948" flipH="1">
              <a:off x="7086612" y="2355870"/>
              <a:ext cx="157611" cy="157565"/>
            </a:xfrm>
            <a:custGeom>
              <a:avLst/>
              <a:gdLst/>
              <a:ahLst/>
              <a:cxnLst/>
              <a:rect l="l" t="t" r="r" b="b"/>
              <a:pathLst>
                <a:path w="3445" h="3444" extrusionOk="0">
                  <a:moveTo>
                    <a:pt x="0" y="0"/>
                  </a:moveTo>
                  <a:lnTo>
                    <a:pt x="0" y="3444"/>
                  </a:lnTo>
                  <a:lnTo>
                    <a:pt x="3444" y="3444"/>
                  </a:lnTo>
                  <a:lnTo>
                    <a:pt x="34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rot="-702948" flipH="1">
              <a:off x="7273921" y="2482968"/>
              <a:ext cx="157885" cy="157885"/>
            </a:xfrm>
            <a:custGeom>
              <a:avLst/>
              <a:gdLst/>
              <a:ahLst/>
              <a:cxnLst/>
              <a:rect l="l" t="t" r="r" b="b"/>
              <a:pathLst>
                <a:path w="3451" h="3451" extrusionOk="0">
                  <a:moveTo>
                    <a:pt x="1" y="1"/>
                  </a:moveTo>
                  <a:lnTo>
                    <a:pt x="1" y="3450"/>
                  </a:lnTo>
                  <a:lnTo>
                    <a:pt x="3450" y="3450"/>
                  </a:lnTo>
                  <a:lnTo>
                    <a:pt x="3450" y="1"/>
                  </a:lnTo>
                  <a:close/>
                </a:path>
              </a:pathLst>
            </a:custGeom>
            <a:solidFill>
              <a:srgbClr val="6B6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rot="-702948" flipH="1">
              <a:off x="7395176" y="2291861"/>
              <a:ext cx="157840" cy="157565"/>
            </a:xfrm>
            <a:custGeom>
              <a:avLst/>
              <a:gdLst/>
              <a:ahLst/>
              <a:cxnLst/>
              <a:rect l="l" t="t" r="r" b="b"/>
              <a:pathLst>
                <a:path w="3450" h="3444" extrusionOk="0">
                  <a:moveTo>
                    <a:pt x="0" y="0"/>
                  </a:moveTo>
                  <a:lnTo>
                    <a:pt x="0" y="3444"/>
                  </a:lnTo>
                  <a:lnTo>
                    <a:pt x="3449" y="3444"/>
                  </a:lnTo>
                  <a:lnTo>
                    <a:pt x="34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rot="-702948" flipH="1">
              <a:off x="7582760" y="2418960"/>
              <a:ext cx="157565" cy="157885"/>
            </a:xfrm>
            <a:custGeom>
              <a:avLst/>
              <a:gdLst/>
              <a:ahLst/>
              <a:cxnLst/>
              <a:rect l="l" t="t" r="r" b="b"/>
              <a:pathLst>
                <a:path w="3444" h="3451" extrusionOk="0">
                  <a:moveTo>
                    <a:pt x="0" y="1"/>
                  </a:moveTo>
                  <a:lnTo>
                    <a:pt x="0" y="3450"/>
                  </a:lnTo>
                  <a:lnTo>
                    <a:pt x="3444" y="3450"/>
                  </a:lnTo>
                  <a:lnTo>
                    <a:pt x="34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rot="-702948" flipH="1">
              <a:off x="7703966" y="2227824"/>
              <a:ext cx="157885" cy="157565"/>
            </a:xfrm>
            <a:custGeom>
              <a:avLst/>
              <a:gdLst/>
              <a:ahLst/>
              <a:cxnLst/>
              <a:rect l="l" t="t" r="r" b="b"/>
              <a:pathLst>
                <a:path w="3451" h="3444" extrusionOk="0">
                  <a:moveTo>
                    <a:pt x="1" y="0"/>
                  </a:moveTo>
                  <a:lnTo>
                    <a:pt x="1" y="3444"/>
                  </a:lnTo>
                  <a:lnTo>
                    <a:pt x="3450" y="3444"/>
                  </a:lnTo>
                  <a:lnTo>
                    <a:pt x="34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rot="-702948" flipH="1">
              <a:off x="7891550" y="2354923"/>
              <a:ext cx="157611" cy="157885"/>
            </a:xfrm>
            <a:custGeom>
              <a:avLst/>
              <a:gdLst/>
              <a:ahLst/>
              <a:cxnLst/>
              <a:rect l="l" t="t" r="r" b="b"/>
              <a:pathLst>
                <a:path w="3445" h="3451" extrusionOk="0">
                  <a:moveTo>
                    <a:pt x="1" y="1"/>
                  </a:moveTo>
                  <a:lnTo>
                    <a:pt x="1" y="3450"/>
                  </a:lnTo>
                  <a:lnTo>
                    <a:pt x="3445" y="3450"/>
                  </a:lnTo>
                  <a:lnTo>
                    <a:pt x="34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rot="-702948" flipH="1">
              <a:off x="7151661" y="2669545"/>
              <a:ext cx="157611" cy="157611"/>
            </a:xfrm>
            <a:custGeom>
              <a:avLst/>
              <a:gdLst/>
              <a:ahLst/>
              <a:cxnLst/>
              <a:rect l="l" t="t" r="r" b="b"/>
              <a:pathLst>
                <a:path w="3445" h="3445" extrusionOk="0">
                  <a:moveTo>
                    <a:pt x="0" y="0"/>
                  </a:moveTo>
                  <a:lnTo>
                    <a:pt x="0" y="3444"/>
                  </a:lnTo>
                  <a:lnTo>
                    <a:pt x="3444" y="3444"/>
                  </a:lnTo>
                  <a:lnTo>
                    <a:pt x="34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rot="-702948" flipH="1">
              <a:off x="7338994" y="2796916"/>
              <a:ext cx="157885" cy="157611"/>
            </a:xfrm>
            <a:custGeom>
              <a:avLst/>
              <a:gdLst/>
              <a:ahLst/>
              <a:cxnLst/>
              <a:rect l="l" t="t" r="r" b="b"/>
              <a:pathLst>
                <a:path w="3451" h="3445" extrusionOk="0">
                  <a:moveTo>
                    <a:pt x="1" y="1"/>
                  </a:moveTo>
                  <a:lnTo>
                    <a:pt x="1" y="3445"/>
                  </a:lnTo>
                  <a:lnTo>
                    <a:pt x="3450" y="3445"/>
                  </a:lnTo>
                  <a:lnTo>
                    <a:pt x="34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rot="-702948" flipH="1">
              <a:off x="7460226" y="2605536"/>
              <a:ext cx="157840" cy="157611"/>
            </a:xfrm>
            <a:custGeom>
              <a:avLst/>
              <a:gdLst/>
              <a:ahLst/>
              <a:cxnLst/>
              <a:rect l="l" t="t" r="r" b="b"/>
              <a:pathLst>
                <a:path w="3450" h="3445" extrusionOk="0">
                  <a:moveTo>
                    <a:pt x="0" y="0"/>
                  </a:moveTo>
                  <a:lnTo>
                    <a:pt x="0" y="3444"/>
                  </a:lnTo>
                  <a:lnTo>
                    <a:pt x="3449" y="3444"/>
                  </a:lnTo>
                  <a:lnTo>
                    <a:pt x="34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rot="-702948" flipH="1">
              <a:off x="7647833" y="2732907"/>
              <a:ext cx="157565" cy="157611"/>
            </a:xfrm>
            <a:custGeom>
              <a:avLst/>
              <a:gdLst/>
              <a:ahLst/>
              <a:cxnLst/>
              <a:rect l="l" t="t" r="r" b="b"/>
              <a:pathLst>
                <a:path w="3444" h="3445" extrusionOk="0">
                  <a:moveTo>
                    <a:pt x="0" y="1"/>
                  </a:moveTo>
                  <a:lnTo>
                    <a:pt x="0" y="3445"/>
                  </a:lnTo>
                  <a:lnTo>
                    <a:pt x="3444" y="3445"/>
                  </a:lnTo>
                  <a:lnTo>
                    <a:pt x="34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rot="-702948" flipH="1">
              <a:off x="7769016" y="2541500"/>
              <a:ext cx="157885" cy="157611"/>
            </a:xfrm>
            <a:custGeom>
              <a:avLst/>
              <a:gdLst/>
              <a:ahLst/>
              <a:cxnLst/>
              <a:rect l="l" t="t" r="r" b="b"/>
              <a:pathLst>
                <a:path w="3451" h="3445" extrusionOk="0">
                  <a:moveTo>
                    <a:pt x="1" y="0"/>
                  </a:moveTo>
                  <a:lnTo>
                    <a:pt x="1" y="3444"/>
                  </a:lnTo>
                  <a:lnTo>
                    <a:pt x="3450" y="3444"/>
                  </a:lnTo>
                  <a:lnTo>
                    <a:pt x="3450" y="0"/>
                  </a:lnTo>
                  <a:close/>
                </a:path>
              </a:pathLst>
            </a:custGeom>
            <a:solidFill>
              <a:srgbClr val="6B6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rot="-702948" flipH="1">
              <a:off x="7956623" y="2668871"/>
              <a:ext cx="157611" cy="157611"/>
            </a:xfrm>
            <a:custGeom>
              <a:avLst/>
              <a:gdLst/>
              <a:ahLst/>
              <a:cxnLst/>
              <a:rect l="l" t="t" r="r" b="b"/>
              <a:pathLst>
                <a:path w="3445" h="3445" extrusionOk="0">
                  <a:moveTo>
                    <a:pt x="1" y="1"/>
                  </a:moveTo>
                  <a:lnTo>
                    <a:pt x="1" y="3445"/>
                  </a:lnTo>
                  <a:lnTo>
                    <a:pt x="3445" y="3445"/>
                  </a:lnTo>
                  <a:lnTo>
                    <a:pt x="34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rot="-702948" flipH="1">
              <a:off x="7674633" y="2305415"/>
              <a:ext cx="299484" cy="480931"/>
            </a:xfrm>
            <a:custGeom>
              <a:avLst/>
              <a:gdLst/>
              <a:ahLst/>
              <a:cxnLst/>
              <a:rect l="l" t="t" r="r" b="b"/>
              <a:pathLst>
                <a:path w="6546" h="10512" extrusionOk="0">
                  <a:moveTo>
                    <a:pt x="3276" y="0"/>
                  </a:moveTo>
                  <a:cubicBezTo>
                    <a:pt x="1466" y="0"/>
                    <a:pt x="1" y="2354"/>
                    <a:pt x="1" y="5253"/>
                  </a:cubicBezTo>
                  <a:cubicBezTo>
                    <a:pt x="1" y="8158"/>
                    <a:pt x="1466" y="10512"/>
                    <a:pt x="3276" y="10512"/>
                  </a:cubicBezTo>
                  <a:cubicBezTo>
                    <a:pt x="4164" y="10512"/>
                    <a:pt x="4970" y="9939"/>
                    <a:pt x="5564" y="9008"/>
                  </a:cubicBezTo>
                  <a:cubicBezTo>
                    <a:pt x="6169" y="8054"/>
                    <a:pt x="6545" y="6724"/>
                    <a:pt x="6545" y="5253"/>
                  </a:cubicBezTo>
                  <a:cubicBezTo>
                    <a:pt x="6545" y="4338"/>
                    <a:pt x="6398" y="3477"/>
                    <a:pt x="6142" y="2725"/>
                  </a:cubicBezTo>
                  <a:cubicBezTo>
                    <a:pt x="5586" y="1101"/>
                    <a:pt x="4507" y="0"/>
                    <a:pt x="3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rot="-702948" flipH="1">
              <a:off x="7640721" y="2312447"/>
              <a:ext cx="299484" cy="480931"/>
            </a:xfrm>
            <a:custGeom>
              <a:avLst/>
              <a:gdLst/>
              <a:ahLst/>
              <a:cxnLst/>
              <a:rect l="l" t="t" r="r" b="b"/>
              <a:pathLst>
                <a:path w="6546" h="10512" extrusionOk="0">
                  <a:moveTo>
                    <a:pt x="3271" y="0"/>
                  </a:moveTo>
                  <a:cubicBezTo>
                    <a:pt x="1461" y="0"/>
                    <a:pt x="1" y="2354"/>
                    <a:pt x="1" y="5253"/>
                  </a:cubicBezTo>
                  <a:cubicBezTo>
                    <a:pt x="1" y="8158"/>
                    <a:pt x="1461" y="10512"/>
                    <a:pt x="3271" y="10512"/>
                  </a:cubicBezTo>
                  <a:cubicBezTo>
                    <a:pt x="4159" y="10512"/>
                    <a:pt x="4971" y="9939"/>
                    <a:pt x="5559" y="9008"/>
                  </a:cubicBezTo>
                  <a:cubicBezTo>
                    <a:pt x="6164" y="8054"/>
                    <a:pt x="6540" y="6724"/>
                    <a:pt x="6540" y="5253"/>
                  </a:cubicBezTo>
                  <a:lnTo>
                    <a:pt x="6546" y="5253"/>
                  </a:lnTo>
                  <a:cubicBezTo>
                    <a:pt x="6546" y="4338"/>
                    <a:pt x="6398" y="3477"/>
                    <a:pt x="6142" y="2725"/>
                  </a:cubicBezTo>
                  <a:cubicBezTo>
                    <a:pt x="5581" y="1101"/>
                    <a:pt x="4507" y="0"/>
                    <a:pt x="32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rot="-702948" flipH="1">
              <a:off x="7645867" y="2419958"/>
              <a:ext cx="227701" cy="320666"/>
            </a:xfrm>
            <a:custGeom>
              <a:avLst/>
              <a:gdLst/>
              <a:ahLst/>
              <a:cxnLst/>
              <a:rect l="l" t="t" r="r" b="b"/>
              <a:pathLst>
                <a:path w="4977" h="7009" extrusionOk="0">
                  <a:moveTo>
                    <a:pt x="2998" y="1"/>
                  </a:moveTo>
                  <a:cubicBezTo>
                    <a:pt x="1341" y="1"/>
                    <a:pt x="1" y="1570"/>
                    <a:pt x="1" y="3504"/>
                  </a:cubicBezTo>
                  <a:cubicBezTo>
                    <a:pt x="1" y="5439"/>
                    <a:pt x="1341" y="7008"/>
                    <a:pt x="2998" y="7008"/>
                  </a:cubicBezTo>
                  <a:cubicBezTo>
                    <a:pt x="3347" y="7008"/>
                    <a:pt x="3685" y="6937"/>
                    <a:pt x="3995" y="6807"/>
                  </a:cubicBezTo>
                  <a:cubicBezTo>
                    <a:pt x="4600" y="5853"/>
                    <a:pt x="4976" y="4523"/>
                    <a:pt x="4976" y="3052"/>
                  </a:cubicBezTo>
                  <a:cubicBezTo>
                    <a:pt x="4976" y="2137"/>
                    <a:pt x="4829" y="1276"/>
                    <a:pt x="4573" y="524"/>
                  </a:cubicBezTo>
                  <a:cubicBezTo>
                    <a:pt x="4121" y="191"/>
                    <a:pt x="3576" y="1"/>
                    <a:pt x="2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rot="-702948" flipH="1">
              <a:off x="7657569" y="2478419"/>
              <a:ext cx="76861" cy="76587"/>
            </a:xfrm>
            <a:custGeom>
              <a:avLst/>
              <a:gdLst/>
              <a:ahLst/>
              <a:cxnLst/>
              <a:rect l="l" t="t" r="r" b="b"/>
              <a:pathLst>
                <a:path w="1680" h="1674" extrusionOk="0">
                  <a:moveTo>
                    <a:pt x="840" y="1"/>
                  </a:moveTo>
                  <a:cubicBezTo>
                    <a:pt x="377" y="1"/>
                    <a:pt x="1" y="377"/>
                    <a:pt x="1" y="840"/>
                  </a:cubicBezTo>
                  <a:cubicBezTo>
                    <a:pt x="1" y="1298"/>
                    <a:pt x="377" y="1674"/>
                    <a:pt x="840" y="1674"/>
                  </a:cubicBezTo>
                  <a:cubicBezTo>
                    <a:pt x="1303" y="1674"/>
                    <a:pt x="1679" y="1298"/>
                    <a:pt x="1679" y="840"/>
                  </a:cubicBezTo>
                  <a:cubicBezTo>
                    <a:pt x="1679" y="377"/>
                    <a:pt x="1303" y="1"/>
                    <a:pt x="8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rot="-702948" flipH="1">
              <a:off x="7263076" y="2390757"/>
              <a:ext cx="299484" cy="480931"/>
            </a:xfrm>
            <a:custGeom>
              <a:avLst/>
              <a:gdLst/>
              <a:ahLst/>
              <a:cxnLst/>
              <a:rect l="l" t="t" r="r" b="b"/>
              <a:pathLst>
                <a:path w="6546" h="10512" extrusionOk="0">
                  <a:moveTo>
                    <a:pt x="3276" y="0"/>
                  </a:moveTo>
                  <a:cubicBezTo>
                    <a:pt x="1467" y="0"/>
                    <a:pt x="1" y="2354"/>
                    <a:pt x="1" y="5253"/>
                  </a:cubicBezTo>
                  <a:cubicBezTo>
                    <a:pt x="1" y="8158"/>
                    <a:pt x="1467" y="10512"/>
                    <a:pt x="3276" y="10512"/>
                  </a:cubicBezTo>
                  <a:cubicBezTo>
                    <a:pt x="4164" y="10512"/>
                    <a:pt x="4976" y="9939"/>
                    <a:pt x="5565" y="9008"/>
                  </a:cubicBezTo>
                  <a:cubicBezTo>
                    <a:pt x="6169" y="8054"/>
                    <a:pt x="6545" y="6724"/>
                    <a:pt x="6545" y="5253"/>
                  </a:cubicBezTo>
                  <a:cubicBezTo>
                    <a:pt x="6545" y="4338"/>
                    <a:pt x="6398" y="3477"/>
                    <a:pt x="6142" y="2725"/>
                  </a:cubicBezTo>
                  <a:cubicBezTo>
                    <a:pt x="5586" y="1101"/>
                    <a:pt x="4513" y="0"/>
                    <a:pt x="3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rot="-702948" flipH="1">
              <a:off x="7229165" y="2397794"/>
              <a:ext cx="299438" cy="480931"/>
            </a:xfrm>
            <a:custGeom>
              <a:avLst/>
              <a:gdLst/>
              <a:ahLst/>
              <a:cxnLst/>
              <a:rect l="l" t="t" r="r" b="b"/>
              <a:pathLst>
                <a:path w="6545" h="10512" extrusionOk="0">
                  <a:moveTo>
                    <a:pt x="3270" y="0"/>
                  </a:moveTo>
                  <a:cubicBezTo>
                    <a:pt x="1466" y="0"/>
                    <a:pt x="0" y="2354"/>
                    <a:pt x="0" y="5253"/>
                  </a:cubicBezTo>
                  <a:cubicBezTo>
                    <a:pt x="0" y="8158"/>
                    <a:pt x="1466" y="10512"/>
                    <a:pt x="3270" y="10512"/>
                  </a:cubicBezTo>
                  <a:cubicBezTo>
                    <a:pt x="4164" y="10512"/>
                    <a:pt x="4970" y="9939"/>
                    <a:pt x="5564" y="9008"/>
                  </a:cubicBezTo>
                  <a:cubicBezTo>
                    <a:pt x="6169" y="8054"/>
                    <a:pt x="6545" y="6724"/>
                    <a:pt x="6545" y="5253"/>
                  </a:cubicBezTo>
                  <a:cubicBezTo>
                    <a:pt x="6545" y="4338"/>
                    <a:pt x="6398" y="3477"/>
                    <a:pt x="6142" y="2725"/>
                  </a:cubicBezTo>
                  <a:cubicBezTo>
                    <a:pt x="5586" y="1101"/>
                    <a:pt x="4507" y="0"/>
                    <a:pt x="3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rot="-702948" flipH="1">
              <a:off x="7234085" y="2505328"/>
              <a:ext cx="227884" cy="320666"/>
            </a:xfrm>
            <a:custGeom>
              <a:avLst/>
              <a:gdLst/>
              <a:ahLst/>
              <a:cxnLst/>
              <a:rect l="l" t="t" r="r" b="b"/>
              <a:pathLst>
                <a:path w="4981" h="7009" extrusionOk="0">
                  <a:moveTo>
                    <a:pt x="2997" y="1"/>
                  </a:moveTo>
                  <a:cubicBezTo>
                    <a:pt x="1341" y="1"/>
                    <a:pt x="0" y="1570"/>
                    <a:pt x="0" y="3504"/>
                  </a:cubicBezTo>
                  <a:cubicBezTo>
                    <a:pt x="0" y="5439"/>
                    <a:pt x="1341" y="7008"/>
                    <a:pt x="2997" y="7008"/>
                  </a:cubicBezTo>
                  <a:cubicBezTo>
                    <a:pt x="3346" y="7008"/>
                    <a:pt x="3684" y="6937"/>
                    <a:pt x="4000" y="6807"/>
                  </a:cubicBezTo>
                  <a:cubicBezTo>
                    <a:pt x="4605" y="5853"/>
                    <a:pt x="4981" y="4523"/>
                    <a:pt x="4981" y="3052"/>
                  </a:cubicBezTo>
                  <a:cubicBezTo>
                    <a:pt x="4981" y="2137"/>
                    <a:pt x="4834" y="1276"/>
                    <a:pt x="4578" y="524"/>
                  </a:cubicBezTo>
                  <a:cubicBezTo>
                    <a:pt x="4120" y="191"/>
                    <a:pt x="3575" y="1"/>
                    <a:pt x="2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rot="-702948" flipH="1">
              <a:off x="7246015" y="2563789"/>
              <a:ext cx="76587" cy="76587"/>
            </a:xfrm>
            <a:custGeom>
              <a:avLst/>
              <a:gdLst/>
              <a:ahLst/>
              <a:cxnLst/>
              <a:rect l="l" t="t" r="r" b="b"/>
              <a:pathLst>
                <a:path w="1674" h="1674" extrusionOk="0">
                  <a:moveTo>
                    <a:pt x="840" y="1"/>
                  </a:moveTo>
                  <a:cubicBezTo>
                    <a:pt x="377" y="1"/>
                    <a:pt x="1" y="377"/>
                    <a:pt x="1" y="840"/>
                  </a:cubicBezTo>
                  <a:cubicBezTo>
                    <a:pt x="1" y="1298"/>
                    <a:pt x="377" y="1674"/>
                    <a:pt x="840" y="1674"/>
                  </a:cubicBezTo>
                  <a:cubicBezTo>
                    <a:pt x="1298" y="1674"/>
                    <a:pt x="1674" y="1298"/>
                    <a:pt x="1674" y="840"/>
                  </a:cubicBezTo>
                  <a:cubicBezTo>
                    <a:pt x="1674" y="377"/>
                    <a:pt x="1298" y="1"/>
                    <a:pt x="8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29"/>
          <p:cNvGrpSpPr/>
          <p:nvPr/>
        </p:nvGrpSpPr>
        <p:grpSpPr>
          <a:xfrm rot="349243">
            <a:off x="4753137" y="3607642"/>
            <a:ext cx="1139170" cy="1139170"/>
            <a:chOff x="837512" y="1635753"/>
            <a:chExt cx="1447747" cy="1447747"/>
          </a:xfrm>
        </p:grpSpPr>
        <p:sp>
          <p:nvSpPr>
            <p:cNvPr id="272" name="Google Shape;272;p29"/>
            <p:cNvSpPr/>
            <p:nvPr/>
          </p:nvSpPr>
          <p:spPr>
            <a:xfrm rot="-343935">
              <a:off x="900241" y="1698482"/>
              <a:ext cx="1322289" cy="1322289"/>
            </a:xfrm>
            <a:custGeom>
              <a:avLst/>
              <a:gdLst/>
              <a:ahLst/>
              <a:cxnLst/>
              <a:rect l="l" t="t" r="r" b="b"/>
              <a:pathLst>
                <a:path w="31901" h="31901" extrusionOk="0">
                  <a:moveTo>
                    <a:pt x="15951" y="0"/>
                  </a:moveTo>
                  <a:lnTo>
                    <a:pt x="13330" y="2780"/>
                  </a:lnTo>
                  <a:lnTo>
                    <a:pt x="9842" y="1210"/>
                  </a:lnTo>
                  <a:lnTo>
                    <a:pt x="8491" y="4785"/>
                  </a:lnTo>
                  <a:lnTo>
                    <a:pt x="4671" y="4670"/>
                  </a:lnTo>
                  <a:lnTo>
                    <a:pt x="4785" y="8490"/>
                  </a:lnTo>
                  <a:lnTo>
                    <a:pt x="1211" y="9847"/>
                  </a:lnTo>
                  <a:lnTo>
                    <a:pt x="2780" y="13329"/>
                  </a:lnTo>
                  <a:lnTo>
                    <a:pt x="1" y="15950"/>
                  </a:lnTo>
                  <a:lnTo>
                    <a:pt x="2780" y="18571"/>
                  </a:lnTo>
                  <a:lnTo>
                    <a:pt x="1211" y="22053"/>
                  </a:lnTo>
                  <a:lnTo>
                    <a:pt x="4785" y="23410"/>
                  </a:lnTo>
                  <a:lnTo>
                    <a:pt x="4671" y="27230"/>
                  </a:lnTo>
                  <a:lnTo>
                    <a:pt x="8491" y="27116"/>
                  </a:lnTo>
                  <a:lnTo>
                    <a:pt x="9842" y="30690"/>
                  </a:lnTo>
                  <a:lnTo>
                    <a:pt x="13330" y="29121"/>
                  </a:lnTo>
                  <a:lnTo>
                    <a:pt x="15951" y="31900"/>
                  </a:lnTo>
                  <a:lnTo>
                    <a:pt x="18572" y="29121"/>
                  </a:lnTo>
                  <a:lnTo>
                    <a:pt x="22054" y="30690"/>
                  </a:lnTo>
                  <a:lnTo>
                    <a:pt x="23411" y="27116"/>
                  </a:lnTo>
                  <a:lnTo>
                    <a:pt x="27231" y="27230"/>
                  </a:lnTo>
                  <a:lnTo>
                    <a:pt x="27116" y="23410"/>
                  </a:lnTo>
                  <a:lnTo>
                    <a:pt x="30691" y="22053"/>
                  </a:lnTo>
                  <a:lnTo>
                    <a:pt x="29121" y="18571"/>
                  </a:lnTo>
                  <a:lnTo>
                    <a:pt x="31901" y="15950"/>
                  </a:lnTo>
                  <a:lnTo>
                    <a:pt x="29121" y="13329"/>
                  </a:lnTo>
                  <a:lnTo>
                    <a:pt x="30691" y="9847"/>
                  </a:lnTo>
                  <a:lnTo>
                    <a:pt x="27116" y="8490"/>
                  </a:lnTo>
                  <a:lnTo>
                    <a:pt x="27231" y="4670"/>
                  </a:lnTo>
                  <a:lnTo>
                    <a:pt x="27231" y="4670"/>
                  </a:lnTo>
                  <a:lnTo>
                    <a:pt x="23411" y="4785"/>
                  </a:lnTo>
                  <a:lnTo>
                    <a:pt x="22054" y="1210"/>
                  </a:lnTo>
                  <a:lnTo>
                    <a:pt x="18572" y="2780"/>
                  </a:lnTo>
                  <a:lnTo>
                    <a:pt x="15951" y="0"/>
                  </a:lnTo>
                  <a:close/>
                </a:path>
              </a:pathLst>
            </a:custGeom>
            <a:solidFill>
              <a:schemeClr val="lt1"/>
            </a:solidFill>
            <a:ln w="28575" cap="flat" cmpd="sng">
              <a:solidFill>
                <a:schemeClr val="dk2"/>
              </a:solidFill>
              <a:prstDash val="solid"/>
              <a:round/>
              <a:headEnd type="none" w="sm" len="sm"/>
              <a:tailEnd type="none" w="sm" len="sm"/>
            </a:ln>
            <a:effectLst>
              <a:outerShdw blurRad="42863" dist="19050" dir="6600000" algn="bl" rotWithShape="0">
                <a:srgbClr val="000000">
                  <a:alpha val="31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3" name="Google Shape;273;p29"/>
            <p:cNvSpPr/>
            <p:nvPr/>
          </p:nvSpPr>
          <p:spPr>
            <a:xfrm rot="-343935">
              <a:off x="1041878" y="1840112"/>
              <a:ext cx="1039021" cy="1039021"/>
            </a:xfrm>
            <a:custGeom>
              <a:avLst/>
              <a:gdLst/>
              <a:ahLst/>
              <a:cxnLst/>
              <a:rect l="l" t="t" r="r" b="b"/>
              <a:pathLst>
                <a:path w="25067" h="25067" extrusionOk="0">
                  <a:moveTo>
                    <a:pt x="12534" y="0"/>
                  </a:moveTo>
                  <a:cubicBezTo>
                    <a:pt x="5608" y="0"/>
                    <a:pt x="0" y="5607"/>
                    <a:pt x="0" y="12533"/>
                  </a:cubicBezTo>
                  <a:cubicBezTo>
                    <a:pt x="0" y="19454"/>
                    <a:pt x="5608" y="25067"/>
                    <a:pt x="12534" y="25067"/>
                  </a:cubicBezTo>
                  <a:cubicBezTo>
                    <a:pt x="19454" y="25067"/>
                    <a:pt x="25067" y="19454"/>
                    <a:pt x="25067" y="12533"/>
                  </a:cubicBezTo>
                  <a:cubicBezTo>
                    <a:pt x="25067" y="5607"/>
                    <a:pt x="19454" y="0"/>
                    <a:pt x="125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rot="-343935">
              <a:off x="1259163" y="2057386"/>
              <a:ext cx="604462" cy="604462"/>
            </a:xfrm>
            <a:custGeom>
              <a:avLst/>
              <a:gdLst/>
              <a:ahLst/>
              <a:cxnLst/>
              <a:rect l="l" t="t" r="r" b="b"/>
              <a:pathLst>
                <a:path w="14583" h="14583" extrusionOk="0">
                  <a:moveTo>
                    <a:pt x="7292" y="0"/>
                  </a:moveTo>
                  <a:cubicBezTo>
                    <a:pt x="3270" y="0"/>
                    <a:pt x="1" y="3270"/>
                    <a:pt x="1" y="7291"/>
                  </a:cubicBezTo>
                  <a:cubicBezTo>
                    <a:pt x="1" y="11313"/>
                    <a:pt x="3270" y="14582"/>
                    <a:pt x="7292" y="14582"/>
                  </a:cubicBezTo>
                  <a:cubicBezTo>
                    <a:pt x="11313" y="14582"/>
                    <a:pt x="14583" y="11313"/>
                    <a:pt x="14583" y="7291"/>
                  </a:cubicBezTo>
                  <a:cubicBezTo>
                    <a:pt x="14583" y="3270"/>
                    <a:pt x="11313" y="0"/>
                    <a:pt x="7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rot="-343935">
              <a:off x="1280191" y="2321146"/>
              <a:ext cx="258439" cy="128826"/>
            </a:xfrm>
            <a:custGeom>
              <a:avLst/>
              <a:gdLst/>
              <a:ahLst/>
              <a:cxnLst/>
              <a:rect l="l" t="t" r="r" b="b"/>
              <a:pathLst>
                <a:path w="6235" h="3108" extrusionOk="0">
                  <a:moveTo>
                    <a:pt x="1" y="0"/>
                  </a:moveTo>
                  <a:lnTo>
                    <a:pt x="1" y="1265"/>
                  </a:lnTo>
                  <a:lnTo>
                    <a:pt x="317" y="1265"/>
                  </a:lnTo>
                  <a:cubicBezTo>
                    <a:pt x="317" y="2493"/>
                    <a:pt x="1717" y="3108"/>
                    <a:pt x="3118" y="3108"/>
                  </a:cubicBezTo>
                  <a:cubicBezTo>
                    <a:pt x="4518" y="3108"/>
                    <a:pt x="5919" y="2493"/>
                    <a:pt x="5919" y="1265"/>
                  </a:cubicBezTo>
                  <a:lnTo>
                    <a:pt x="6235" y="1265"/>
                  </a:lnTo>
                  <a:lnTo>
                    <a:pt x="62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rot="-343935">
              <a:off x="1568311" y="2292217"/>
              <a:ext cx="258439" cy="128826"/>
            </a:xfrm>
            <a:custGeom>
              <a:avLst/>
              <a:gdLst/>
              <a:ahLst/>
              <a:cxnLst/>
              <a:rect l="l" t="t" r="r" b="b"/>
              <a:pathLst>
                <a:path w="6235" h="3108" extrusionOk="0">
                  <a:moveTo>
                    <a:pt x="1" y="0"/>
                  </a:moveTo>
                  <a:lnTo>
                    <a:pt x="1" y="1265"/>
                  </a:lnTo>
                  <a:lnTo>
                    <a:pt x="317" y="1265"/>
                  </a:lnTo>
                  <a:cubicBezTo>
                    <a:pt x="317" y="2493"/>
                    <a:pt x="1717" y="3108"/>
                    <a:pt x="3118" y="3108"/>
                  </a:cubicBezTo>
                  <a:cubicBezTo>
                    <a:pt x="4518" y="3108"/>
                    <a:pt x="5919" y="2493"/>
                    <a:pt x="5919" y="1265"/>
                  </a:cubicBezTo>
                  <a:lnTo>
                    <a:pt x="6235" y="1265"/>
                  </a:lnTo>
                  <a:lnTo>
                    <a:pt x="62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rot="-343935">
              <a:off x="1457671" y="2454750"/>
              <a:ext cx="219352" cy="43108"/>
            </a:xfrm>
            <a:custGeom>
              <a:avLst/>
              <a:gdLst/>
              <a:ahLst/>
              <a:cxnLst/>
              <a:rect l="l" t="t" r="r" b="b"/>
              <a:pathLst>
                <a:path w="5292" h="1040" extrusionOk="0">
                  <a:moveTo>
                    <a:pt x="5002" y="0"/>
                  </a:moveTo>
                  <a:cubicBezTo>
                    <a:pt x="4969" y="0"/>
                    <a:pt x="4936" y="7"/>
                    <a:pt x="4904" y="20"/>
                  </a:cubicBezTo>
                  <a:lnTo>
                    <a:pt x="4676" y="118"/>
                  </a:lnTo>
                  <a:cubicBezTo>
                    <a:pt x="4025" y="397"/>
                    <a:pt x="3333" y="535"/>
                    <a:pt x="2640" y="535"/>
                  </a:cubicBezTo>
                  <a:cubicBezTo>
                    <a:pt x="1870" y="535"/>
                    <a:pt x="1101" y="364"/>
                    <a:pt x="393" y="26"/>
                  </a:cubicBezTo>
                  <a:cubicBezTo>
                    <a:pt x="358" y="9"/>
                    <a:pt x="322" y="1"/>
                    <a:pt x="286" y="1"/>
                  </a:cubicBezTo>
                  <a:cubicBezTo>
                    <a:pt x="192" y="1"/>
                    <a:pt x="103" y="55"/>
                    <a:pt x="60" y="146"/>
                  </a:cubicBezTo>
                  <a:cubicBezTo>
                    <a:pt x="0" y="271"/>
                    <a:pt x="49" y="423"/>
                    <a:pt x="175" y="483"/>
                  </a:cubicBezTo>
                  <a:cubicBezTo>
                    <a:pt x="954" y="854"/>
                    <a:pt x="1793" y="1039"/>
                    <a:pt x="2638" y="1039"/>
                  </a:cubicBezTo>
                  <a:cubicBezTo>
                    <a:pt x="3395" y="1039"/>
                    <a:pt x="4158" y="887"/>
                    <a:pt x="4872" y="587"/>
                  </a:cubicBezTo>
                  <a:lnTo>
                    <a:pt x="5101" y="489"/>
                  </a:lnTo>
                  <a:cubicBezTo>
                    <a:pt x="5231" y="434"/>
                    <a:pt x="5291" y="282"/>
                    <a:pt x="5237" y="156"/>
                  </a:cubicBezTo>
                  <a:cubicBezTo>
                    <a:pt x="5196" y="58"/>
                    <a:pt x="5100" y="0"/>
                    <a:pt x="5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29"/>
          <p:cNvGrpSpPr/>
          <p:nvPr/>
        </p:nvGrpSpPr>
        <p:grpSpPr>
          <a:xfrm rot="712213">
            <a:off x="7764742" y="1026834"/>
            <a:ext cx="952336" cy="836223"/>
            <a:chOff x="-1178000" y="2142475"/>
            <a:chExt cx="1322695" cy="1161585"/>
          </a:xfrm>
        </p:grpSpPr>
        <p:sp>
          <p:nvSpPr>
            <p:cNvPr id="279" name="Google Shape;279;p29"/>
            <p:cNvSpPr/>
            <p:nvPr/>
          </p:nvSpPr>
          <p:spPr>
            <a:xfrm>
              <a:off x="-1178000" y="2142475"/>
              <a:ext cx="1322695" cy="1161585"/>
            </a:xfrm>
            <a:custGeom>
              <a:avLst/>
              <a:gdLst/>
              <a:ahLst/>
              <a:cxnLst/>
              <a:rect l="l" t="t" r="r" b="b"/>
              <a:pathLst>
                <a:path w="33874" h="29748" extrusionOk="0">
                  <a:moveTo>
                    <a:pt x="25411" y="0"/>
                  </a:moveTo>
                  <a:cubicBezTo>
                    <a:pt x="22561" y="0"/>
                    <a:pt x="19580" y="1210"/>
                    <a:pt x="16757" y="3515"/>
                  </a:cubicBezTo>
                  <a:cubicBezTo>
                    <a:pt x="13526" y="948"/>
                    <a:pt x="10621" y="398"/>
                    <a:pt x="8714" y="398"/>
                  </a:cubicBezTo>
                  <a:cubicBezTo>
                    <a:pt x="5107" y="398"/>
                    <a:pt x="2055" y="2376"/>
                    <a:pt x="742" y="5558"/>
                  </a:cubicBezTo>
                  <a:cubicBezTo>
                    <a:pt x="322" y="6583"/>
                    <a:pt x="99" y="7673"/>
                    <a:pt x="72" y="8806"/>
                  </a:cubicBezTo>
                  <a:cubicBezTo>
                    <a:pt x="1" y="12130"/>
                    <a:pt x="1668" y="15656"/>
                    <a:pt x="4764" y="18724"/>
                  </a:cubicBezTo>
                  <a:lnTo>
                    <a:pt x="15084" y="29050"/>
                  </a:lnTo>
                  <a:cubicBezTo>
                    <a:pt x="15537" y="29497"/>
                    <a:pt x="16136" y="29748"/>
                    <a:pt x="16774" y="29748"/>
                  </a:cubicBezTo>
                  <a:cubicBezTo>
                    <a:pt x="17400" y="29748"/>
                    <a:pt x="18011" y="29491"/>
                    <a:pt x="18457" y="29050"/>
                  </a:cubicBezTo>
                  <a:lnTo>
                    <a:pt x="28778" y="18724"/>
                  </a:lnTo>
                  <a:cubicBezTo>
                    <a:pt x="31879" y="15623"/>
                    <a:pt x="33666" y="12119"/>
                    <a:pt x="33813" y="8850"/>
                  </a:cubicBezTo>
                  <a:cubicBezTo>
                    <a:pt x="33873" y="7482"/>
                    <a:pt x="33650" y="6174"/>
                    <a:pt x="33149" y="4965"/>
                  </a:cubicBezTo>
                  <a:cubicBezTo>
                    <a:pt x="31879" y="1902"/>
                    <a:pt x="28914" y="0"/>
                    <a:pt x="25411" y="0"/>
                  </a:cubicBezTo>
                  <a:close/>
                </a:path>
              </a:pathLst>
            </a:custGeom>
            <a:solidFill>
              <a:schemeClr val="lt1"/>
            </a:solidFill>
            <a:ln w="28575" cap="flat" cmpd="sng">
              <a:solidFill>
                <a:schemeClr val="dk2"/>
              </a:solidFill>
              <a:prstDash val="solid"/>
              <a:round/>
              <a:headEnd type="none" w="sm" len="sm"/>
              <a:tailEnd type="none" w="sm" len="sm"/>
            </a:ln>
            <a:effectLst>
              <a:outerShdw blurRad="42863" dist="19050" dir="6600000" algn="bl" rotWithShape="0">
                <a:srgbClr val="000000">
                  <a:alpha val="31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0" name="Google Shape;280;p29"/>
            <p:cNvSpPr/>
            <p:nvPr/>
          </p:nvSpPr>
          <p:spPr>
            <a:xfrm>
              <a:off x="-1162021" y="2159541"/>
              <a:ext cx="1290717" cy="1127204"/>
            </a:xfrm>
            <a:custGeom>
              <a:avLst/>
              <a:gdLst/>
              <a:ahLst/>
              <a:cxnLst/>
              <a:rect l="l" t="t" r="r" b="b"/>
              <a:pathLst>
                <a:path w="32522" h="28402" extrusionOk="0">
                  <a:moveTo>
                    <a:pt x="24740" y="1"/>
                  </a:moveTo>
                  <a:cubicBezTo>
                    <a:pt x="21912" y="1"/>
                    <a:pt x="18888" y="1308"/>
                    <a:pt x="16087" y="3717"/>
                  </a:cubicBezTo>
                  <a:cubicBezTo>
                    <a:pt x="12872" y="1009"/>
                    <a:pt x="9984" y="398"/>
                    <a:pt x="8044" y="398"/>
                  </a:cubicBezTo>
                  <a:cubicBezTo>
                    <a:pt x="4714" y="398"/>
                    <a:pt x="1897" y="2218"/>
                    <a:pt x="693" y="5145"/>
                  </a:cubicBezTo>
                  <a:cubicBezTo>
                    <a:pt x="295" y="6104"/>
                    <a:pt x="93" y="7112"/>
                    <a:pt x="71" y="8147"/>
                  </a:cubicBezTo>
                  <a:cubicBezTo>
                    <a:pt x="1" y="11253"/>
                    <a:pt x="1570" y="14610"/>
                    <a:pt x="4567" y="17580"/>
                  </a:cubicBezTo>
                  <a:lnTo>
                    <a:pt x="4785" y="17798"/>
                  </a:lnTo>
                  <a:lnTo>
                    <a:pt x="14882" y="27901"/>
                  </a:lnTo>
                  <a:cubicBezTo>
                    <a:pt x="15209" y="28222"/>
                    <a:pt x="15645" y="28402"/>
                    <a:pt x="16098" y="28402"/>
                  </a:cubicBezTo>
                  <a:cubicBezTo>
                    <a:pt x="16550" y="28402"/>
                    <a:pt x="16986" y="28222"/>
                    <a:pt x="17307" y="27901"/>
                  </a:cubicBezTo>
                  <a:lnTo>
                    <a:pt x="27410" y="17798"/>
                  </a:lnTo>
                  <a:lnTo>
                    <a:pt x="27628" y="17580"/>
                  </a:lnTo>
                  <a:cubicBezTo>
                    <a:pt x="30652" y="14555"/>
                    <a:pt x="32331" y="11220"/>
                    <a:pt x="32467" y="8147"/>
                  </a:cubicBezTo>
                  <a:cubicBezTo>
                    <a:pt x="32522" y="6894"/>
                    <a:pt x="32320" y="5679"/>
                    <a:pt x="31857" y="4551"/>
                  </a:cubicBezTo>
                  <a:cubicBezTo>
                    <a:pt x="30691" y="1744"/>
                    <a:pt x="27966" y="1"/>
                    <a:pt x="247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1098878" y="2218794"/>
              <a:ext cx="1164193" cy="1008697"/>
            </a:xfrm>
            <a:custGeom>
              <a:avLst/>
              <a:gdLst/>
              <a:ahLst/>
              <a:cxnLst/>
              <a:rect l="l" t="t" r="r" b="b"/>
              <a:pathLst>
                <a:path w="29334" h="25416" extrusionOk="0">
                  <a:moveTo>
                    <a:pt x="22746" y="1"/>
                  </a:moveTo>
                  <a:cubicBezTo>
                    <a:pt x="20277" y="1"/>
                    <a:pt x="17547" y="1189"/>
                    <a:pt x="15041" y="3346"/>
                  </a:cubicBezTo>
                  <a:cubicBezTo>
                    <a:pt x="14888" y="3477"/>
                    <a:pt x="14692" y="3543"/>
                    <a:pt x="14507" y="3543"/>
                  </a:cubicBezTo>
                  <a:cubicBezTo>
                    <a:pt x="14316" y="3543"/>
                    <a:pt x="14131" y="3477"/>
                    <a:pt x="13973" y="3352"/>
                  </a:cubicBezTo>
                  <a:cubicBezTo>
                    <a:pt x="11068" y="900"/>
                    <a:pt x="8491" y="382"/>
                    <a:pt x="6840" y="382"/>
                  </a:cubicBezTo>
                  <a:cubicBezTo>
                    <a:pt x="4006" y="382"/>
                    <a:pt x="1614" y="1919"/>
                    <a:pt x="595" y="4398"/>
                  </a:cubicBezTo>
                  <a:cubicBezTo>
                    <a:pt x="262" y="5205"/>
                    <a:pt x="88" y="6060"/>
                    <a:pt x="66" y="6943"/>
                  </a:cubicBezTo>
                  <a:cubicBezTo>
                    <a:pt x="1" y="9678"/>
                    <a:pt x="1412" y="12670"/>
                    <a:pt x="4104" y="15346"/>
                  </a:cubicBezTo>
                  <a:lnTo>
                    <a:pt x="4900" y="16136"/>
                  </a:lnTo>
                  <a:lnTo>
                    <a:pt x="13940" y="25176"/>
                  </a:lnTo>
                  <a:cubicBezTo>
                    <a:pt x="14092" y="25329"/>
                    <a:pt x="14294" y="25416"/>
                    <a:pt x="14512" y="25416"/>
                  </a:cubicBezTo>
                  <a:cubicBezTo>
                    <a:pt x="14730" y="25416"/>
                    <a:pt x="14932" y="25329"/>
                    <a:pt x="15084" y="25176"/>
                  </a:cubicBezTo>
                  <a:lnTo>
                    <a:pt x="24124" y="16136"/>
                  </a:lnTo>
                  <a:lnTo>
                    <a:pt x="24920" y="15346"/>
                  </a:lnTo>
                  <a:cubicBezTo>
                    <a:pt x="27639" y="12621"/>
                    <a:pt x="29149" y="9657"/>
                    <a:pt x="29279" y="6943"/>
                  </a:cubicBezTo>
                  <a:cubicBezTo>
                    <a:pt x="29334" y="5853"/>
                    <a:pt x="29165" y="4807"/>
                    <a:pt x="28762" y="3831"/>
                  </a:cubicBezTo>
                  <a:cubicBezTo>
                    <a:pt x="27786" y="1472"/>
                    <a:pt x="25481" y="1"/>
                    <a:pt x="227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1091298" y="2227446"/>
              <a:ext cx="1153398" cy="937141"/>
            </a:xfrm>
            <a:custGeom>
              <a:avLst/>
              <a:gdLst/>
              <a:ahLst/>
              <a:cxnLst/>
              <a:rect l="l" t="t" r="r" b="b"/>
              <a:pathLst>
                <a:path w="29062" h="23613" extrusionOk="0">
                  <a:moveTo>
                    <a:pt x="7689" y="1298"/>
                  </a:moveTo>
                  <a:lnTo>
                    <a:pt x="7689" y="5406"/>
                  </a:lnTo>
                  <a:lnTo>
                    <a:pt x="3586" y="5406"/>
                  </a:lnTo>
                  <a:lnTo>
                    <a:pt x="3586" y="1298"/>
                  </a:lnTo>
                  <a:close/>
                  <a:moveTo>
                    <a:pt x="24789" y="1298"/>
                  </a:moveTo>
                  <a:lnTo>
                    <a:pt x="24789" y="5406"/>
                  </a:lnTo>
                  <a:lnTo>
                    <a:pt x="20680" y="5406"/>
                  </a:lnTo>
                  <a:lnTo>
                    <a:pt x="20680" y="1298"/>
                  </a:lnTo>
                  <a:close/>
                  <a:moveTo>
                    <a:pt x="7689" y="5570"/>
                  </a:moveTo>
                  <a:lnTo>
                    <a:pt x="7689" y="9678"/>
                  </a:lnTo>
                  <a:lnTo>
                    <a:pt x="3586" y="9678"/>
                  </a:lnTo>
                  <a:lnTo>
                    <a:pt x="3586" y="5570"/>
                  </a:lnTo>
                  <a:close/>
                  <a:moveTo>
                    <a:pt x="11967" y="5570"/>
                  </a:moveTo>
                  <a:lnTo>
                    <a:pt x="11967" y="9678"/>
                  </a:lnTo>
                  <a:lnTo>
                    <a:pt x="7858" y="9678"/>
                  </a:lnTo>
                  <a:lnTo>
                    <a:pt x="7858" y="5570"/>
                  </a:lnTo>
                  <a:close/>
                  <a:moveTo>
                    <a:pt x="16239" y="5570"/>
                  </a:moveTo>
                  <a:lnTo>
                    <a:pt x="16239" y="9678"/>
                  </a:lnTo>
                  <a:lnTo>
                    <a:pt x="12136" y="9678"/>
                  </a:lnTo>
                  <a:lnTo>
                    <a:pt x="12136" y="5570"/>
                  </a:lnTo>
                  <a:close/>
                  <a:moveTo>
                    <a:pt x="20517" y="5570"/>
                  </a:moveTo>
                  <a:lnTo>
                    <a:pt x="20517" y="9678"/>
                  </a:lnTo>
                  <a:lnTo>
                    <a:pt x="16408" y="9678"/>
                  </a:lnTo>
                  <a:lnTo>
                    <a:pt x="16408" y="5570"/>
                  </a:lnTo>
                  <a:close/>
                  <a:moveTo>
                    <a:pt x="24789" y="5575"/>
                  </a:moveTo>
                  <a:lnTo>
                    <a:pt x="24789" y="9678"/>
                  </a:lnTo>
                  <a:lnTo>
                    <a:pt x="20680" y="9678"/>
                  </a:lnTo>
                  <a:lnTo>
                    <a:pt x="20680" y="5575"/>
                  </a:lnTo>
                  <a:close/>
                  <a:moveTo>
                    <a:pt x="7689" y="9847"/>
                  </a:moveTo>
                  <a:lnTo>
                    <a:pt x="7689" y="13951"/>
                  </a:lnTo>
                  <a:lnTo>
                    <a:pt x="3586" y="13951"/>
                  </a:lnTo>
                  <a:lnTo>
                    <a:pt x="3586" y="9847"/>
                  </a:lnTo>
                  <a:close/>
                  <a:moveTo>
                    <a:pt x="11967" y="9847"/>
                  </a:moveTo>
                  <a:lnTo>
                    <a:pt x="11967" y="13951"/>
                  </a:lnTo>
                  <a:lnTo>
                    <a:pt x="7858" y="13951"/>
                  </a:lnTo>
                  <a:lnTo>
                    <a:pt x="7858" y="9847"/>
                  </a:lnTo>
                  <a:close/>
                  <a:moveTo>
                    <a:pt x="16239" y="9847"/>
                  </a:moveTo>
                  <a:lnTo>
                    <a:pt x="16239" y="13951"/>
                  </a:lnTo>
                  <a:lnTo>
                    <a:pt x="12136" y="13951"/>
                  </a:lnTo>
                  <a:lnTo>
                    <a:pt x="12136" y="9847"/>
                  </a:lnTo>
                  <a:close/>
                  <a:moveTo>
                    <a:pt x="20511" y="9847"/>
                  </a:moveTo>
                  <a:lnTo>
                    <a:pt x="20511" y="13951"/>
                  </a:lnTo>
                  <a:lnTo>
                    <a:pt x="16408" y="13951"/>
                  </a:lnTo>
                  <a:lnTo>
                    <a:pt x="16408" y="9847"/>
                  </a:lnTo>
                  <a:close/>
                  <a:moveTo>
                    <a:pt x="24789" y="9847"/>
                  </a:moveTo>
                  <a:lnTo>
                    <a:pt x="24789" y="13951"/>
                  </a:lnTo>
                  <a:lnTo>
                    <a:pt x="20680" y="13951"/>
                  </a:lnTo>
                  <a:lnTo>
                    <a:pt x="20680" y="9847"/>
                  </a:lnTo>
                  <a:close/>
                  <a:moveTo>
                    <a:pt x="11967" y="14120"/>
                  </a:moveTo>
                  <a:lnTo>
                    <a:pt x="11967" y="18228"/>
                  </a:lnTo>
                  <a:lnTo>
                    <a:pt x="7858" y="18228"/>
                  </a:lnTo>
                  <a:lnTo>
                    <a:pt x="7858" y="14120"/>
                  </a:lnTo>
                  <a:close/>
                  <a:moveTo>
                    <a:pt x="16239" y="14120"/>
                  </a:moveTo>
                  <a:lnTo>
                    <a:pt x="16239" y="18228"/>
                  </a:lnTo>
                  <a:lnTo>
                    <a:pt x="12136" y="18228"/>
                  </a:lnTo>
                  <a:lnTo>
                    <a:pt x="12136" y="14120"/>
                  </a:lnTo>
                  <a:close/>
                  <a:moveTo>
                    <a:pt x="20511" y="14120"/>
                  </a:moveTo>
                  <a:lnTo>
                    <a:pt x="20511" y="18228"/>
                  </a:lnTo>
                  <a:lnTo>
                    <a:pt x="16408" y="18228"/>
                  </a:lnTo>
                  <a:lnTo>
                    <a:pt x="16408" y="14120"/>
                  </a:lnTo>
                  <a:close/>
                  <a:moveTo>
                    <a:pt x="16239" y="18397"/>
                  </a:moveTo>
                  <a:lnTo>
                    <a:pt x="16239" y="22500"/>
                  </a:lnTo>
                  <a:lnTo>
                    <a:pt x="12136" y="22500"/>
                  </a:lnTo>
                  <a:lnTo>
                    <a:pt x="12136" y="18397"/>
                  </a:lnTo>
                  <a:close/>
                  <a:moveTo>
                    <a:pt x="20686" y="1"/>
                  </a:moveTo>
                  <a:cubicBezTo>
                    <a:pt x="20626" y="11"/>
                    <a:pt x="20571" y="28"/>
                    <a:pt x="20517" y="39"/>
                  </a:cubicBezTo>
                  <a:lnTo>
                    <a:pt x="20517" y="1129"/>
                  </a:lnTo>
                  <a:lnTo>
                    <a:pt x="17727" y="1129"/>
                  </a:lnTo>
                  <a:cubicBezTo>
                    <a:pt x="17629" y="1183"/>
                    <a:pt x="17525" y="1238"/>
                    <a:pt x="17427" y="1298"/>
                  </a:cubicBezTo>
                  <a:lnTo>
                    <a:pt x="20517" y="1298"/>
                  </a:lnTo>
                  <a:lnTo>
                    <a:pt x="20517" y="5401"/>
                  </a:lnTo>
                  <a:lnTo>
                    <a:pt x="16408" y="5401"/>
                  </a:lnTo>
                  <a:lnTo>
                    <a:pt x="16408" y="1930"/>
                  </a:lnTo>
                  <a:cubicBezTo>
                    <a:pt x="16354" y="1968"/>
                    <a:pt x="16299" y="2006"/>
                    <a:pt x="16239" y="2044"/>
                  </a:cubicBezTo>
                  <a:lnTo>
                    <a:pt x="16239" y="5401"/>
                  </a:lnTo>
                  <a:lnTo>
                    <a:pt x="12136" y="5401"/>
                  </a:lnTo>
                  <a:lnTo>
                    <a:pt x="12136" y="1913"/>
                  </a:lnTo>
                  <a:cubicBezTo>
                    <a:pt x="12076" y="1875"/>
                    <a:pt x="12021" y="1842"/>
                    <a:pt x="11967" y="1804"/>
                  </a:cubicBezTo>
                  <a:lnTo>
                    <a:pt x="11967" y="5401"/>
                  </a:lnTo>
                  <a:lnTo>
                    <a:pt x="7858" y="5401"/>
                  </a:lnTo>
                  <a:lnTo>
                    <a:pt x="7858" y="1298"/>
                  </a:lnTo>
                  <a:lnTo>
                    <a:pt x="11057" y="1298"/>
                  </a:lnTo>
                  <a:cubicBezTo>
                    <a:pt x="10943" y="1238"/>
                    <a:pt x="10828" y="1183"/>
                    <a:pt x="10714" y="1129"/>
                  </a:cubicBezTo>
                  <a:lnTo>
                    <a:pt x="7858" y="1129"/>
                  </a:lnTo>
                  <a:lnTo>
                    <a:pt x="7858" y="251"/>
                  </a:lnTo>
                  <a:cubicBezTo>
                    <a:pt x="7804" y="246"/>
                    <a:pt x="7749" y="235"/>
                    <a:pt x="7695" y="229"/>
                  </a:cubicBezTo>
                  <a:lnTo>
                    <a:pt x="7695" y="1129"/>
                  </a:lnTo>
                  <a:lnTo>
                    <a:pt x="3586" y="1129"/>
                  </a:lnTo>
                  <a:lnTo>
                    <a:pt x="3586" y="840"/>
                  </a:lnTo>
                  <a:cubicBezTo>
                    <a:pt x="3532" y="862"/>
                    <a:pt x="3472" y="894"/>
                    <a:pt x="3417" y="922"/>
                  </a:cubicBezTo>
                  <a:lnTo>
                    <a:pt x="3417" y="1129"/>
                  </a:lnTo>
                  <a:lnTo>
                    <a:pt x="3041" y="1129"/>
                  </a:lnTo>
                  <a:cubicBezTo>
                    <a:pt x="2949" y="1183"/>
                    <a:pt x="2861" y="1238"/>
                    <a:pt x="2774" y="1298"/>
                  </a:cubicBezTo>
                  <a:lnTo>
                    <a:pt x="3417" y="1298"/>
                  </a:lnTo>
                  <a:lnTo>
                    <a:pt x="3417" y="5401"/>
                  </a:lnTo>
                  <a:lnTo>
                    <a:pt x="33" y="5401"/>
                  </a:lnTo>
                  <a:cubicBezTo>
                    <a:pt x="22" y="5461"/>
                    <a:pt x="11" y="5515"/>
                    <a:pt x="0" y="5570"/>
                  </a:cubicBezTo>
                  <a:lnTo>
                    <a:pt x="3417" y="5570"/>
                  </a:lnTo>
                  <a:lnTo>
                    <a:pt x="3417" y="9678"/>
                  </a:lnTo>
                  <a:lnTo>
                    <a:pt x="349" y="9678"/>
                  </a:lnTo>
                  <a:cubicBezTo>
                    <a:pt x="366" y="9733"/>
                    <a:pt x="387" y="9787"/>
                    <a:pt x="404" y="9847"/>
                  </a:cubicBezTo>
                  <a:lnTo>
                    <a:pt x="3417" y="9847"/>
                  </a:lnTo>
                  <a:lnTo>
                    <a:pt x="3417" y="13951"/>
                  </a:lnTo>
                  <a:lnTo>
                    <a:pt x="2834" y="13951"/>
                  </a:lnTo>
                  <a:cubicBezTo>
                    <a:pt x="2883" y="14005"/>
                    <a:pt x="2927" y="14065"/>
                    <a:pt x="2976" y="14120"/>
                  </a:cubicBezTo>
                  <a:lnTo>
                    <a:pt x="3417" y="14120"/>
                  </a:lnTo>
                  <a:lnTo>
                    <a:pt x="3417" y="14605"/>
                  </a:lnTo>
                  <a:cubicBezTo>
                    <a:pt x="3472" y="14664"/>
                    <a:pt x="3526" y="14724"/>
                    <a:pt x="3586" y="14784"/>
                  </a:cubicBezTo>
                  <a:lnTo>
                    <a:pt x="3586" y="14120"/>
                  </a:lnTo>
                  <a:lnTo>
                    <a:pt x="7689" y="14120"/>
                  </a:lnTo>
                  <a:lnTo>
                    <a:pt x="7689" y="18223"/>
                  </a:lnTo>
                  <a:lnTo>
                    <a:pt x="7019" y="18223"/>
                  </a:lnTo>
                  <a:lnTo>
                    <a:pt x="7188" y="18392"/>
                  </a:lnTo>
                  <a:lnTo>
                    <a:pt x="7689" y="18392"/>
                  </a:lnTo>
                  <a:lnTo>
                    <a:pt x="7689" y="18899"/>
                  </a:lnTo>
                  <a:lnTo>
                    <a:pt x="7858" y="19067"/>
                  </a:lnTo>
                  <a:lnTo>
                    <a:pt x="7858" y="18392"/>
                  </a:lnTo>
                  <a:lnTo>
                    <a:pt x="11967" y="18392"/>
                  </a:lnTo>
                  <a:lnTo>
                    <a:pt x="11967" y="22500"/>
                  </a:lnTo>
                  <a:lnTo>
                    <a:pt x="11291" y="22500"/>
                  </a:lnTo>
                  <a:lnTo>
                    <a:pt x="11460" y="22669"/>
                  </a:lnTo>
                  <a:lnTo>
                    <a:pt x="11967" y="22669"/>
                  </a:lnTo>
                  <a:lnTo>
                    <a:pt x="11967" y="23171"/>
                  </a:lnTo>
                  <a:lnTo>
                    <a:pt x="12130" y="23340"/>
                  </a:lnTo>
                  <a:lnTo>
                    <a:pt x="12130" y="22669"/>
                  </a:lnTo>
                  <a:lnTo>
                    <a:pt x="16239" y="22669"/>
                  </a:lnTo>
                  <a:lnTo>
                    <a:pt x="16239" y="23612"/>
                  </a:lnTo>
                  <a:lnTo>
                    <a:pt x="16408" y="23443"/>
                  </a:lnTo>
                  <a:lnTo>
                    <a:pt x="16408" y="22669"/>
                  </a:lnTo>
                  <a:lnTo>
                    <a:pt x="17182" y="22669"/>
                  </a:lnTo>
                  <a:lnTo>
                    <a:pt x="17351" y="22500"/>
                  </a:lnTo>
                  <a:lnTo>
                    <a:pt x="16408" y="22500"/>
                  </a:lnTo>
                  <a:lnTo>
                    <a:pt x="16408" y="18392"/>
                  </a:lnTo>
                  <a:lnTo>
                    <a:pt x="20511" y="18392"/>
                  </a:lnTo>
                  <a:lnTo>
                    <a:pt x="20511" y="19340"/>
                  </a:lnTo>
                  <a:lnTo>
                    <a:pt x="20680" y="19171"/>
                  </a:lnTo>
                  <a:lnTo>
                    <a:pt x="20680" y="18392"/>
                  </a:lnTo>
                  <a:lnTo>
                    <a:pt x="21460" y="18392"/>
                  </a:lnTo>
                  <a:lnTo>
                    <a:pt x="21628" y="18223"/>
                  </a:lnTo>
                  <a:lnTo>
                    <a:pt x="20680" y="18223"/>
                  </a:lnTo>
                  <a:lnTo>
                    <a:pt x="20680" y="14120"/>
                  </a:lnTo>
                  <a:lnTo>
                    <a:pt x="24789" y="14120"/>
                  </a:lnTo>
                  <a:lnTo>
                    <a:pt x="24789" y="15062"/>
                  </a:lnTo>
                  <a:cubicBezTo>
                    <a:pt x="24844" y="15008"/>
                    <a:pt x="24898" y="14948"/>
                    <a:pt x="24958" y="14888"/>
                  </a:cubicBezTo>
                  <a:lnTo>
                    <a:pt x="24958" y="14120"/>
                  </a:lnTo>
                  <a:lnTo>
                    <a:pt x="25666" y="14120"/>
                  </a:lnTo>
                  <a:cubicBezTo>
                    <a:pt x="25715" y="14065"/>
                    <a:pt x="25764" y="14005"/>
                    <a:pt x="25813" y="13951"/>
                  </a:cubicBezTo>
                  <a:lnTo>
                    <a:pt x="24958" y="13951"/>
                  </a:lnTo>
                  <a:lnTo>
                    <a:pt x="24958" y="9847"/>
                  </a:lnTo>
                  <a:lnTo>
                    <a:pt x="28369" y="9847"/>
                  </a:lnTo>
                  <a:cubicBezTo>
                    <a:pt x="28396" y="9787"/>
                    <a:pt x="28418" y="9733"/>
                    <a:pt x="28440" y="9678"/>
                  </a:cubicBezTo>
                  <a:lnTo>
                    <a:pt x="24952" y="9678"/>
                  </a:lnTo>
                  <a:lnTo>
                    <a:pt x="24952" y="5570"/>
                  </a:lnTo>
                  <a:lnTo>
                    <a:pt x="29061" y="5570"/>
                  </a:lnTo>
                  <a:cubicBezTo>
                    <a:pt x="29056" y="5515"/>
                    <a:pt x="29050" y="5461"/>
                    <a:pt x="29039" y="5401"/>
                  </a:cubicBezTo>
                  <a:lnTo>
                    <a:pt x="24952" y="5401"/>
                  </a:lnTo>
                  <a:lnTo>
                    <a:pt x="24952" y="1298"/>
                  </a:lnTo>
                  <a:lnTo>
                    <a:pt x="26876" y="1298"/>
                  </a:lnTo>
                  <a:cubicBezTo>
                    <a:pt x="26811" y="1238"/>
                    <a:pt x="26740" y="1183"/>
                    <a:pt x="26669" y="1129"/>
                  </a:cubicBezTo>
                  <a:lnTo>
                    <a:pt x="24958" y="1129"/>
                  </a:lnTo>
                  <a:lnTo>
                    <a:pt x="24958" y="191"/>
                  </a:lnTo>
                  <a:cubicBezTo>
                    <a:pt x="24903" y="175"/>
                    <a:pt x="24844" y="159"/>
                    <a:pt x="24789" y="142"/>
                  </a:cubicBezTo>
                  <a:lnTo>
                    <a:pt x="24789" y="1129"/>
                  </a:lnTo>
                  <a:lnTo>
                    <a:pt x="20686" y="1129"/>
                  </a:lnTo>
                  <a:lnTo>
                    <a:pt x="206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1098878" y="2494305"/>
              <a:ext cx="1162050" cy="364887"/>
            </a:xfrm>
            <a:custGeom>
              <a:avLst/>
              <a:gdLst/>
              <a:ahLst/>
              <a:cxnLst/>
              <a:rect l="l" t="t" r="r" b="b"/>
              <a:pathLst>
                <a:path w="29280" h="9194" extrusionOk="0">
                  <a:moveTo>
                    <a:pt x="66" y="1"/>
                  </a:moveTo>
                  <a:cubicBezTo>
                    <a:pt x="1" y="2736"/>
                    <a:pt x="1412" y="5728"/>
                    <a:pt x="4109" y="8404"/>
                  </a:cubicBezTo>
                  <a:lnTo>
                    <a:pt x="4900" y="9194"/>
                  </a:lnTo>
                  <a:lnTo>
                    <a:pt x="24124" y="9194"/>
                  </a:lnTo>
                  <a:lnTo>
                    <a:pt x="24920" y="8404"/>
                  </a:lnTo>
                  <a:cubicBezTo>
                    <a:pt x="27639" y="5679"/>
                    <a:pt x="29149" y="2715"/>
                    <a:pt x="29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164396" y="2595985"/>
              <a:ext cx="138906" cy="161806"/>
            </a:xfrm>
            <a:custGeom>
              <a:avLst/>
              <a:gdLst/>
              <a:ahLst/>
              <a:cxnLst/>
              <a:rect l="l" t="t" r="r" b="b"/>
              <a:pathLst>
                <a:path w="3500" h="4077" extrusionOk="0">
                  <a:moveTo>
                    <a:pt x="1750" y="0"/>
                  </a:moveTo>
                  <a:cubicBezTo>
                    <a:pt x="1554" y="1618"/>
                    <a:pt x="1390" y="1804"/>
                    <a:pt x="1" y="2038"/>
                  </a:cubicBezTo>
                  <a:cubicBezTo>
                    <a:pt x="1390" y="2267"/>
                    <a:pt x="1548" y="2452"/>
                    <a:pt x="1750" y="4076"/>
                  </a:cubicBezTo>
                  <a:cubicBezTo>
                    <a:pt x="1946" y="2452"/>
                    <a:pt x="2110" y="2267"/>
                    <a:pt x="3499" y="2038"/>
                  </a:cubicBezTo>
                  <a:cubicBezTo>
                    <a:pt x="2110" y="1804"/>
                    <a:pt x="1946" y="1618"/>
                    <a:pt x="1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1016884" y="2595985"/>
              <a:ext cx="139065" cy="161806"/>
            </a:xfrm>
            <a:custGeom>
              <a:avLst/>
              <a:gdLst/>
              <a:ahLst/>
              <a:cxnLst/>
              <a:rect l="l" t="t" r="r" b="b"/>
              <a:pathLst>
                <a:path w="3504" h="4077" extrusionOk="0">
                  <a:moveTo>
                    <a:pt x="1749" y="0"/>
                  </a:moveTo>
                  <a:cubicBezTo>
                    <a:pt x="1553" y="1618"/>
                    <a:pt x="1395" y="1804"/>
                    <a:pt x="0" y="2038"/>
                  </a:cubicBezTo>
                  <a:cubicBezTo>
                    <a:pt x="1395" y="2267"/>
                    <a:pt x="1553" y="2452"/>
                    <a:pt x="1749" y="4076"/>
                  </a:cubicBezTo>
                  <a:cubicBezTo>
                    <a:pt x="1951" y="2452"/>
                    <a:pt x="2109" y="2267"/>
                    <a:pt x="3504" y="2038"/>
                  </a:cubicBezTo>
                  <a:cubicBezTo>
                    <a:pt x="2109" y="1804"/>
                    <a:pt x="1951" y="1618"/>
                    <a:pt x="17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584046" y="2595985"/>
              <a:ext cx="138906" cy="161806"/>
            </a:xfrm>
            <a:custGeom>
              <a:avLst/>
              <a:gdLst/>
              <a:ahLst/>
              <a:cxnLst/>
              <a:rect l="l" t="t" r="r" b="b"/>
              <a:pathLst>
                <a:path w="3500" h="4077" extrusionOk="0">
                  <a:moveTo>
                    <a:pt x="1750" y="0"/>
                  </a:moveTo>
                  <a:cubicBezTo>
                    <a:pt x="1554" y="1618"/>
                    <a:pt x="1390" y="1804"/>
                    <a:pt x="1" y="2038"/>
                  </a:cubicBezTo>
                  <a:cubicBezTo>
                    <a:pt x="1390" y="2267"/>
                    <a:pt x="1548" y="2452"/>
                    <a:pt x="1750" y="4076"/>
                  </a:cubicBezTo>
                  <a:cubicBezTo>
                    <a:pt x="1946" y="2452"/>
                    <a:pt x="2110" y="2267"/>
                    <a:pt x="3499" y="2038"/>
                  </a:cubicBezTo>
                  <a:cubicBezTo>
                    <a:pt x="2110" y="1804"/>
                    <a:pt x="1946" y="1618"/>
                    <a:pt x="1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3000"/>
              <a:buFont typeface="Manrope ExtraBold"/>
              <a:buNone/>
              <a:defRPr sz="3000">
                <a:solidFill>
                  <a:schemeClr val="accent3"/>
                </a:solidFill>
                <a:latin typeface="Manrope ExtraBold"/>
                <a:ea typeface="Manrope ExtraBold"/>
                <a:cs typeface="Manrope ExtraBold"/>
                <a:sym typeface="Manrope ExtraBold"/>
              </a:defRPr>
            </a:lvl1pPr>
            <a:lvl2pPr lvl="1" rtl="0">
              <a:spcBef>
                <a:spcPts val="0"/>
              </a:spcBef>
              <a:spcAft>
                <a:spcPts val="0"/>
              </a:spcAft>
              <a:buClr>
                <a:schemeClr val="accent3"/>
              </a:buClr>
              <a:buSzPts val="3500"/>
              <a:buFont typeface="Manrope ExtraBold"/>
              <a:buNone/>
              <a:defRPr sz="3500">
                <a:solidFill>
                  <a:schemeClr val="accent3"/>
                </a:solidFill>
                <a:latin typeface="Manrope ExtraBold"/>
                <a:ea typeface="Manrope ExtraBold"/>
                <a:cs typeface="Manrope ExtraBold"/>
                <a:sym typeface="Manrope ExtraBold"/>
              </a:defRPr>
            </a:lvl2pPr>
            <a:lvl3pPr lvl="2" rtl="0">
              <a:spcBef>
                <a:spcPts val="0"/>
              </a:spcBef>
              <a:spcAft>
                <a:spcPts val="0"/>
              </a:spcAft>
              <a:buClr>
                <a:schemeClr val="accent3"/>
              </a:buClr>
              <a:buSzPts val="3500"/>
              <a:buFont typeface="Manrope ExtraBold"/>
              <a:buNone/>
              <a:defRPr sz="3500">
                <a:solidFill>
                  <a:schemeClr val="accent3"/>
                </a:solidFill>
                <a:latin typeface="Manrope ExtraBold"/>
                <a:ea typeface="Manrope ExtraBold"/>
                <a:cs typeface="Manrope ExtraBold"/>
                <a:sym typeface="Manrope ExtraBold"/>
              </a:defRPr>
            </a:lvl3pPr>
            <a:lvl4pPr lvl="3" rtl="0">
              <a:spcBef>
                <a:spcPts val="0"/>
              </a:spcBef>
              <a:spcAft>
                <a:spcPts val="0"/>
              </a:spcAft>
              <a:buClr>
                <a:schemeClr val="accent3"/>
              </a:buClr>
              <a:buSzPts val="3500"/>
              <a:buFont typeface="Manrope ExtraBold"/>
              <a:buNone/>
              <a:defRPr sz="3500">
                <a:solidFill>
                  <a:schemeClr val="accent3"/>
                </a:solidFill>
                <a:latin typeface="Manrope ExtraBold"/>
                <a:ea typeface="Manrope ExtraBold"/>
                <a:cs typeface="Manrope ExtraBold"/>
                <a:sym typeface="Manrope ExtraBold"/>
              </a:defRPr>
            </a:lvl4pPr>
            <a:lvl5pPr lvl="4" rtl="0">
              <a:spcBef>
                <a:spcPts val="0"/>
              </a:spcBef>
              <a:spcAft>
                <a:spcPts val="0"/>
              </a:spcAft>
              <a:buClr>
                <a:schemeClr val="accent3"/>
              </a:buClr>
              <a:buSzPts val="3500"/>
              <a:buFont typeface="Manrope ExtraBold"/>
              <a:buNone/>
              <a:defRPr sz="3500">
                <a:solidFill>
                  <a:schemeClr val="accent3"/>
                </a:solidFill>
                <a:latin typeface="Manrope ExtraBold"/>
                <a:ea typeface="Manrope ExtraBold"/>
                <a:cs typeface="Manrope ExtraBold"/>
                <a:sym typeface="Manrope ExtraBold"/>
              </a:defRPr>
            </a:lvl5pPr>
            <a:lvl6pPr lvl="5" rtl="0">
              <a:spcBef>
                <a:spcPts val="0"/>
              </a:spcBef>
              <a:spcAft>
                <a:spcPts val="0"/>
              </a:spcAft>
              <a:buClr>
                <a:schemeClr val="accent3"/>
              </a:buClr>
              <a:buSzPts val="3500"/>
              <a:buFont typeface="Manrope ExtraBold"/>
              <a:buNone/>
              <a:defRPr sz="3500">
                <a:solidFill>
                  <a:schemeClr val="accent3"/>
                </a:solidFill>
                <a:latin typeface="Manrope ExtraBold"/>
                <a:ea typeface="Manrope ExtraBold"/>
                <a:cs typeface="Manrope ExtraBold"/>
                <a:sym typeface="Manrope ExtraBold"/>
              </a:defRPr>
            </a:lvl6pPr>
            <a:lvl7pPr lvl="6" rtl="0">
              <a:spcBef>
                <a:spcPts val="0"/>
              </a:spcBef>
              <a:spcAft>
                <a:spcPts val="0"/>
              </a:spcAft>
              <a:buClr>
                <a:schemeClr val="accent3"/>
              </a:buClr>
              <a:buSzPts val="3500"/>
              <a:buFont typeface="Manrope ExtraBold"/>
              <a:buNone/>
              <a:defRPr sz="3500">
                <a:solidFill>
                  <a:schemeClr val="accent3"/>
                </a:solidFill>
                <a:latin typeface="Manrope ExtraBold"/>
                <a:ea typeface="Manrope ExtraBold"/>
                <a:cs typeface="Manrope ExtraBold"/>
                <a:sym typeface="Manrope ExtraBold"/>
              </a:defRPr>
            </a:lvl7pPr>
            <a:lvl8pPr lvl="7" rtl="0">
              <a:spcBef>
                <a:spcPts val="0"/>
              </a:spcBef>
              <a:spcAft>
                <a:spcPts val="0"/>
              </a:spcAft>
              <a:buClr>
                <a:schemeClr val="accent3"/>
              </a:buClr>
              <a:buSzPts val="3500"/>
              <a:buFont typeface="Manrope ExtraBold"/>
              <a:buNone/>
              <a:defRPr sz="3500">
                <a:solidFill>
                  <a:schemeClr val="accent3"/>
                </a:solidFill>
                <a:latin typeface="Manrope ExtraBold"/>
                <a:ea typeface="Manrope ExtraBold"/>
                <a:cs typeface="Manrope ExtraBold"/>
                <a:sym typeface="Manrope ExtraBold"/>
              </a:defRPr>
            </a:lvl8pPr>
            <a:lvl9pPr lvl="8" rtl="0">
              <a:spcBef>
                <a:spcPts val="0"/>
              </a:spcBef>
              <a:spcAft>
                <a:spcPts val="0"/>
              </a:spcAft>
              <a:buClr>
                <a:schemeClr val="accent3"/>
              </a:buClr>
              <a:buSzPts val="3500"/>
              <a:buFont typeface="Manrope ExtraBold"/>
              <a:buNone/>
              <a:defRPr sz="3500">
                <a:solidFill>
                  <a:schemeClr val="accent3"/>
                </a:solidFill>
                <a:latin typeface="Manrope ExtraBold"/>
                <a:ea typeface="Manrope ExtraBold"/>
                <a:cs typeface="Manrope ExtraBold"/>
                <a:sym typeface="Manrope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BeeZee"/>
              <a:buChar char="●"/>
              <a:defRPr>
                <a:solidFill>
                  <a:schemeClr val="dk1"/>
                </a:solidFill>
                <a:latin typeface="ABeeZee"/>
                <a:ea typeface="ABeeZee"/>
                <a:cs typeface="ABeeZee"/>
                <a:sym typeface="ABeeZee"/>
              </a:defRPr>
            </a:lvl1pPr>
            <a:lvl2pPr marL="914400" lvl="1" indent="-317500">
              <a:lnSpc>
                <a:spcPct val="100000"/>
              </a:lnSpc>
              <a:spcBef>
                <a:spcPts val="0"/>
              </a:spcBef>
              <a:spcAft>
                <a:spcPts val="0"/>
              </a:spcAft>
              <a:buClr>
                <a:schemeClr val="dk1"/>
              </a:buClr>
              <a:buSzPts val="1400"/>
              <a:buFont typeface="ABeeZee"/>
              <a:buChar char="○"/>
              <a:defRPr>
                <a:solidFill>
                  <a:schemeClr val="dk1"/>
                </a:solidFill>
                <a:latin typeface="ABeeZee"/>
                <a:ea typeface="ABeeZee"/>
                <a:cs typeface="ABeeZee"/>
                <a:sym typeface="ABeeZee"/>
              </a:defRPr>
            </a:lvl2pPr>
            <a:lvl3pPr marL="1371600" lvl="2" indent="-317500">
              <a:lnSpc>
                <a:spcPct val="100000"/>
              </a:lnSpc>
              <a:spcBef>
                <a:spcPts val="0"/>
              </a:spcBef>
              <a:spcAft>
                <a:spcPts val="0"/>
              </a:spcAft>
              <a:buClr>
                <a:schemeClr val="dk1"/>
              </a:buClr>
              <a:buSzPts val="1400"/>
              <a:buFont typeface="ABeeZee"/>
              <a:buChar char="■"/>
              <a:defRPr>
                <a:solidFill>
                  <a:schemeClr val="dk1"/>
                </a:solidFill>
                <a:latin typeface="ABeeZee"/>
                <a:ea typeface="ABeeZee"/>
                <a:cs typeface="ABeeZee"/>
                <a:sym typeface="ABeeZee"/>
              </a:defRPr>
            </a:lvl3pPr>
            <a:lvl4pPr marL="1828800" lvl="3" indent="-317500">
              <a:lnSpc>
                <a:spcPct val="100000"/>
              </a:lnSpc>
              <a:spcBef>
                <a:spcPts val="0"/>
              </a:spcBef>
              <a:spcAft>
                <a:spcPts val="0"/>
              </a:spcAft>
              <a:buClr>
                <a:schemeClr val="dk1"/>
              </a:buClr>
              <a:buSzPts val="1400"/>
              <a:buFont typeface="ABeeZee"/>
              <a:buChar char="●"/>
              <a:defRPr>
                <a:solidFill>
                  <a:schemeClr val="dk1"/>
                </a:solidFill>
                <a:latin typeface="ABeeZee"/>
                <a:ea typeface="ABeeZee"/>
                <a:cs typeface="ABeeZee"/>
                <a:sym typeface="ABeeZee"/>
              </a:defRPr>
            </a:lvl4pPr>
            <a:lvl5pPr marL="2286000" lvl="4" indent="-317500">
              <a:lnSpc>
                <a:spcPct val="100000"/>
              </a:lnSpc>
              <a:spcBef>
                <a:spcPts val="0"/>
              </a:spcBef>
              <a:spcAft>
                <a:spcPts val="0"/>
              </a:spcAft>
              <a:buClr>
                <a:schemeClr val="dk1"/>
              </a:buClr>
              <a:buSzPts val="1400"/>
              <a:buFont typeface="ABeeZee"/>
              <a:buChar char="○"/>
              <a:defRPr>
                <a:solidFill>
                  <a:schemeClr val="dk1"/>
                </a:solidFill>
                <a:latin typeface="ABeeZee"/>
                <a:ea typeface="ABeeZee"/>
                <a:cs typeface="ABeeZee"/>
                <a:sym typeface="ABeeZee"/>
              </a:defRPr>
            </a:lvl5pPr>
            <a:lvl6pPr marL="2743200" lvl="5" indent="-317500">
              <a:lnSpc>
                <a:spcPct val="100000"/>
              </a:lnSpc>
              <a:spcBef>
                <a:spcPts val="0"/>
              </a:spcBef>
              <a:spcAft>
                <a:spcPts val="0"/>
              </a:spcAft>
              <a:buClr>
                <a:schemeClr val="dk1"/>
              </a:buClr>
              <a:buSzPts val="1400"/>
              <a:buFont typeface="ABeeZee"/>
              <a:buChar char="■"/>
              <a:defRPr>
                <a:solidFill>
                  <a:schemeClr val="dk1"/>
                </a:solidFill>
                <a:latin typeface="ABeeZee"/>
                <a:ea typeface="ABeeZee"/>
                <a:cs typeface="ABeeZee"/>
                <a:sym typeface="ABeeZee"/>
              </a:defRPr>
            </a:lvl6pPr>
            <a:lvl7pPr marL="3200400" lvl="6" indent="-317500">
              <a:lnSpc>
                <a:spcPct val="100000"/>
              </a:lnSpc>
              <a:spcBef>
                <a:spcPts val="0"/>
              </a:spcBef>
              <a:spcAft>
                <a:spcPts val="0"/>
              </a:spcAft>
              <a:buClr>
                <a:schemeClr val="dk1"/>
              </a:buClr>
              <a:buSzPts val="1400"/>
              <a:buFont typeface="ABeeZee"/>
              <a:buChar char="●"/>
              <a:defRPr>
                <a:solidFill>
                  <a:schemeClr val="dk1"/>
                </a:solidFill>
                <a:latin typeface="ABeeZee"/>
                <a:ea typeface="ABeeZee"/>
                <a:cs typeface="ABeeZee"/>
                <a:sym typeface="ABeeZee"/>
              </a:defRPr>
            </a:lvl7pPr>
            <a:lvl8pPr marL="3657600" lvl="7" indent="-317500">
              <a:lnSpc>
                <a:spcPct val="100000"/>
              </a:lnSpc>
              <a:spcBef>
                <a:spcPts val="0"/>
              </a:spcBef>
              <a:spcAft>
                <a:spcPts val="0"/>
              </a:spcAft>
              <a:buClr>
                <a:schemeClr val="dk1"/>
              </a:buClr>
              <a:buSzPts val="1400"/>
              <a:buFont typeface="ABeeZee"/>
              <a:buChar char="○"/>
              <a:defRPr>
                <a:solidFill>
                  <a:schemeClr val="dk1"/>
                </a:solidFill>
                <a:latin typeface="ABeeZee"/>
                <a:ea typeface="ABeeZee"/>
                <a:cs typeface="ABeeZee"/>
                <a:sym typeface="ABeeZee"/>
              </a:defRPr>
            </a:lvl8pPr>
            <a:lvl9pPr marL="4114800" lvl="8" indent="-317500">
              <a:lnSpc>
                <a:spcPct val="100000"/>
              </a:lnSpc>
              <a:spcBef>
                <a:spcPts val="0"/>
              </a:spcBef>
              <a:spcAft>
                <a:spcPts val="0"/>
              </a:spcAft>
              <a:buClr>
                <a:schemeClr val="dk1"/>
              </a:buClr>
              <a:buSzPts val="1400"/>
              <a:buFont typeface="ABeeZee"/>
              <a:buChar char="■"/>
              <a:defRPr>
                <a:solidFill>
                  <a:schemeClr val="dk1"/>
                </a:solidFill>
                <a:latin typeface="ABeeZee"/>
                <a:ea typeface="ABeeZee"/>
                <a:cs typeface="ABeeZee"/>
                <a:sym typeface="ABeeZ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6" r:id="rId4"/>
    <p:sldLayoutId id="2147483658" r:id="rId5"/>
    <p:sldLayoutId id="2147483674" r:id="rId6"/>
    <p:sldLayoutId id="214748367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hyperlink" Target="https://www.w3schools.com/java/java_foreach_loop.asp"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3"/>
          <p:cNvSpPr txBox="1">
            <a:spLocks noGrp="1"/>
          </p:cNvSpPr>
          <p:nvPr>
            <p:ph type="ctrTitle"/>
          </p:nvPr>
        </p:nvSpPr>
        <p:spPr>
          <a:xfrm>
            <a:off x="789316" y="1773309"/>
            <a:ext cx="5805600" cy="219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300" b="1" dirty="0">
                <a:solidFill>
                  <a:schemeClr val="dk1"/>
                </a:solidFill>
                <a:latin typeface="Manrope"/>
                <a:ea typeface="Manrope"/>
                <a:cs typeface="Manrope"/>
                <a:sym typeface="Manrope"/>
              </a:rPr>
              <a:t>Bài 1</a:t>
            </a:r>
            <a:endParaRPr sz="5000" b="1" dirty="0">
              <a:latin typeface="Manrope"/>
              <a:ea typeface="Manrope"/>
              <a:cs typeface="Manrope"/>
              <a:sym typeface="Manrope"/>
            </a:endParaRPr>
          </a:p>
          <a:p>
            <a:pPr marL="0" lvl="0" indent="0" algn="l" rtl="0">
              <a:spcBef>
                <a:spcPts val="0"/>
              </a:spcBef>
              <a:spcAft>
                <a:spcPts val="0"/>
              </a:spcAft>
              <a:buNone/>
            </a:pPr>
            <a:r>
              <a:rPr lang="vi-VN" sz="6600" dirty="0"/>
              <a:t>Làm quen với </a:t>
            </a:r>
            <a:r>
              <a:rPr lang="vi-VN" sz="8800" dirty="0">
                <a:solidFill>
                  <a:schemeClr val="dk1"/>
                </a:solidFill>
                <a:latin typeface="Manrope SemiBold"/>
                <a:ea typeface="Manrope SemiBold"/>
                <a:cs typeface="Manrope SemiBold"/>
                <a:sym typeface="Manrope SemiBold"/>
              </a:rPr>
              <a:t>PRO192</a:t>
            </a:r>
            <a:endParaRPr sz="3500" dirty="0">
              <a:solidFill>
                <a:schemeClr val="dk1"/>
              </a:solidFill>
              <a:latin typeface="Manrope SemiBold"/>
              <a:ea typeface="Manrope SemiBold"/>
              <a:cs typeface="Manrope SemiBold"/>
              <a:sym typeface="Manrope SemiBold"/>
            </a:endParaRPr>
          </a:p>
        </p:txBody>
      </p:sp>
      <p:sp>
        <p:nvSpPr>
          <p:cNvPr id="298" name="Google Shape;298;p33"/>
          <p:cNvSpPr txBox="1">
            <a:spLocks noGrp="1"/>
          </p:cNvSpPr>
          <p:nvPr>
            <p:ph type="subTitle" idx="1"/>
          </p:nvPr>
        </p:nvSpPr>
        <p:spPr>
          <a:xfrm>
            <a:off x="950699" y="3940962"/>
            <a:ext cx="53790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i="1" dirty="0"/>
              <a:t>Lập trình với ngôn ngữ Java</a:t>
            </a:r>
            <a:endParaRPr i="1" dirty="0"/>
          </a:p>
        </p:txBody>
      </p:sp>
      <p:grpSp>
        <p:nvGrpSpPr>
          <p:cNvPr id="299" name="Google Shape;299;p33"/>
          <p:cNvGrpSpPr/>
          <p:nvPr/>
        </p:nvGrpSpPr>
        <p:grpSpPr>
          <a:xfrm>
            <a:off x="6559167" y="852612"/>
            <a:ext cx="2365805" cy="3644494"/>
            <a:chOff x="6559167" y="852612"/>
            <a:chExt cx="2365805" cy="3644494"/>
          </a:xfrm>
        </p:grpSpPr>
        <p:grpSp>
          <p:nvGrpSpPr>
            <p:cNvPr id="300" name="Google Shape;300;p33"/>
            <p:cNvGrpSpPr/>
            <p:nvPr/>
          </p:nvGrpSpPr>
          <p:grpSpPr>
            <a:xfrm>
              <a:off x="7706887" y="1841614"/>
              <a:ext cx="1218085" cy="960929"/>
              <a:chOff x="6872225" y="1494500"/>
              <a:chExt cx="1218085" cy="960929"/>
            </a:xfrm>
          </p:grpSpPr>
          <p:sp>
            <p:nvSpPr>
              <p:cNvPr id="301" name="Google Shape;301;p33"/>
              <p:cNvSpPr/>
              <p:nvPr/>
            </p:nvSpPr>
            <p:spPr>
              <a:xfrm>
                <a:off x="6872225" y="1494500"/>
                <a:ext cx="1218085" cy="960929"/>
              </a:xfrm>
              <a:custGeom>
                <a:avLst/>
                <a:gdLst/>
                <a:ahLst/>
                <a:cxnLst/>
                <a:rect l="l" t="t" r="r" b="b"/>
                <a:pathLst>
                  <a:path w="30822" h="24315" extrusionOk="0">
                    <a:moveTo>
                      <a:pt x="15411" y="0"/>
                    </a:moveTo>
                    <a:cubicBezTo>
                      <a:pt x="6904" y="0"/>
                      <a:pt x="0" y="6905"/>
                      <a:pt x="0" y="15411"/>
                    </a:cubicBezTo>
                    <a:lnTo>
                      <a:pt x="0" y="24004"/>
                    </a:lnTo>
                    <a:cubicBezTo>
                      <a:pt x="0" y="24173"/>
                      <a:pt x="142" y="24315"/>
                      <a:pt x="311" y="24315"/>
                    </a:cubicBezTo>
                    <a:lnTo>
                      <a:pt x="30511" y="24315"/>
                    </a:lnTo>
                    <a:cubicBezTo>
                      <a:pt x="30679" y="24315"/>
                      <a:pt x="30821" y="24173"/>
                      <a:pt x="30821" y="24004"/>
                    </a:cubicBezTo>
                    <a:lnTo>
                      <a:pt x="30821" y="15411"/>
                    </a:lnTo>
                    <a:cubicBezTo>
                      <a:pt x="30821" y="6905"/>
                      <a:pt x="23917" y="0"/>
                      <a:pt x="15411" y="0"/>
                    </a:cubicBezTo>
                    <a:close/>
                  </a:path>
                </a:pathLst>
              </a:custGeom>
              <a:solidFill>
                <a:schemeClr val="lt1"/>
              </a:solidFill>
              <a:ln w="28575" cap="flat" cmpd="sng">
                <a:solidFill>
                  <a:schemeClr val="dk2"/>
                </a:solidFill>
                <a:prstDash val="solid"/>
                <a:round/>
                <a:headEnd type="none" w="sm" len="sm"/>
                <a:tailEnd type="none" w="sm" len="sm"/>
              </a:ln>
              <a:effectLst>
                <a:outerShdw blurRad="42863" dist="19050" dir="66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a:off x="6915498" y="1537577"/>
                <a:ext cx="1131497" cy="565966"/>
              </a:xfrm>
              <a:custGeom>
                <a:avLst/>
                <a:gdLst/>
                <a:ahLst/>
                <a:cxnLst/>
                <a:rect l="l" t="t" r="r" b="b"/>
                <a:pathLst>
                  <a:path w="28631" h="14321" extrusionOk="0">
                    <a:moveTo>
                      <a:pt x="14316" y="0"/>
                    </a:moveTo>
                    <a:cubicBezTo>
                      <a:pt x="6420" y="0"/>
                      <a:pt x="1" y="6425"/>
                      <a:pt x="1" y="14321"/>
                    </a:cubicBezTo>
                    <a:lnTo>
                      <a:pt x="4202" y="14321"/>
                    </a:lnTo>
                    <a:cubicBezTo>
                      <a:pt x="4202" y="8746"/>
                      <a:pt x="8741" y="4207"/>
                      <a:pt x="14316" y="4207"/>
                    </a:cubicBezTo>
                    <a:cubicBezTo>
                      <a:pt x="19890" y="4207"/>
                      <a:pt x="24424" y="8746"/>
                      <a:pt x="24424" y="14321"/>
                    </a:cubicBezTo>
                    <a:lnTo>
                      <a:pt x="28631" y="14321"/>
                    </a:lnTo>
                    <a:cubicBezTo>
                      <a:pt x="28631" y="6425"/>
                      <a:pt x="22212" y="0"/>
                      <a:pt x="143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6974065" y="2143337"/>
                <a:ext cx="87497" cy="87497"/>
              </a:xfrm>
              <a:custGeom>
                <a:avLst/>
                <a:gdLst/>
                <a:ahLst/>
                <a:cxnLst/>
                <a:rect l="l" t="t" r="r" b="b"/>
                <a:pathLst>
                  <a:path w="2214" h="2214" extrusionOk="0">
                    <a:moveTo>
                      <a:pt x="1107" y="1"/>
                    </a:moveTo>
                    <a:cubicBezTo>
                      <a:pt x="949" y="1"/>
                      <a:pt x="813" y="72"/>
                      <a:pt x="726" y="181"/>
                    </a:cubicBezTo>
                    <a:cubicBezTo>
                      <a:pt x="711" y="180"/>
                      <a:pt x="696" y="179"/>
                      <a:pt x="682" y="179"/>
                    </a:cubicBezTo>
                    <a:cubicBezTo>
                      <a:pt x="550" y="179"/>
                      <a:pt x="420" y="224"/>
                      <a:pt x="322" y="322"/>
                    </a:cubicBezTo>
                    <a:cubicBezTo>
                      <a:pt x="213" y="431"/>
                      <a:pt x="164" y="584"/>
                      <a:pt x="181" y="726"/>
                    </a:cubicBezTo>
                    <a:cubicBezTo>
                      <a:pt x="72" y="813"/>
                      <a:pt x="1" y="954"/>
                      <a:pt x="1" y="1107"/>
                    </a:cubicBezTo>
                    <a:cubicBezTo>
                      <a:pt x="1" y="1260"/>
                      <a:pt x="72" y="1401"/>
                      <a:pt x="181" y="1489"/>
                    </a:cubicBezTo>
                    <a:cubicBezTo>
                      <a:pt x="164" y="1630"/>
                      <a:pt x="213" y="1783"/>
                      <a:pt x="322" y="1892"/>
                    </a:cubicBezTo>
                    <a:cubicBezTo>
                      <a:pt x="417" y="1986"/>
                      <a:pt x="539" y="2031"/>
                      <a:pt x="666" y="2031"/>
                    </a:cubicBezTo>
                    <a:cubicBezTo>
                      <a:pt x="686" y="2031"/>
                      <a:pt x="706" y="2030"/>
                      <a:pt x="726" y="2028"/>
                    </a:cubicBezTo>
                    <a:cubicBezTo>
                      <a:pt x="813" y="2142"/>
                      <a:pt x="949" y="2213"/>
                      <a:pt x="1107" y="2213"/>
                    </a:cubicBezTo>
                    <a:cubicBezTo>
                      <a:pt x="1260" y="2213"/>
                      <a:pt x="1401" y="2142"/>
                      <a:pt x="1488" y="2028"/>
                    </a:cubicBezTo>
                    <a:cubicBezTo>
                      <a:pt x="1508" y="2030"/>
                      <a:pt x="1527" y="2031"/>
                      <a:pt x="1546" y="2031"/>
                    </a:cubicBezTo>
                    <a:cubicBezTo>
                      <a:pt x="1671" y="2031"/>
                      <a:pt x="1797" y="1986"/>
                      <a:pt x="1892" y="1892"/>
                    </a:cubicBezTo>
                    <a:cubicBezTo>
                      <a:pt x="2001" y="1783"/>
                      <a:pt x="2044" y="1630"/>
                      <a:pt x="2028" y="1489"/>
                    </a:cubicBezTo>
                    <a:cubicBezTo>
                      <a:pt x="2142" y="1401"/>
                      <a:pt x="2213" y="1260"/>
                      <a:pt x="2213" y="1107"/>
                    </a:cubicBezTo>
                    <a:cubicBezTo>
                      <a:pt x="2213" y="954"/>
                      <a:pt x="2142" y="813"/>
                      <a:pt x="2028" y="726"/>
                    </a:cubicBezTo>
                    <a:cubicBezTo>
                      <a:pt x="2044" y="578"/>
                      <a:pt x="2001" y="431"/>
                      <a:pt x="1892" y="322"/>
                    </a:cubicBezTo>
                    <a:cubicBezTo>
                      <a:pt x="1789" y="224"/>
                      <a:pt x="1659" y="179"/>
                      <a:pt x="1531" y="179"/>
                    </a:cubicBezTo>
                    <a:cubicBezTo>
                      <a:pt x="1517" y="179"/>
                      <a:pt x="1502" y="180"/>
                      <a:pt x="1488" y="181"/>
                    </a:cubicBezTo>
                    <a:cubicBezTo>
                      <a:pt x="1401" y="72"/>
                      <a:pt x="1260" y="1"/>
                      <a:pt x="1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7900940" y="2143337"/>
                <a:ext cx="87458" cy="87497"/>
              </a:xfrm>
              <a:custGeom>
                <a:avLst/>
                <a:gdLst/>
                <a:ahLst/>
                <a:cxnLst/>
                <a:rect l="l" t="t" r="r" b="b"/>
                <a:pathLst>
                  <a:path w="2213" h="2214" extrusionOk="0">
                    <a:moveTo>
                      <a:pt x="1106" y="1"/>
                    </a:moveTo>
                    <a:cubicBezTo>
                      <a:pt x="954" y="1"/>
                      <a:pt x="812" y="72"/>
                      <a:pt x="725" y="181"/>
                    </a:cubicBezTo>
                    <a:cubicBezTo>
                      <a:pt x="711" y="180"/>
                      <a:pt x="697" y="179"/>
                      <a:pt x="683" y="179"/>
                    </a:cubicBezTo>
                    <a:cubicBezTo>
                      <a:pt x="554" y="179"/>
                      <a:pt x="420" y="224"/>
                      <a:pt x="322" y="322"/>
                    </a:cubicBezTo>
                    <a:cubicBezTo>
                      <a:pt x="213" y="431"/>
                      <a:pt x="169" y="584"/>
                      <a:pt x="186" y="726"/>
                    </a:cubicBezTo>
                    <a:cubicBezTo>
                      <a:pt x="71" y="813"/>
                      <a:pt x="0" y="954"/>
                      <a:pt x="0" y="1107"/>
                    </a:cubicBezTo>
                    <a:cubicBezTo>
                      <a:pt x="0" y="1260"/>
                      <a:pt x="71" y="1401"/>
                      <a:pt x="186" y="1489"/>
                    </a:cubicBezTo>
                    <a:cubicBezTo>
                      <a:pt x="169" y="1630"/>
                      <a:pt x="213" y="1783"/>
                      <a:pt x="322" y="1892"/>
                    </a:cubicBezTo>
                    <a:cubicBezTo>
                      <a:pt x="421" y="1986"/>
                      <a:pt x="544" y="2031"/>
                      <a:pt x="667" y="2031"/>
                    </a:cubicBezTo>
                    <a:cubicBezTo>
                      <a:pt x="686" y="2031"/>
                      <a:pt x="706" y="2030"/>
                      <a:pt x="725" y="2028"/>
                    </a:cubicBezTo>
                    <a:cubicBezTo>
                      <a:pt x="812" y="2142"/>
                      <a:pt x="954" y="2213"/>
                      <a:pt x="1106" y="2213"/>
                    </a:cubicBezTo>
                    <a:cubicBezTo>
                      <a:pt x="1264" y="2213"/>
                      <a:pt x="1401" y="2142"/>
                      <a:pt x="1488" y="2028"/>
                    </a:cubicBezTo>
                    <a:cubicBezTo>
                      <a:pt x="1508" y="2030"/>
                      <a:pt x="1528" y="2031"/>
                      <a:pt x="1548" y="2031"/>
                    </a:cubicBezTo>
                    <a:cubicBezTo>
                      <a:pt x="1674" y="2031"/>
                      <a:pt x="1797" y="1986"/>
                      <a:pt x="1891" y="1892"/>
                    </a:cubicBezTo>
                    <a:cubicBezTo>
                      <a:pt x="2000" y="1783"/>
                      <a:pt x="2049" y="1630"/>
                      <a:pt x="2033" y="1489"/>
                    </a:cubicBezTo>
                    <a:cubicBezTo>
                      <a:pt x="2142" y="1401"/>
                      <a:pt x="2213" y="1260"/>
                      <a:pt x="2213" y="1107"/>
                    </a:cubicBezTo>
                    <a:cubicBezTo>
                      <a:pt x="2213" y="954"/>
                      <a:pt x="2142" y="813"/>
                      <a:pt x="2033" y="726"/>
                    </a:cubicBezTo>
                    <a:cubicBezTo>
                      <a:pt x="2049" y="578"/>
                      <a:pt x="2000" y="431"/>
                      <a:pt x="1891" y="322"/>
                    </a:cubicBezTo>
                    <a:cubicBezTo>
                      <a:pt x="1793" y="224"/>
                      <a:pt x="1664" y="179"/>
                      <a:pt x="1532" y="179"/>
                    </a:cubicBezTo>
                    <a:cubicBezTo>
                      <a:pt x="1517" y="179"/>
                      <a:pt x="1502" y="180"/>
                      <a:pt x="1488" y="181"/>
                    </a:cubicBezTo>
                    <a:cubicBezTo>
                      <a:pt x="1401" y="72"/>
                      <a:pt x="1264" y="1"/>
                      <a:pt x="1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a:off x="7168300" y="1785010"/>
                <a:ext cx="610584" cy="610544"/>
              </a:xfrm>
              <a:custGeom>
                <a:avLst/>
                <a:gdLst/>
                <a:ahLst/>
                <a:cxnLst/>
                <a:rect l="l" t="t" r="r" b="b"/>
                <a:pathLst>
                  <a:path w="15450" h="15449" extrusionOk="0">
                    <a:moveTo>
                      <a:pt x="7728" y="0"/>
                    </a:moveTo>
                    <a:cubicBezTo>
                      <a:pt x="6649" y="0"/>
                      <a:pt x="5685" y="502"/>
                      <a:pt x="5058" y="1286"/>
                    </a:cubicBezTo>
                    <a:cubicBezTo>
                      <a:pt x="4932" y="1273"/>
                      <a:pt x="4805" y="1266"/>
                      <a:pt x="4679" y="1266"/>
                    </a:cubicBezTo>
                    <a:cubicBezTo>
                      <a:pt x="3805" y="1266"/>
                      <a:pt x="2934" y="1596"/>
                      <a:pt x="2262" y="2267"/>
                    </a:cubicBezTo>
                    <a:cubicBezTo>
                      <a:pt x="1500" y="3030"/>
                      <a:pt x="1173" y="4060"/>
                      <a:pt x="1282" y="5057"/>
                    </a:cubicBezTo>
                    <a:cubicBezTo>
                      <a:pt x="502" y="5684"/>
                      <a:pt x="1" y="6648"/>
                      <a:pt x="1" y="7727"/>
                    </a:cubicBezTo>
                    <a:cubicBezTo>
                      <a:pt x="1" y="8806"/>
                      <a:pt x="502" y="9765"/>
                      <a:pt x="1282" y="10392"/>
                    </a:cubicBezTo>
                    <a:cubicBezTo>
                      <a:pt x="1173" y="11389"/>
                      <a:pt x="1500" y="12425"/>
                      <a:pt x="2262" y="13187"/>
                    </a:cubicBezTo>
                    <a:cubicBezTo>
                      <a:pt x="2935" y="13855"/>
                      <a:pt x="3807" y="14189"/>
                      <a:pt x="4683" y="14189"/>
                    </a:cubicBezTo>
                    <a:cubicBezTo>
                      <a:pt x="4808" y="14189"/>
                      <a:pt x="4933" y="14182"/>
                      <a:pt x="5058" y="14168"/>
                    </a:cubicBezTo>
                    <a:cubicBezTo>
                      <a:pt x="5685" y="14948"/>
                      <a:pt x="6644" y="15449"/>
                      <a:pt x="7728" y="15449"/>
                    </a:cubicBezTo>
                    <a:cubicBezTo>
                      <a:pt x="8807" y="15449"/>
                      <a:pt x="9766" y="14948"/>
                      <a:pt x="10393" y="14168"/>
                    </a:cubicBezTo>
                    <a:cubicBezTo>
                      <a:pt x="10517" y="14182"/>
                      <a:pt x="10643" y="14189"/>
                      <a:pt x="10768" y="14189"/>
                    </a:cubicBezTo>
                    <a:cubicBezTo>
                      <a:pt x="11644" y="14189"/>
                      <a:pt x="12521" y="13855"/>
                      <a:pt x="13188" y="13187"/>
                    </a:cubicBezTo>
                    <a:cubicBezTo>
                      <a:pt x="13951" y="12425"/>
                      <a:pt x="14278" y="11389"/>
                      <a:pt x="14169" y="10392"/>
                    </a:cubicBezTo>
                    <a:cubicBezTo>
                      <a:pt x="14948" y="9765"/>
                      <a:pt x="15450" y="8806"/>
                      <a:pt x="15450" y="7727"/>
                    </a:cubicBezTo>
                    <a:cubicBezTo>
                      <a:pt x="15450" y="6648"/>
                      <a:pt x="14948" y="5684"/>
                      <a:pt x="14169" y="5057"/>
                    </a:cubicBezTo>
                    <a:cubicBezTo>
                      <a:pt x="14278" y="4060"/>
                      <a:pt x="13951" y="3030"/>
                      <a:pt x="13188" y="2267"/>
                    </a:cubicBezTo>
                    <a:cubicBezTo>
                      <a:pt x="12522" y="1596"/>
                      <a:pt x="11647" y="1266"/>
                      <a:pt x="10772" y="1266"/>
                    </a:cubicBezTo>
                    <a:cubicBezTo>
                      <a:pt x="10645" y="1266"/>
                      <a:pt x="10519" y="1273"/>
                      <a:pt x="10393" y="1286"/>
                    </a:cubicBezTo>
                    <a:cubicBezTo>
                      <a:pt x="9766" y="502"/>
                      <a:pt x="8807" y="0"/>
                      <a:pt x="77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7330683" y="1974745"/>
                <a:ext cx="44183" cy="43946"/>
              </a:xfrm>
              <a:custGeom>
                <a:avLst/>
                <a:gdLst/>
                <a:ahLst/>
                <a:cxnLst/>
                <a:rect l="l" t="t" r="r" b="b"/>
                <a:pathLst>
                  <a:path w="1118" h="1112" extrusionOk="0">
                    <a:moveTo>
                      <a:pt x="562" y="0"/>
                    </a:moveTo>
                    <a:cubicBezTo>
                      <a:pt x="251" y="0"/>
                      <a:pt x="1" y="251"/>
                      <a:pt x="1" y="556"/>
                    </a:cubicBezTo>
                    <a:cubicBezTo>
                      <a:pt x="1" y="867"/>
                      <a:pt x="251" y="1112"/>
                      <a:pt x="562" y="1112"/>
                    </a:cubicBezTo>
                    <a:cubicBezTo>
                      <a:pt x="867" y="1112"/>
                      <a:pt x="1118" y="867"/>
                      <a:pt x="1118" y="556"/>
                    </a:cubicBezTo>
                    <a:cubicBezTo>
                      <a:pt x="1118" y="251"/>
                      <a:pt x="867"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7262434" y="2071213"/>
                <a:ext cx="38374" cy="38374"/>
              </a:xfrm>
              <a:custGeom>
                <a:avLst/>
                <a:gdLst/>
                <a:ahLst/>
                <a:cxnLst/>
                <a:rect l="l" t="t" r="r" b="b"/>
                <a:pathLst>
                  <a:path w="971" h="971" extrusionOk="0">
                    <a:moveTo>
                      <a:pt x="485" y="0"/>
                    </a:moveTo>
                    <a:cubicBezTo>
                      <a:pt x="218" y="0"/>
                      <a:pt x="0" y="218"/>
                      <a:pt x="0" y="485"/>
                    </a:cubicBezTo>
                    <a:cubicBezTo>
                      <a:pt x="0" y="752"/>
                      <a:pt x="218" y="970"/>
                      <a:pt x="485" y="970"/>
                    </a:cubicBezTo>
                    <a:cubicBezTo>
                      <a:pt x="752" y="970"/>
                      <a:pt x="970" y="752"/>
                      <a:pt x="970" y="485"/>
                    </a:cubicBezTo>
                    <a:cubicBezTo>
                      <a:pt x="970" y="218"/>
                      <a:pt x="752" y="0"/>
                      <a:pt x="4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7644028" y="2071213"/>
                <a:ext cx="38572" cy="38374"/>
              </a:xfrm>
              <a:custGeom>
                <a:avLst/>
                <a:gdLst/>
                <a:ahLst/>
                <a:cxnLst/>
                <a:rect l="l" t="t" r="r" b="b"/>
                <a:pathLst>
                  <a:path w="976" h="971" extrusionOk="0">
                    <a:moveTo>
                      <a:pt x="485" y="0"/>
                    </a:moveTo>
                    <a:cubicBezTo>
                      <a:pt x="218" y="0"/>
                      <a:pt x="0" y="218"/>
                      <a:pt x="0" y="485"/>
                    </a:cubicBezTo>
                    <a:cubicBezTo>
                      <a:pt x="0" y="752"/>
                      <a:pt x="218" y="970"/>
                      <a:pt x="485" y="970"/>
                    </a:cubicBezTo>
                    <a:cubicBezTo>
                      <a:pt x="758" y="970"/>
                      <a:pt x="976" y="752"/>
                      <a:pt x="976" y="485"/>
                    </a:cubicBezTo>
                    <a:cubicBezTo>
                      <a:pt x="976" y="218"/>
                      <a:pt x="758" y="0"/>
                      <a:pt x="4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7533968" y="1974745"/>
                <a:ext cx="43986" cy="43946"/>
              </a:xfrm>
              <a:custGeom>
                <a:avLst/>
                <a:gdLst/>
                <a:ahLst/>
                <a:cxnLst/>
                <a:rect l="l" t="t" r="r" b="b"/>
                <a:pathLst>
                  <a:path w="1113" h="1112" extrusionOk="0">
                    <a:moveTo>
                      <a:pt x="557" y="0"/>
                    </a:moveTo>
                    <a:cubicBezTo>
                      <a:pt x="246" y="0"/>
                      <a:pt x="1" y="251"/>
                      <a:pt x="1" y="556"/>
                    </a:cubicBezTo>
                    <a:cubicBezTo>
                      <a:pt x="1" y="867"/>
                      <a:pt x="246" y="1112"/>
                      <a:pt x="557" y="1112"/>
                    </a:cubicBezTo>
                    <a:cubicBezTo>
                      <a:pt x="862" y="1112"/>
                      <a:pt x="1112" y="867"/>
                      <a:pt x="1112" y="556"/>
                    </a:cubicBezTo>
                    <a:cubicBezTo>
                      <a:pt x="1112" y="251"/>
                      <a:pt x="862" y="0"/>
                      <a:pt x="5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7391621" y="1986720"/>
                <a:ext cx="115280" cy="179697"/>
              </a:xfrm>
              <a:custGeom>
                <a:avLst/>
                <a:gdLst/>
                <a:ahLst/>
                <a:cxnLst/>
                <a:rect l="l" t="t" r="r" b="b"/>
                <a:pathLst>
                  <a:path w="2917" h="4547" extrusionOk="0">
                    <a:moveTo>
                      <a:pt x="1682" y="0"/>
                    </a:moveTo>
                    <a:cubicBezTo>
                      <a:pt x="1577" y="0"/>
                      <a:pt x="1479" y="67"/>
                      <a:pt x="1439" y="171"/>
                    </a:cubicBezTo>
                    <a:lnTo>
                      <a:pt x="28" y="4209"/>
                    </a:lnTo>
                    <a:cubicBezTo>
                      <a:pt x="1" y="4285"/>
                      <a:pt x="12" y="4373"/>
                      <a:pt x="61" y="4438"/>
                    </a:cubicBezTo>
                    <a:cubicBezTo>
                      <a:pt x="104" y="4509"/>
                      <a:pt x="186" y="4547"/>
                      <a:pt x="268" y="4547"/>
                    </a:cubicBezTo>
                    <a:lnTo>
                      <a:pt x="2660" y="4547"/>
                    </a:lnTo>
                    <a:cubicBezTo>
                      <a:pt x="2802" y="4547"/>
                      <a:pt x="2916" y="4432"/>
                      <a:pt x="2916" y="4291"/>
                    </a:cubicBezTo>
                    <a:cubicBezTo>
                      <a:pt x="2916" y="4155"/>
                      <a:pt x="2802" y="4040"/>
                      <a:pt x="2660" y="4040"/>
                    </a:cubicBezTo>
                    <a:lnTo>
                      <a:pt x="622" y="4040"/>
                    </a:lnTo>
                    <a:lnTo>
                      <a:pt x="1919" y="335"/>
                    </a:lnTo>
                    <a:cubicBezTo>
                      <a:pt x="1963" y="204"/>
                      <a:pt x="1897" y="62"/>
                      <a:pt x="1761" y="13"/>
                    </a:cubicBezTo>
                    <a:cubicBezTo>
                      <a:pt x="1735" y="4"/>
                      <a:pt x="1708" y="0"/>
                      <a:pt x="1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7319697" y="2173174"/>
                <a:ext cx="308019" cy="62600"/>
              </a:xfrm>
              <a:custGeom>
                <a:avLst/>
                <a:gdLst/>
                <a:ahLst/>
                <a:cxnLst/>
                <a:rect l="l" t="t" r="r" b="b"/>
                <a:pathLst>
                  <a:path w="7794" h="1584" extrusionOk="0">
                    <a:moveTo>
                      <a:pt x="280" y="0"/>
                    </a:moveTo>
                    <a:cubicBezTo>
                      <a:pt x="222" y="0"/>
                      <a:pt x="163" y="21"/>
                      <a:pt x="115" y="63"/>
                    </a:cubicBezTo>
                    <a:cubicBezTo>
                      <a:pt x="12" y="156"/>
                      <a:pt x="1" y="319"/>
                      <a:pt x="93" y="423"/>
                    </a:cubicBezTo>
                    <a:cubicBezTo>
                      <a:pt x="153" y="488"/>
                      <a:pt x="1167" y="1584"/>
                      <a:pt x="3363" y="1584"/>
                    </a:cubicBezTo>
                    <a:cubicBezTo>
                      <a:pt x="4469" y="1584"/>
                      <a:pt x="5881" y="1306"/>
                      <a:pt x="7613" y="483"/>
                    </a:cubicBezTo>
                    <a:cubicBezTo>
                      <a:pt x="7744" y="423"/>
                      <a:pt x="7793" y="270"/>
                      <a:pt x="7733" y="145"/>
                    </a:cubicBezTo>
                    <a:cubicBezTo>
                      <a:pt x="7694" y="54"/>
                      <a:pt x="7603" y="1"/>
                      <a:pt x="7508" y="1"/>
                    </a:cubicBezTo>
                    <a:cubicBezTo>
                      <a:pt x="7472" y="1"/>
                      <a:pt x="7435" y="9"/>
                      <a:pt x="7401" y="25"/>
                    </a:cubicBezTo>
                    <a:cubicBezTo>
                      <a:pt x="5729" y="818"/>
                      <a:pt x="4394" y="1080"/>
                      <a:pt x="3359" y="1080"/>
                    </a:cubicBezTo>
                    <a:cubicBezTo>
                      <a:pt x="1405" y="1080"/>
                      <a:pt x="523" y="146"/>
                      <a:pt x="469" y="85"/>
                    </a:cubicBezTo>
                    <a:cubicBezTo>
                      <a:pt x="419" y="29"/>
                      <a:pt x="35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33"/>
            <p:cNvGrpSpPr/>
            <p:nvPr/>
          </p:nvGrpSpPr>
          <p:grpSpPr>
            <a:xfrm>
              <a:off x="6732043" y="2962819"/>
              <a:ext cx="1434626" cy="1534287"/>
              <a:chOff x="6878768" y="2974894"/>
              <a:chExt cx="1434626" cy="1534287"/>
            </a:xfrm>
          </p:grpSpPr>
          <p:sp>
            <p:nvSpPr>
              <p:cNvPr id="313" name="Google Shape;313;p33"/>
              <p:cNvSpPr/>
              <p:nvPr/>
            </p:nvSpPr>
            <p:spPr>
              <a:xfrm rot="-1721601">
                <a:off x="7111995" y="3132460"/>
                <a:ext cx="968173" cy="1219156"/>
              </a:xfrm>
              <a:custGeom>
                <a:avLst/>
                <a:gdLst/>
                <a:ahLst/>
                <a:cxnLst/>
                <a:rect l="l" t="t" r="r" b="b"/>
                <a:pathLst>
                  <a:path w="24719" h="31127" extrusionOk="0">
                    <a:moveTo>
                      <a:pt x="4224" y="1"/>
                    </a:moveTo>
                    <a:cubicBezTo>
                      <a:pt x="1886" y="1"/>
                      <a:pt x="1" y="1886"/>
                      <a:pt x="1" y="4224"/>
                    </a:cubicBezTo>
                    <a:lnTo>
                      <a:pt x="1" y="26904"/>
                    </a:lnTo>
                    <a:cubicBezTo>
                      <a:pt x="1" y="29241"/>
                      <a:pt x="1886" y="31127"/>
                      <a:pt x="4224" y="31127"/>
                    </a:cubicBezTo>
                    <a:lnTo>
                      <a:pt x="20495" y="31127"/>
                    </a:lnTo>
                    <a:cubicBezTo>
                      <a:pt x="22833" y="31127"/>
                      <a:pt x="24719" y="29241"/>
                      <a:pt x="24719" y="26904"/>
                    </a:cubicBezTo>
                    <a:lnTo>
                      <a:pt x="24719" y="4224"/>
                    </a:lnTo>
                    <a:cubicBezTo>
                      <a:pt x="24719" y="1886"/>
                      <a:pt x="22833" y="1"/>
                      <a:pt x="20495" y="1"/>
                    </a:cubicBezTo>
                    <a:close/>
                  </a:path>
                </a:pathLst>
              </a:custGeom>
              <a:solidFill>
                <a:schemeClr val="lt2"/>
              </a:solidFill>
              <a:ln w="28575" cap="flat" cmpd="sng">
                <a:solidFill>
                  <a:schemeClr val="dk2"/>
                </a:solidFill>
                <a:prstDash val="solid"/>
                <a:round/>
                <a:headEnd type="none" w="sm" len="sm"/>
                <a:tailEnd type="none" w="sm" len="sm"/>
              </a:ln>
              <a:effectLst>
                <a:outerShdw blurRad="42863" dist="19050" dir="6600000" algn="bl" rotWithShape="0">
                  <a:srgbClr val="000000">
                    <a:alpha val="31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4" name="Google Shape;314;p33"/>
              <p:cNvSpPr/>
              <p:nvPr/>
            </p:nvSpPr>
            <p:spPr>
              <a:xfrm rot="-1721601">
                <a:off x="7472559" y="4167248"/>
                <a:ext cx="165050" cy="157726"/>
              </a:xfrm>
              <a:custGeom>
                <a:avLst/>
                <a:gdLst/>
                <a:ahLst/>
                <a:cxnLst/>
                <a:rect l="l" t="t" r="r" b="b"/>
                <a:pathLst>
                  <a:path w="4214" h="4027" extrusionOk="0">
                    <a:moveTo>
                      <a:pt x="1" y="0"/>
                    </a:moveTo>
                    <a:lnTo>
                      <a:pt x="1" y="1776"/>
                    </a:lnTo>
                    <a:cubicBezTo>
                      <a:pt x="1" y="3019"/>
                      <a:pt x="1009" y="4027"/>
                      <a:pt x="2257" y="4027"/>
                    </a:cubicBezTo>
                    <a:lnTo>
                      <a:pt x="4213" y="4027"/>
                    </a:lnTo>
                    <a:cubicBezTo>
                      <a:pt x="2835" y="2725"/>
                      <a:pt x="1347" y="1297"/>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rot="-1721601">
                <a:off x="7219492" y="3297629"/>
                <a:ext cx="325518" cy="144331"/>
              </a:xfrm>
              <a:custGeom>
                <a:avLst/>
                <a:gdLst/>
                <a:ahLst/>
                <a:cxnLst/>
                <a:rect l="l" t="t" r="r" b="b"/>
                <a:pathLst>
                  <a:path w="8311" h="3685" extrusionOk="0">
                    <a:moveTo>
                      <a:pt x="1" y="1"/>
                    </a:moveTo>
                    <a:cubicBezTo>
                      <a:pt x="1521" y="1210"/>
                      <a:pt x="2916" y="2627"/>
                      <a:pt x="4169" y="3684"/>
                    </a:cubicBezTo>
                    <a:cubicBezTo>
                      <a:pt x="5515" y="2524"/>
                      <a:pt x="6910" y="1178"/>
                      <a:pt x="8311" y="1"/>
                    </a:cubicBezTo>
                    <a:lnTo>
                      <a:pt x="4496" y="1"/>
                    </a:lnTo>
                    <a:cubicBezTo>
                      <a:pt x="4365" y="115"/>
                      <a:pt x="4229" y="229"/>
                      <a:pt x="4098" y="344"/>
                    </a:cubicBezTo>
                    <a:cubicBezTo>
                      <a:pt x="3968" y="229"/>
                      <a:pt x="3831" y="115"/>
                      <a:pt x="3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rot="-1721601">
                <a:off x="7941808" y="3889868"/>
                <a:ext cx="180835" cy="172884"/>
              </a:xfrm>
              <a:custGeom>
                <a:avLst/>
                <a:gdLst/>
                <a:ahLst/>
                <a:cxnLst/>
                <a:rect l="l" t="t" r="r" b="b"/>
                <a:pathLst>
                  <a:path w="4617" h="4414" extrusionOk="0">
                    <a:moveTo>
                      <a:pt x="4616" y="0"/>
                    </a:moveTo>
                    <a:cubicBezTo>
                      <a:pt x="3167" y="1395"/>
                      <a:pt x="1516" y="2981"/>
                      <a:pt x="1" y="4414"/>
                    </a:cubicBezTo>
                    <a:lnTo>
                      <a:pt x="2360" y="4414"/>
                    </a:lnTo>
                    <a:cubicBezTo>
                      <a:pt x="3608" y="4414"/>
                      <a:pt x="4616" y="3406"/>
                      <a:pt x="4616" y="2163"/>
                    </a:cubicBezTo>
                    <a:lnTo>
                      <a:pt x="46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rot="-1721601">
                <a:off x="7123292" y="3299364"/>
                <a:ext cx="525937" cy="200457"/>
              </a:xfrm>
              <a:custGeom>
                <a:avLst/>
                <a:gdLst/>
                <a:ahLst/>
                <a:cxnLst/>
                <a:rect l="l" t="t" r="r" b="b"/>
                <a:pathLst>
                  <a:path w="13428" h="5118" extrusionOk="0">
                    <a:moveTo>
                      <a:pt x="268" y="1"/>
                    </a:moveTo>
                    <a:cubicBezTo>
                      <a:pt x="175" y="1"/>
                      <a:pt x="88" y="6"/>
                      <a:pt x="1" y="17"/>
                    </a:cubicBezTo>
                    <a:cubicBezTo>
                      <a:pt x="2693" y="769"/>
                      <a:pt x="5069" y="3461"/>
                      <a:pt x="7036" y="5117"/>
                    </a:cubicBezTo>
                    <a:cubicBezTo>
                      <a:pt x="9101" y="3341"/>
                      <a:pt x="11286" y="1047"/>
                      <a:pt x="13428" y="1"/>
                    </a:cubicBezTo>
                    <a:lnTo>
                      <a:pt x="11145" y="1"/>
                    </a:lnTo>
                    <a:cubicBezTo>
                      <a:pt x="9744" y="1178"/>
                      <a:pt x="8349" y="2524"/>
                      <a:pt x="7003" y="3684"/>
                    </a:cubicBezTo>
                    <a:cubicBezTo>
                      <a:pt x="5750" y="2627"/>
                      <a:pt x="4355" y="1210"/>
                      <a:pt x="28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rot="-1721601">
                <a:off x="7442692" y="4050450"/>
                <a:ext cx="268334" cy="255722"/>
              </a:xfrm>
              <a:custGeom>
                <a:avLst/>
                <a:gdLst/>
                <a:ahLst/>
                <a:cxnLst/>
                <a:rect l="l" t="t" r="r" b="b"/>
                <a:pathLst>
                  <a:path w="6851" h="6529" extrusionOk="0">
                    <a:moveTo>
                      <a:pt x="1" y="1"/>
                    </a:moveTo>
                    <a:lnTo>
                      <a:pt x="1" y="2502"/>
                    </a:lnTo>
                    <a:cubicBezTo>
                      <a:pt x="1347" y="3799"/>
                      <a:pt x="2840" y="5232"/>
                      <a:pt x="4213" y="6529"/>
                    </a:cubicBezTo>
                    <a:lnTo>
                      <a:pt x="6851" y="6529"/>
                    </a:lnTo>
                    <a:cubicBezTo>
                      <a:pt x="4889" y="4714"/>
                      <a:pt x="2017" y="1952"/>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rot="-1721601">
                <a:off x="7824063" y="3824118"/>
                <a:ext cx="281768" cy="268726"/>
              </a:xfrm>
              <a:custGeom>
                <a:avLst/>
                <a:gdLst/>
                <a:ahLst/>
                <a:cxnLst/>
                <a:rect l="l" t="t" r="r" b="b"/>
                <a:pathLst>
                  <a:path w="7194" h="6861" extrusionOk="0">
                    <a:moveTo>
                      <a:pt x="7193" y="0"/>
                    </a:moveTo>
                    <a:cubicBezTo>
                      <a:pt x="5177" y="1957"/>
                      <a:pt x="2082" y="4937"/>
                      <a:pt x="0" y="6861"/>
                    </a:cubicBezTo>
                    <a:lnTo>
                      <a:pt x="2578" y="6861"/>
                    </a:lnTo>
                    <a:cubicBezTo>
                      <a:pt x="4093" y="5428"/>
                      <a:pt x="5744" y="3842"/>
                      <a:pt x="7193" y="2447"/>
                    </a:cubicBezTo>
                    <a:lnTo>
                      <a:pt x="71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rot="-1721601">
                <a:off x="7056878" y="3286183"/>
                <a:ext cx="720793" cy="257837"/>
              </a:xfrm>
              <a:custGeom>
                <a:avLst/>
                <a:gdLst/>
                <a:ahLst/>
                <a:cxnLst/>
                <a:rect l="l" t="t" r="r" b="b"/>
                <a:pathLst>
                  <a:path w="18403" h="6583" extrusionOk="0">
                    <a:moveTo>
                      <a:pt x="15411" y="0"/>
                    </a:moveTo>
                    <a:cubicBezTo>
                      <a:pt x="13269" y="1052"/>
                      <a:pt x="11084" y="3346"/>
                      <a:pt x="9019" y="5122"/>
                    </a:cubicBezTo>
                    <a:cubicBezTo>
                      <a:pt x="7052" y="3466"/>
                      <a:pt x="4676" y="774"/>
                      <a:pt x="1984" y="22"/>
                    </a:cubicBezTo>
                    <a:cubicBezTo>
                      <a:pt x="867" y="153"/>
                      <a:pt x="0" y="1101"/>
                      <a:pt x="0" y="2256"/>
                    </a:cubicBezTo>
                    <a:lnTo>
                      <a:pt x="0" y="2648"/>
                    </a:lnTo>
                    <a:cubicBezTo>
                      <a:pt x="632" y="2381"/>
                      <a:pt x="1308" y="2223"/>
                      <a:pt x="1978" y="2207"/>
                    </a:cubicBezTo>
                    <a:cubicBezTo>
                      <a:pt x="2012" y="2206"/>
                      <a:pt x="2046" y="2206"/>
                      <a:pt x="2080" y="2206"/>
                    </a:cubicBezTo>
                    <a:cubicBezTo>
                      <a:pt x="4784" y="2206"/>
                      <a:pt x="7152" y="4979"/>
                      <a:pt x="9052" y="6583"/>
                    </a:cubicBezTo>
                    <a:lnTo>
                      <a:pt x="9052" y="6577"/>
                    </a:lnTo>
                    <a:cubicBezTo>
                      <a:pt x="11329" y="4621"/>
                      <a:pt x="13798" y="1886"/>
                      <a:pt x="16097" y="1886"/>
                    </a:cubicBezTo>
                    <a:cubicBezTo>
                      <a:pt x="16915" y="1886"/>
                      <a:pt x="17689" y="2022"/>
                      <a:pt x="18402" y="2283"/>
                    </a:cubicBezTo>
                    <a:lnTo>
                      <a:pt x="18402" y="2256"/>
                    </a:lnTo>
                    <a:cubicBezTo>
                      <a:pt x="18402" y="1014"/>
                      <a:pt x="17394" y="0"/>
                      <a:pt x="161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rot="-1721601">
                <a:off x="7388583" y="3838002"/>
                <a:ext cx="720793" cy="366252"/>
              </a:xfrm>
              <a:custGeom>
                <a:avLst/>
                <a:gdLst/>
                <a:ahLst/>
                <a:cxnLst/>
                <a:rect l="l" t="t" r="r" b="b"/>
                <a:pathLst>
                  <a:path w="18403" h="9351" extrusionOk="0">
                    <a:moveTo>
                      <a:pt x="18402" y="0"/>
                    </a:moveTo>
                    <a:cubicBezTo>
                      <a:pt x="17683" y="698"/>
                      <a:pt x="9411" y="8768"/>
                      <a:pt x="9057" y="8768"/>
                    </a:cubicBezTo>
                    <a:cubicBezTo>
                      <a:pt x="8730" y="8768"/>
                      <a:pt x="1630" y="1869"/>
                      <a:pt x="0" y="278"/>
                    </a:cubicBezTo>
                    <a:lnTo>
                      <a:pt x="0" y="2823"/>
                    </a:lnTo>
                    <a:cubicBezTo>
                      <a:pt x="2011" y="4774"/>
                      <a:pt x="4883" y="7536"/>
                      <a:pt x="6845" y="9351"/>
                    </a:cubicBezTo>
                    <a:lnTo>
                      <a:pt x="11209" y="9351"/>
                    </a:lnTo>
                    <a:cubicBezTo>
                      <a:pt x="13291" y="7427"/>
                      <a:pt x="16386" y="4447"/>
                      <a:pt x="18402" y="2490"/>
                    </a:cubicBezTo>
                    <a:lnTo>
                      <a:pt x="18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rot="-1721601">
                <a:off x="7089143" y="3351760"/>
                <a:ext cx="721028" cy="245500"/>
              </a:xfrm>
              <a:custGeom>
                <a:avLst/>
                <a:gdLst/>
                <a:ahLst/>
                <a:cxnLst/>
                <a:rect l="l" t="t" r="r" b="b"/>
                <a:pathLst>
                  <a:path w="18409" h="6268" extrusionOk="0">
                    <a:moveTo>
                      <a:pt x="16103" y="1"/>
                    </a:moveTo>
                    <a:cubicBezTo>
                      <a:pt x="13798" y="1"/>
                      <a:pt x="11335" y="2731"/>
                      <a:pt x="9058" y="4692"/>
                    </a:cubicBezTo>
                    <a:cubicBezTo>
                      <a:pt x="7156" y="3092"/>
                      <a:pt x="4786" y="315"/>
                      <a:pt x="2078" y="315"/>
                    </a:cubicBezTo>
                    <a:cubicBezTo>
                      <a:pt x="2047" y="315"/>
                      <a:pt x="2016" y="316"/>
                      <a:pt x="1984" y="317"/>
                    </a:cubicBezTo>
                    <a:cubicBezTo>
                      <a:pt x="1309" y="333"/>
                      <a:pt x="638" y="496"/>
                      <a:pt x="1" y="758"/>
                    </a:cubicBezTo>
                    <a:lnTo>
                      <a:pt x="1" y="4867"/>
                    </a:lnTo>
                    <a:cubicBezTo>
                      <a:pt x="862" y="3739"/>
                      <a:pt x="2241" y="2927"/>
                      <a:pt x="3636" y="2894"/>
                    </a:cubicBezTo>
                    <a:cubicBezTo>
                      <a:pt x="3662" y="2893"/>
                      <a:pt x="3688" y="2893"/>
                      <a:pt x="3714" y="2893"/>
                    </a:cubicBezTo>
                    <a:cubicBezTo>
                      <a:pt x="5801" y="2893"/>
                      <a:pt x="7626" y="5029"/>
                      <a:pt x="9090" y="6267"/>
                    </a:cubicBezTo>
                    <a:cubicBezTo>
                      <a:pt x="10850" y="4752"/>
                      <a:pt x="12747" y="2649"/>
                      <a:pt x="14523" y="2649"/>
                    </a:cubicBezTo>
                    <a:cubicBezTo>
                      <a:pt x="16125" y="2649"/>
                      <a:pt x="17526" y="3330"/>
                      <a:pt x="18408" y="4485"/>
                    </a:cubicBezTo>
                    <a:lnTo>
                      <a:pt x="18408" y="393"/>
                    </a:lnTo>
                    <a:cubicBezTo>
                      <a:pt x="17695" y="137"/>
                      <a:pt x="16921" y="1"/>
                      <a:pt x="161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rot="-1721601">
                <a:off x="7351062" y="3715058"/>
                <a:ext cx="721028" cy="475959"/>
              </a:xfrm>
              <a:custGeom>
                <a:avLst/>
                <a:gdLst/>
                <a:ahLst/>
                <a:cxnLst/>
                <a:rect l="l" t="t" r="r" b="b"/>
                <a:pathLst>
                  <a:path w="18409" h="12152" extrusionOk="0">
                    <a:moveTo>
                      <a:pt x="18408" y="0"/>
                    </a:moveTo>
                    <a:cubicBezTo>
                      <a:pt x="17907" y="921"/>
                      <a:pt x="17215" y="1831"/>
                      <a:pt x="16343" y="2703"/>
                    </a:cubicBezTo>
                    <a:cubicBezTo>
                      <a:pt x="16343" y="2703"/>
                      <a:pt x="9379" y="9504"/>
                      <a:pt x="9096" y="9504"/>
                    </a:cubicBezTo>
                    <a:cubicBezTo>
                      <a:pt x="8812" y="9504"/>
                      <a:pt x="1848" y="2703"/>
                      <a:pt x="1848" y="2703"/>
                    </a:cubicBezTo>
                    <a:cubicBezTo>
                      <a:pt x="1080" y="1940"/>
                      <a:pt x="464" y="1139"/>
                      <a:pt x="1" y="322"/>
                    </a:cubicBezTo>
                    <a:lnTo>
                      <a:pt x="1" y="3657"/>
                    </a:lnTo>
                    <a:cubicBezTo>
                      <a:pt x="1636" y="5253"/>
                      <a:pt x="8736" y="12152"/>
                      <a:pt x="9063" y="12152"/>
                    </a:cubicBezTo>
                    <a:cubicBezTo>
                      <a:pt x="9417" y="12152"/>
                      <a:pt x="17689" y="4082"/>
                      <a:pt x="18408" y="3384"/>
                    </a:cubicBezTo>
                    <a:lnTo>
                      <a:pt x="184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rot="-1721601">
                <a:off x="7247984" y="3414848"/>
                <a:ext cx="720793" cy="698820"/>
              </a:xfrm>
              <a:custGeom>
                <a:avLst/>
                <a:gdLst/>
                <a:ahLst/>
                <a:cxnLst/>
                <a:rect l="l" t="t" r="r" b="b"/>
                <a:pathLst>
                  <a:path w="18403" h="17842" extrusionOk="0">
                    <a:moveTo>
                      <a:pt x="13362" y="1941"/>
                    </a:moveTo>
                    <a:cubicBezTo>
                      <a:pt x="14948" y="1941"/>
                      <a:pt x="16288" y="2796"/>
                      <a:pt x="16860" y="4175"/>
                    </a:cubicBezTo>
                    <a:cubicBezTo>
                      <a:pt x="17650" y="6093"/>
                      <a:pt x="16877" y="8485"/>
                      <a:pt x="14784" y="10583"/>
                    </a:cubicBezTo>
                    <a:cubicBezTo>
                      <a:pt x="14784" y="10583"/>
                      <a:pt x="9335" y="15902"/>
                      <a:pt x="9111" y="15902"/>
                    </a:cubicBezTo>
                    <a:cubicBezTo>
                      <a:pt x="8888" y="15902"/>
                      <a:pt x="3444" y="10583"/>
                      <a:pt x="3444" y="10583"/>
                    </a:cubicBezTo>
                    <a:cubicBezTo>
                      <a:pt x="1477" y="8632"/>
                      <a:pt x="763" y="6349"/>
                      <a:pt x="1537" y="4469"/>
                    </a:cubicBezTo>
                    <a:cubicBezTo>
                      <a:pt x="2066" y="3189"/>
                      <a:pt x="3444" y="2164"/>
                      <a:pt x="4839" y="2131"/>
                    </a:cubicBezTo>
                    <a:cubicBezTo>
                      <a:pt x="4858" y="2131"/>
                      <a:pt x="4876" y="2131"/>
                      <a:pt x="4894" y="2131"/>
                    </a:cubicBezTo>
                    <a:cubicBezTo>
                      <a:pt x="6533" y="2131"/>
                      <a:pt x="7958" y="3804"/>
                      <a:pt x="9106" y="4774"/>
                    </a:cubicBezTo>
                    <a:cubicBezTo>
                      <a:pt x="10485" y="3586"/>
                      <a:pt x="11972" y="1941"/>
                      <a:pt x="13362" y="1941"/>
                    </a:cubicBezTo>
                    <a:close/>
                    <a:moveTo>
                      <a:pt x="14517" y="1"/>
                    </a:moveTo>
                    <a:cubicBezTo>
                      <a:pt x="12746" y="1"/>
                      <a:pt x="10844" y="2110"/>
                      <a:pt x="9084" y="3619"/>
                    </a:cubicBezTo>
                    <a:cubicBezTo>
                      <a:pt x="7620" y="2387"/>
                      <a:pt x="5795" y="245"/>
                      <a:pt x="3708" y="245"/>
                    </a:cubicBezTo>
                    <a:cubicBezTo>
                      <a:pt x="3682" y="245"/>
                      <a:pt x="3656" y="245"/>
                      <a:pt x="3630" y="246"/>
                    </a:cubicBezTo>
                    <a:cubicBezTo>
                      <a:pt x="2235" y="279"/>
                      <a:pt x="856" y="1091"/>
                      <a:pt x="0" y="2224"/>
                    </a:cubicBezTo>
                    <a:lnTo>
                      <a:pt x="0" y="8665"/>
                    </a:lnTo>
                    <a:cubicBezTo>
                      <a:pt x="458" y="9477"/>
                      <a:pt x="1074" y="10284"/>
                      <a:pt x="1842" y="11046"/>
                    </a:cubicBezTo>
                    <a:cubicBezTo>
                      <a:pt x="1842" y="11046"/>
                      <a:pt x="8806" y="17842"/>
                      <a:pt x="9090" y="17842"/>
                    </a:cubicBezTo>
                    <a:cubicBezTo>
                      <a:pt x="9373" y="17842"/>
                      <a:pt x="16337" y="11041"/>
                      <a:pt x="16337" y="11041"/>
                    </a:cubicBezTo>
                    <a:cubicBezTo>
                      <a:pt x="17209" y="10169"/>
                      <a:pt x="17896" y="9259"/>
                      <a:pt x="18402" y="8338"/>
                    </a:cubicBezTo>
                    <a:lnTo>
                      <a:pt x="18402" y="1843"/>
                    </a:lnTo>
                    <a:cubicBezTo>
                      <a:pt x="17520" y="687"/>
                      <a:pt x="16119" y="1"/>
                      <a:pt x="14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rot="-1721601">
                <a:off x="7278015" y="3490634"/>
                <a:ext cx="661455" cy="546852"/>
              </a:xfrm>
              <a:custGeom>
                <a:avLst/>
                <a:gdLst/>
                <a:ahLst/>
                <a:cxnLst/>
                <a:rect l="l" t="t" r="r" b="b"/>
                <a:pathLst>
                  <a:path w="16888" h="13962" extrusionOk="0">
                    <a:moveTo>
                      <a:pt x="11668" y="1559"/>
                    </a:moveTo>
                    <a:cubicBezTo>
                      <a:pt x="12899" y="1559"/>
                      <a:pt x="13940" y="2224"/>
                      <a:pt x="14381" y="3298"/>
                    </a:cubicBezTo>
                    <a:cubicBezTo>
                      <a:pt x="15002" y="4785"/>
                      <a:pt x="14398" y="6643"/>
                      <a:pt x="12768" y="8273"/>
                    </a:cubicBezTo>
                    <a:cubicBezTo>
                      <a:pt x="12768" y="8273"/>
                      <a:pt x="8540" y="12409"/>
                      <a:pt x="8365" y="12409"/>
                    </a:cubicBezTo>
                    <a:cubicBezTo>
                      <a:pt x="8191" y="12409"/>
                      <a:pt x="3962" y="8273"/>
                      <a:pt x="3962" y="8273"/>
                    </a:cubicBezTo>
                    <a:cubicBezTo>
                      <a:pt x="2431" y="6758"/>
                      <a:pt x="1881" y="4981"/>
                      <a:pt x="2480" y="3521"/>
                    </a:cubicBezTo>
                    <a:cubicBezTo>
                      <a:pt x="2889" y="2529"/>
                      <a:pt x="3962" y="1734"/>
                      <a:pt x="5047" y="1706"/>
                    </a:cubicBezTo>
                    <a:cubicBezTo>
                      <a:pt x="5062" y="1706"/>
                      <a:pt x="5078" y="1706"/>
                      <a:pt x="5094" y="1706"/>
                    </a:cubicBezTo>
                    <a:cubicBezTo>
                      <a:pt x="6360" y="1706"/>
                      <a:pt x="7472" y="3007"/>
                      <a:pt x="8360" y="3755"/>
                    </a:cubicBezTo>
                    <a:cubicBezTo>
                      <a:pt x="9428" y="2840"/>
                      <a:pt x="10583" y="1559"/>
                      <a:pt x="11668" y="1559"/>
                    </a:cubicBezTo>
                    <a:close/>
                    <a:moveTo>
                      <a:pt x="12594" y="1"/>
                    </a:moveTo>
                    <a:cubicBezTo>
                      <a:pt x="11204" y="1"/>
                      <a:pt x="9717" y="1646"/>
                      <a:pt x="8343" y="2834"/>
                    </a:cubicBezTo>
                    <a:cubicBezTo>
                      <a:pt x="7196" y="1864"/>
                      <a:pt x="5765" y="191"/>
                      <a:pt x="4132" y="191"/>
                    </a:cubicBezTo>
                    <a:cubicBezTo>
                      <a:pt x="4113" y="191"/>
                      <a:pt x="4095" y="191"/>
                      <a:pt x="4077" y="191"/>
                    </a:cubicBezTo>
                    <a:cubicBezTo>
                      <a:pt x="2676" y="224"/>
                      <a:pt x="1298" y="1249"/>
                      <a:pt x="775" y="2529"/>
                    </a:cubicBezTo>
                    <a:cubicBezTo>
                      <a:pt x="1" y="4409"/>
                      <a:pt x="709" y="6692"/>
                      <a:pt x="2676" y="8643"/>
                    </a:cubicBezTo>
                    <a:cubicBezTo>
                      <a:pt x="2676" y="8643"/>
                      <a:pt x="8085" y="13922"/>
                      <a:pt x="8346" y="13961"/>
                    </a:cubicBezTo>
                    <a:lnTo>
                      <a:pt x="8346" y="13961"/>
                    </a:lnTo>
                    <a:cubicBezTo>
                      <a:pt x="8608" y="13922"/>
                      <a:pt x="14016" y="8643"/>
                      <a:pt x="14016" y="8643"/>
                    </a:cubicBezTo>
                    <a:cubicBezTo>
                      <a:pt x="16109" y="6545"/>
                      <a:pt x="16888" y="4153"/>
                      <a:pt x="16092" y="2235"/>
                    </a:cubicBezTo>
                    <a:cubicBezTo>
                      <a:pt x="15520" y="856"/>
                      <a:pt x="14180" y="1"/>
                      <a:pt x="12594" y="1"/>
                    </a:cubicBezTo>
                    <a:close/>
                    <a:moveTo>
                      <a:pt x="8346" y="13961"/>
                    </a:moveTo>
                    <a:lnTo>
                      <a:pt x="8346" y="13961"/>
                    </a:lnTo>
                    <a:cubicBezTo>
                      <a:pt x="8345" y="13962"/>
                      <a:pt x="8344" y="13962"/>
                      <a:pt x="8343" y="13962"/>
                    </a:cubicBezTo>
                    <a:lnTo>
                      <a:pt x="8349" y="13962"/>
                    </a:lnTo>
                    <a:cubicBezTo>
                      <a:pt x="8348" y="13962"/>
                      <a:pt x="8347" y="13962"/>
                      <a:pt x="8346" y="1396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rot="-1721601">
                <a:off x="7351614" y="3551518"/>
                <a:ext cx="513991" cy="425003"/>
              </a:xfrm>
              <a:custGeom>
                <a:avLst/>
                <a:gdLst/>
                <a:ahLst/>
                <a:cxnLst/>
                <a:rect l="l" t="t" r="r" b="b"/>
                <a:pathLst>
                  <a:path w="13123" h="10851" extrusionOk="0">
                    <a:moveTo>
                      <a:pt x="9025" y="1276"/>
                    </a:moveTo>
                    <a:cubicBezTo>
                      <a:pt x="9973" y="1276"/>
                      <a:pt x="10768" y="1783"/>
                      <a:pt x="11106" y="2606"/>
                    </a:cubicBezTo>
                    <a:cubicBezTo>
                      <a:pt x="11580" y="3744"/>
                      <a:pt x="11117" y="5167"/>
                      <a:pt x="9875" y="6415"/>
                    </a:cubicBezTo>
                    <a:cubicBezTo>
                      <a:pt x="9875" y="6415"/>
                      <a:pt x="6632" y="9581"/>
                      <a:pt x="6502" y="9581"/>
                    </a:cubicBezTo>
                    <a:cubicBezTo>
                      <a:pt x="6365" y="9581"/>
                      <a:pt x="3129" y="6415"/>
                      <a:pt x="3129" y="6415"/>
                    </a:cubicBezTo>
                    <a:cubicBezTo>
                      <a:pt x="1957" y="5254"/>
                      <a:pt x="1537" y="3897"/>
                      <a:pt x="1995" y="2780"/>
                    </a:cubicBezTo>
                    <a:cubicBezTo>
                      <a:pt x="2306" y="2022"/>
                      <a:pt x="3129" y="1412"/>
                      <a:pt x="3962" y="1390"/>
                    </a:cubicBezTo>
                    <a:cubicBezTo>
                      <a:pt x="3973" y="1390"/>
                      <a:pt x="3983" y="1390"/>
                      <a:pt x="3994" y="1390"/>
                    </a:cubicBezTo>
                    <a:cubicBezTo>
                      <a:pt x="4962" y="1390"/>
                      <a:pt x="5817" y="2383"/>
                      <a:pt x="6496" y="2960"/>
                    </a:cubicBezTo>
                    <a:cubicBezTo>
                      <a:pt x="7314" y="2257"/>
                      <a:pt x="8202" y="1276"/>
                      <a:pt x="9025" y="1276"/>
                    </a:cubicBezTo>
                    <a:close/>
                    <a:moveTo>
                      <a:pt x="9788" y="1"/>
                    </a:moveTo>
                    <a:cubicBezTo>
                      <a:pt x="8709" y="1"/>
                      <a:pt x="7548" y="1281"/>
                      <a:pt x="6480" y="2202"/>
                    </a:cubicBezTo>
                    <a:cubicBezTo>
                      <a:pt x="5592" y="1454"/>
                      <a:pt x="4480" y="153"/>
                      <a:pt x="3214" y="153"/>
                    </a:cubicBezTo>
                    <a:cubicBezTo>
                      <a:pt x="3198" y="153"/>
                      <a:pt x="3182" y="153"/>
                      <a:pt x="3167" y="153"/>
                    </a:cubicBezTo>
                    <a:cubicBezTo>
                      <a:pt x="2082" y="181"/>
                      <a:pt x="1009" y="976"/>
                      <a:pt x="600" y="1968"/>
                    </a:cubicBezTo>
                    <a:cubicBezTo>
                      <a:pt x="1" y="3428"/>
                      <a:pt x="551" y="5205"/>
                      <a:pt x="2077" y="6720"/>
                    </a:cubicBezTo>
                    <a:cubicBezTo>
                      <a:pt x="2077" y="6720"/>
                      <a:pt x="6311" y="10850"/>
                      <a:pt x="6485" y="10850"/>
                    </a:cubicBezTo>
                    <a:cubicBezTo>
                      <a:pt x="6660" y="10850"/>
                      <a:pt x="10888" y="6720"/>
                      <a:pt x="10888" y="6720"/>
                    </a:cubicBezTo>
                    <a:cubicBezTo>
                      <a:pt x="12518" y="5090"/>
                      <a:pt x="13122" y="3232"/>
                      <a:pt x="12501" y="1745"/>
                    </a:cubicBezTo>
                    <a:cubicBezTo>
                      <a:pt x="12060" y="671"/>
                      <a:pt x="11019" y="1"/>
                      <a:pt x="97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rot="-1721601">
                <a:off x="7411873" y="3601490"/>
                <a:ext cx="393395" cy="325322"/>
              </a:xfrm>
              <a:custGeom>
                <a:avLst/>
                <a:gdLst/>
                <a:ahLst/>
                <a:cxnLst/>
                <a:rect l="l" t="t" r="r" b="b"/>
                <a:pathLst>
                  <a:path w="10044" h="8306" extrusionOk="0">
                    <a:moveTo>
                      <a:pt x="6594" y="1505"/>
                    </a:moveTo>
                    <a:cubicBezTo>
                      <a:pt x="7193" y="1505"/>
                      <a:pt x="7700" y="1832"/>
                      <a:pt x="7918" y="2355"/>
                    </a:cubicBezTo>
                    <a:cubicBezTo>
                      <a:pt x="8218" y="3080"/>
                      <a:pt x="7924" y="3990"/>
                      <a:pt x="7133" y="4785"/>
                    </a:cubicBezTo>
                    <a:cubicBezTo>
                      <a:pt x="7133" y="4785"/>
                      <a:pt x="5068" y="6802"/>
                      <a:pt x="4981" y="6802"/>
                    </a:cubicBezTo>
                    <a:cubicBezTo>
                      <a:pt x="4899" y="6802"/>
                      <a:pt x="2834" y="4785"/>
                      <a:pt x="2834" y="4785"/>
                    </a:cubicBezTo>
                    <a:cubicBezTo>
                      <a:pt x="2087" y="4044"/>
                      <a:pt x="1815" y="3178"/>
                      <a:pt x="2109" y="2464"/>
                    </a:cubicBezTo>
                    <a:cubicBezTo>
                      <a:pt x="2311" y="1979"/>
                      <a:pt x="2834" y="1592"/>
                      <a:pt x="3363" y="1581"/>
                    </a:cubicBezTo>
                    <a:cubicBezTo>
                      <a:pt x="3370" y="1581"/>
                      <a:pt x="3378" y="1581"/>
                      <a:pt x="3386" y="1581"/>
                    </a:cubicBezTo>
                    <a:cubicBezTo>
                      <a:pt x="4003" y="1581"/>
                      <a:pt x="4545" y="2212"/>
                      <a:pt x="4981" y="2578"/>
                    </a:cubicBezTo>
                    <a:cubicBezTo>
                      <a:pt x="5504" y="2132"/>
                      <a:pt x="6065" y="1505"/>
                      <a:pt x="6594" y="1505"/>
                    </a:cubicBezTo>
                    <a:close/>
                    <a:moveTo>
                      <a:pt x="7493" y="1"/>
                    </a:moveTo>
                    <a:cubicBezTo>
                      <a:pt x="6665" y="1"/>
                      <a:pt x="5782" y="982"/>
                      <a:pt x="4959" y="1685"/>
                    </a:cubicBezTo>
                    <a:cubicBezTo>
                      <a:pt x="4280" y="1108"/>
                      <a:pt x="3425" y="115"/>
                      <a:pt x="2457" y="115"/>
                    </a:cubicBezTo>
                    <a:cubicBezTo>
                      <a:pt x="2446" y="115"/>
                      <a:pt x="2436" y="115"/>
                      <a:pt x="2425" y="115"/>
                    </a:cubicBezTo>
                    <a:cubicBezTo>
                      <a:pt x="1592" y="137"/>
                      <a:pt x="774" y="747"/>
                      <a:pt x="458" y="1505"/>
                    </a:cubicBezTo>
                    <a:cubicBezTo>
                      <a:pt x="0" y="2622"/>
                      <a:pt x="420" y="3984"/>
                      <a:pt x="1592" y="5140"/>
                    </a:cubicBezTo>
                    <a:cubicBezTo>
                      <a:pt x="1592" y="5140"/>
                      <a:pt x="4834" y="8306"/>
                      <a:pt x="4965" y="8306"/>
                    </a:cubicBezTo>
                    <a:cubicBezTo>
                      <a:pt x="5095" y="8306"/>
                      <a:pt x="8338" y="5140"/>
                      <a:pt x="8338" y="5140"/>
                    </a:cubicBezTo>
                    <a:cubicBezTo>
                      <a:pt x="9580" y="3897"/>
                      <a:pt x="10043" y="2469"/>
                      <a:pt x="9569" y="1331"/>
                    </a:cubicBezTo>
                    <a:cubicBezTo>
                      <a:pt x="9231" y="513"/>
                      <a:pt x="8436" y="1"/>
                      <a:pt x="74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rot="-1721601">
                <a:off x="7482951" y="3660509"/>
                <a:ext cx="250826" cy="207508"/>
              </a:xfrm>
              <a:custGeom>
                <a:avLst/>
                <a:gdLst/>
                <a:ahLst/>
                <a:cxnLst/>
                <a:rect l="l" t="t" r="r" b="b"/>
                <a:pathLst>
                  <a:path w="6404" h="5298" extrusionOk="0">
                    <a:moveTo>
                      <a:pt x="4115" y="1113"/>
                    </a:moveTo>
                    <a:cubicBezTo>
                      <a:pt x="4464" y="1113"/>
                      <a:pt x="4758" y="1303"/>
                      <a:pt x="4883" y="1608"/>
                    </a:cubicBezTo>
                    <a:cubicBezTo>
                      <a:pt x="5058" y="2028"/>
                      <a:pt x="4889" y="2557"/>
                      <a:pt x="4426" y="3014"/>
                    </a:cubicBezTo>
                    <a:cubicBezTo>
                      <a:pt x="4426" y="3014"/>
                      <a:pt x="3232" y="4186"/>
                      <a:pt x="3183" y="4186"/>
                    </a:cubicBezTo>
                    <a:cubicBezTo>
                      <a:pt x="3134" y="4186"/>
                      <a:pt x="1935" y="3014"/>
                      <a:pt x="1935" y="3014"/>
                    </a:cubicBezTo>
                    <a:cubicBezTo>
                      <a:pt x="1505" y="2584"/>
                      <a:pt x="1347" y="2083"/>
                      <a:pt x="1516" y="1668"/>
                    </a:cubicBezTo>
                    <a:cubicBezTo>
                      <a:pt x="1630" y="1390"/>
                      <a:pt x="1935" y="1167"/>
                      <a:pt x="2241" y="1156"/>
                    </a:cubicBezTo>
                    <a:cubicBezTo>
                      <a:pt x="2243" y="1156"/>
                      <a:pt x="2246" y="1156"/>
                      <a:pt x="2249" y="1156"/>
                    </a:cubicBezTo>
                    <a:cubicBezTo>
                      <a:pt x="2610" y="1156"/>
                      <a:pt x="2929" y="1523"/>
                      <a:pt x="3183" y="1739"/>
                    </a:cubicBezTo>
                    <a:cubicBezTo>
                      <a:pt x="3483" y="1478"/>
                      <a:pt x="3810" y="1113"/>
                      <a:pt x="4115" y="1113"/>
                    </a:cubicBezTo>
                    <a:close/>
                    <a:moveTo>
                      <a:pt x="4780" y="1"/>
                    </a:moveTo>
                    <a:cubicBezTo>
                      <a:pt x="4251" y="1"/>
                      <a:pt x="3690" y="628"/>
                      <a:pt x="3167" y="1074"/>
                    </a:cubicBezTo>
                    <a:cubicBezTo>
                      <a:pt x="2729" y="707"/>
                      <a:pt x="2184" y="72"/>
                      <a:pt x="1564" y="72"/>
                    </a:cubicBezTo>
                    <a:cubicBezTo>
                      <a:pt x="1559" y="72"/>
                      <a:pt x="1554" y="72"/>
                      <a:pt x="1549" y="72"/>
                    </a:cubicBezTo>
                    <a:cubicBezTo>
                      <a:pt x="1020" y="88"/>
                      <a:pt x="497" y="475"/>
                      <a:pt x="295" y="960"/>
                    </a:cubicBezTo>
                    <a:cubicBezTo>
                      <a:pt x="1" y="1674"/>
                      <a:pt x="273" y="2540"/>
                      <a:pt x="1020" y="3276"/>
                    </a:cubicBezTo>
                    <a:cubicBezTo>
                      <a:pt x="1020" y="3276"/>
                      <a:pt x="3085" y="5298"/>
                      <a:pt x="3167" y="5298"/>
                    </a:cubicBezTo>
                    <a:cubicBezTo>
                      <a:pt x="3254" y="5298"/>
                      <a:pt x="5319" y="3281"/>
                      <a:pt x="5319" y="3281"/>
                    </a:cubicBezTo>
                    <a:cubicBezTo>
                      <a:pt x="6110" y="2486"/>
                      <a:pt x="6404" y="1576"/>
                      <a:pt x="6104" y="851"/>
                    </a:cubicBezTo>
                    <a:cubicBezTo>
                      <a:pt x="5886" y="328"/>
                      <a:pt x="5379" y="1"/>
                      <a:pt x="47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rot="-1721601">
                <a:off x="7535671" y="3704062"/>
                <a:ext cx="145388" cy="120400"/>
              </a:xfrm>
              <a:custGeom>
                <a:avLst/>
                <a:gdLst/>
                <a:ahLst/>
                <a:cxnLst/>
                <a:rect l="l" t="t" r="r" b="b"/>
                <a:pathLst>
                  <a:path w="3712" h="3074" extrusionOk="0">
                    <a:moveTo>
                      <a:pt x="2769" y="1"/>
                    </a:moveTo>
                    <a:cubicBezTo>
                      <a:pt x="2464" y="1"/>
                      <a:pt x="2137" y="366"/>
                      <a:pt x="1832" y="627"/>
                    </a:cubicBezTo>
                    <a:cubicBezTo>
                      <a:pt x="1583" y="411"/>
                      <a:pt x="1264" y="44"/>
                      <a:pt x="903" y="44"/>
                    </a:cubicBezTo>
                    <a:cubicBezTo>
                      <a:pt x="900" y="44"/>
                      <a:pt x="897" y="44"/>
                      <a:pt x="895" y="44"/>
                    </a:cubicBezTo>
                    <a:cubicBezTo>
                      <a:pt x="589" y="55"/>
                      <a:pt x="284" y="278"/>
                      <a:pt x="170" y="556"/>
                    </a:cubicBezTo>
                    <a:cubicBezTo>
                      <a:pt x="1" y="971"/>
                      <a:pt x="159" y="1472"/>
                      <a:pt x="589" y="1902"/>
                    </a:cubicBezTo>
                    <a:cubicBezTo>
                      <a:pt x="589" y="1902"/>
                      <a:pt x="1783" y="3074"/>
                      <a:pt x="1832" y="3074"/>
                    </a:cubicBezTo>
                    <a:lnTo>
                      <a:pt x="1837" y="3074"/>
                    </a:lnTo>
                    <a:cubicBezTo>
                      <a:pt x="1886" y="3074"/>
                      <a:pt x="3080" y="1902"/>
                      <a:pt x="3080" y="1902"/>
                    </a:cubicBezTo>
                    <a:cubicBezTo>
                      <a:pt x="3543" y="1439"/>
                      <a:pt x="3712" y="916"/>
                      <a:pt x="3537" y="496"/>
                    </a:cubicBezTo>
                    <a:cubicBezTo>
                      <a:pt x="3412" y="191"/>
                      <a:pt x="3118" y="1"/>
                      <a:pt x="2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33"/>
            <p:cNvGrpSpPr/>
            <p:nvPr/>
          </p:nvGrpSpPr>
          <p:grpSpPr>
            <a:xfrm rot="866854">
              <a:off x="6671193" y="966528"/>
              <a:ext cx="1043770" cy="1030323"/>
              <a:chOff x="6515928" y="952700"/>
              <a:chExt cx="1043745" cy="1030298"/>
            </a:xfrm>
          </p:grpSpPr>
          <p:sp>
            <p:nvSpPr>
              <p:cNvPr id="331" name="Google Shape;331;p33"/>
              <p:cNvSpPr/>
              <p:nvPr/>
            </p:nvSpPr>
            <p:spPr>
              <a:xfrm>
                <a:off x="6515928" y="952700"/>
                <a:ext cx="1043745" cy="1030298"/>
              </a:xfrm>
              <a:custGeom>
                <a:avLst/>
                <a:gdLst/>
                <a:ahLst/>
                <a:cxnLst/>
                <a:rect l="l" t="t" r="r" b="b"/>
                <a:pathLst>
                  <a:path w="32135" h="31721" extrusionOk="0">
                    <a:moveTo>
                      <a:pt x="16067" y="0"/>
                    </a:moveTo>
                    <a:cubicBezTo>
                      <a:pt x="15523" y="0"/>
                      <a:pt x="14978" y="207"/>
                      <a:pt x="14561" y="621"/>
                    </a:cubicBezTo>
                    <a:lnTo>
                      <a:pt x="829" y="14359"/>
                    </a:lnTo>
                    <a:cubicBezTo>
                      <a:pt x="1" y="15187"/>
                      <a:pt x="1" y="16533"/>
                      <a:pt x="829" y="17361"/>
                    </a:cubicBezTo>
                    <a:lnTo>
                      <a:pt x="14561" y="31099"/>
                    </a:lnTo>
                    <a:cubicBezTo>
                      <a:pt x="14978" y="31513"/>
                      <a:pt x="15523" y="31720"/>
                      <a:pt x="16067" y="31720"/>
                    </a:cubicBezTo>
                    <a:cubicBezTo>
                      <a:pt x="16611" y="31720"/>
                      <a:pt x="17155" y="31513"/>
                      <a:pt x="17569" y="31099"/>
                    </a:cubicBezTo>
                    <a:lnTo>
                      <a:pt x="31301" y="17361"/>
                    </a:lnTo>
                    <a:cubicBezTo>
                      <a:pt x="32135" y="16533"/>
                      <a:pt x="32135" y="15187"/>
                      <a:pt x="31301" y="14359"/>
                    </a:cubicBezTo>
                    <a:lnTo>
                      <a:pt x="17569" y="621"/>
                    </a:lnTo>
                    <a:cubicBezTo>
                      <a:pt x="17155" y="207"/>
                      <a:pt x="16611" y="0"/>
                      <a:pt x="16067" y="0"/>
                    </a:cubicBezTo>
                    <a:close/>
                  </a:path>
                </a:pathLst>
              </a:custGeom>
              <a:solidFill>
                <a:schemeClr val="accent2"/>
              </a:solidFill>
              <a:ln w="28575" cap="flat" cmpd="sng">
                <a:solidFill>
                  <a:schemeClr val="dk2"/>
                </a:solidFill>
                <a:prstDash val="solid"/>
                <a:round/>
                <a:headEnd type="none" w="sm" len="sm"/>
                <a:tailEnd type="none" w="sm" len="sm"/>
              </a:ln>
              <a:effectLst>
                <a:outerShdw blurRad="42863" dist="19050" dir="6600000" algn="bl" rotWithShape="0">
                  <a:srgbClr val="000000">
                    <a:alpha val="31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2" name="Google Shape;332;p33"/>
              <p:cNvSpPr/>
              <p:nvPr/>
            </p:nvSpPr>
            <p:spPr>
              <a:xfrm>
                <a:off x="7154161" y="1647741"/>
                <a:ext cx="80031" cy="70644"/>
              </a:xfrm>
              <a:custGeom>
                <a:avLst/>
                <a:gdLst/>
                <a:ahLst/>
                <a:cxnLst/>
                <a:rect l="l" t="t" r="r" b="b"/>
                <a:pathLst>
                  <a:path w="2464" h="2175" extrusionOk="0">
                    <a:moveTo>
                      <a:pt x="1" y="0"/>
                    </a:moveTo>
                    <a:lnTo>
                      <a:pt x="1" y="2174"/>
                    </a:lnTo>
                    <a:cubicBezTo>
                      <a:pt x="1085" y="1651"/>
                      <a:pt x="1946" y="894"/>
                      <a:pt x="24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7022325" y="1647741"/>
                <a:ext cx="131869" cy="96498"/>
              </a:xfrm>
              <a:custGeom>
                <a:avLst/>
                <a:gdLst/>
                <a:ahLst/>
                <a:cxnLst/>
                <a:rect l="l" t="t" r="r" b="b"/>
                <a:pathLst>
                  <a:path w="4060" h="2971" extrusionOk="0">
                    <a:moveTo>
                      <a:pt x="0" y="0"/>
                    </a:moveTo>
                    <a:lnTo>
                      <a:pt x="0" y="2959"/>
                    </a:lnTo>
                    <a:cubicBezTo>
                      <a:pt x="158" y="2965"/>
                      <a:pt x="316" y="2970"/>
                      <a:pt x="474" y="2970"/>
                    </a:cubicBezTo>
                    <a:cubicBezTo>
                      <a:pt x="1798" y="2970"/>
                      <a:pt x="3030" y="2681"/>
                      <a:pt x="4060" y="2174"/>
                    </a:cubicBezTo>
                    <a:lnTo>
                      <a:pt x="40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6890456" y="1647741"/>
                <a:ext cx="131901" cy="96141"/>
              </a:xfrm>
              <a:custGeom>
                <a:avLst/>
                <a:gdLst/>
                <a:ahLst/>
                <a:cxnLst/>
                <a:rect l="l" t="t" r="r" b="b"/>
                <a:pathLst>
                  <a:path w="4061" h="2960" extrusionOk="0">
                    <a:moveTo>
                      <a:pt x="0" y="0"/>
                    </a:moveTo>
                    <a:lnTo>
                      <a:pt x="0" y="1619"/>
                    </a:lnTo>
                    <a:cubicBezTo>
                      <a:pt x="1074" y="2376"/>
                      <a:pt x="2491" y="2872"/>
                      <a:pt x="4060" y="2959"/>
                    </a:cubicBezTo>
                    <a:lnTo>
                      <a:pt x="40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6841411" y="1647741"/>
                <a:ext cx="49077" cy="52585"/>
              </a:xfrm>
              <a:custGeom>
                <a:avLst/>
                <a:gdLst/>
                <a:ahLst/>
                <a:cxnLst/>
                <a:rect l="l" t="t" r="r" b="b"/>
                <a:pathLst>
                  <a:path w="1511" h="1619" extrusionOk="0">
                    <a:moveTo>
                      <a:pt x="1" y="0"/>
                    </a:moveTo>
                    <a:cubicBezTo>
                      <a:pt x="355" y="616"/>
                      <a:pt x="873" y="1161"/>
                      <a:pt x="1510" y="1619"/>
                    </a:cubicBezTo>
                    <a:lnTo>
                      <a:pt x="15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7154161" y="1515872"/>
                <a:ext cx="97213" cy="131901"/>
              </a:xfrm>
              <a:custGeom>
                <a:avLst/>
                <a:gdLst/>
                <a:ahLst/>
                <a:cxnLst/>
                <a:rect l="l" t="t" r="r" b="b"/>
                <a:pathLst>
                  <a:path w="2993" h="4061" extrusionOk="0">
                    <a:moveTo>
                      <a:pt x="1" y="1"/>
                    </a:moveTo>
                    <a:lnTo>
                      <a:pt x="1" y="4060"/>
                    </a:lnTo>
                    <a:lnTo>
                      <a:pt x="2464" y="4060"/>
                    </a:lnTo>
                    <a:cubicBezTo>
                      <a:pt x="2802" y="3466"/>
                      <a:pt x="2992" y="2812"/>
                      <a:pt x="2992" y="2126"/>
                    </a:cubicBezTo>
                    <a:cubicBezTo>
                      <a:pt x="2992" y="1363"/>
                      <a:pt x="2758" y="644"/>
                      <a:pt x="23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7022325" y="1515872"/>
                <a:ext cx="131869" cy="131901"/>
              </a:xfrm>
              <a:custGeom>
                <a:avLst/>
                <a:gdLst/>
                <a:ahLst/>
                <a:cxnLst/>
                <a:rect l="l" t="t" r="r" b="b"/>
                <a:pathLst>
                  <a:path w="4060" h="4061" extrusionOk="0">
                    <a:moveTo>
                      <a:pt x="0" y="1"/>
                    </a:moveTo>
                    <a:lnTo>
                      <a:pt x="0" y="4060"/>
                    </a:lnTo>
                    <a:lnTo>
                      <a:pt x="4060" y="4060"/>
                    </a:lnTo>
                    <a:lnTo>
                      <a:pt x="40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6890456" y="1515872"/>
                <a:ext cx="131901" cy="131901"/>
              </a:xfrm>
              <a:custGeom>
                <a:avLst/>
                <a:gdLst/>
                <a:ahLst/>
                <a:cxnLst/>
                <a:rect l="l" t="t" r="r" b="b"/>
                <a:pathLst>
                  <a:path w="4061" h="4061" extrusionOk="0">
                    <a:moveTo>
                      <a:pt x="0" y="1"/>
                    </a:moveTo>
                    <a:lnTo>
                      <a:pt x="0" y="4060"/>
                    </a:lnTo>
                    <a:lnTo>
                      <a:pt x="4060" y="4060"/>
                    </a:lnTo>
                    <a:lnTo>
                      <a:pt x="40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6824067" y="1515872"/>
                <a:ext cx="66422" cy="131901"/>
              </a:xfrm>
              <a:custGeom>
                <a:avLst/>
                <a:gdLst/>
                <a:ahLst/>
                <a:cxnLst/>
                <a:rect l="l" t="t" r="r" b="b"/>
                <a:pathLst>
                  <a:path w="2045" h="4061" extrusionOk="0">
                    <a:moveTo>
                      <a:pt x="655" y="1"/>
                    </a:moveTo>
                    <a:cubicBezTo>
                      <a:pt x="241" y="644"/>
                      <a:pt x="1" y="1363"/>
                      <a:pt x="1" y="2126"/>
                    </a:cubicBezTo>
                    <a:cubicBezTo>
                      <a:pt x="1" y="2812"/>
                      <a:pt x="192" y="3466"/>
                      <a:pt x="535" y="4060"/>
                    </a:cubicBezTo>
                    <a:lnTo>
                      <a:pt x="2044" y="4060"/>
                    </a:lnTo>
                    <a:lnTo>
                      <a:pt x="20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7154161" y="1384003"/>
                <a:ext cx="91009" cy="131901"/>
              </a:xfrm>
              <a:custGeom>
                <a:avLst/>
                <a:gdLst/>
                <a:ahLst/>
                <a:cxnLst/>
                <a:rect l="l" t="t" r="r" b="b"/>
                <a:pathLst>
                  <a:path w="2802" h="4061" extrusionOk="0">
                    <a:moveTo>
                      <a:pt x="1" y="1"/>
                    </a:moveTo>
                    <a:lnTo>
                      <a:pt x="1" y="4061"/>
                    </a:lnTo>
                    <a:lnTo>
                      <a:pt x="2344" y="4061"/>
                    </a:lnTo>
                    <a:cubicBezTo>
                      <a:pt x="1957" y="3467"/>
                      <a:pt x="1418" y="2938"/>
                      <a:pt x="758" y="2502"/>
                    </a:cubicBezTo>
                    <a:cubicBezTo>
                      <a:pt x="1750" y="1854"/>
                      <a:pt x="2475" y="987"/>
                      <a:pt x="28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7022325" y="1384003"/>
                <a:ext cx="131869" cy="131901"/>
              </a:xfrm>
              <a:custGeom>
                <a:avLst/>
                <a:gdLst/>
                <a:ahLst/>
                <a:cxnLst/>
                <a:rect l="l" t="t" r="r" b="b"/>
                <a:pathLst>
                  <a:path w="4060" h="4061" extrusionOk="0">
                    <a:moveTo>
                      <a:pt x="0" y="1"/>
                    </a:moveTo>
                    <a:lnTo>
                      <a:pt x="0" y="4061"/>
                    </a:lnTo>
                    <a:lnTo>
                      <a:pt x="4060" y="4061"/>
                    </a:lnTo>
                    <a:lnTo>
                      <a:pt x="40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6890456" y="1384003"/>
                <a:ext cx="131901" cy="131901"/>
              </a:xfrm>
              <a:custGeom>
                <a:avLst/>
                <a:gdLst/>
                <a:ahLst/>
                <a:cxnLst/>
                <a:rect l="l" t="t" r="r" b="b"/>
                <a:pathLst>
                  <a:path w="4061" h="4061" extrusionOk="0">
                    <a:moveTo>
                      <a:pt x="0" y="1"/>
                    </a:moveTo>
                    <a:lnTo>
                      <a:pt x="0" y="2371"/>
                    </a:lnTo>
                    <a:cubicBezTo>
                      <a:pt x="66" y="2415"/>
                      <a:pt x="131" y="2458"/>
                      <a:pt x="197" y="2502"/>
                    </a:cubicBezTo>
                    <a:cubicBezTo>
                      <a:pt x="131" y="2546"/>
                      <a:pt x="66" y="2595"/>
                      <a:pt x="0" y="2638"/>
                    </a:cubicBezTo>
                    <a:lnTo>
                      <a:pt x="0" y="4061"/>
                    </a:lnTo>
                    <a:lnTo>
                      <a:pt x="4060" y="4061"/>
                    </a:lnTo>
                    <a:lnTo>
                      <a:pt x="40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6845309" y="1469685"/>
                <a:ext cx="45180" cy="46219"/>
              </a:xfrm>
              <a:custGeom>
                <a:avLst/>
                <a:gdLst/>
                <a:ahLst/>
                <a:cxnLst/>
                <a:rect l="l" t="t" r="r" b="b"/>
                <a:pathLst>
                  <a:path w="1391" h="1423" extrusionOk="0">
                    <a:moveTo>
                      <a:pt x="1390" y="0"/>
                    </a:moveTo>
                    <a:cubicBezTo>
                      <a:pt x="818" y="409"/>
                      <a:pt x="350" y="888"/>
                      <a:pt x="1" y="1423"/>
                    </a:cubicBezTo>
                    <a:lnTo>
                      <a:pt x="1390" y="1423"/>
                    </a:lnTo>
                    <a:lnTo>
                      <a:pt x="13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6830465" y="1384003"/>
                <a:ext cx="60023" cy="77043"/>
              </a:xfrm>
              <a:custGeom>
                <a:avLst/>
                <a:gdLst/>
                <a:ahLst/>
                <a:cxnLst/>
                <a:rect l="l" t="t" r="r" b="b"/>
                <a:pathLst>
                  <a:path w="1848" h="2372" extrusionOk="0">
                    <a:moveTo>
                      <a:pt x="0" y="1"/>
                    </a:moveTo>
                    <a:cubicBezTo>
                      <a:pt x="305" y="922"/>
                      <a:pt x="959" y="1739"/>
                      <a:pt x="1847" y="2371"/>
                    </a:cubicBezTo>
                    <a:lnTo>
                      <a:pt x="18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7154161" y="1252166"/>
                <a:ext cx="97213" cy="131869"/>
              </a:xfrm>
              <a:custGeom>
                <a:avLst/>
                <a:gdLst/>
                <a:ahLst/>
                <a:cxnLst/>
                <a:rect l="l" t="t" r="r" b="b"/>
                <a:pathLst>
                  <a:path w="2993" h="4060" extrusionOk="0">
                    <a:moveTo>
                      <a:pt x="1" y="0"/>
                    </a:moveTo>
                    <a:lnTo>
                      <a:pt x="1" y="4060"/>
                    </a:lnTo>
                    <a:lnTo>
                      <a:pt x="2802" y="4060"/>
                    </a:lnTo>
                    <a:cubicBezTo>
                      <a:pt x="2927" y="3684"/>
                      <a:pt x="2992" y="3286"/>
                      <a:pt x="2992" y="2883"/>
                    </a:cubicBezTo>
                    <a:cubicBezTo>
                      <a:pt x="2992" y="1804"/>
                      <a:pt x="2529" y="807"/>
                      <a:pt x="17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7022325" y="1252166"/>
                <a:ext cx="131869" cy="131869"/>
              </a:xfrm>
              <a:custGeom>
                <a:avLst/>
                <a:gdLst/>
                <a:ahLst/>
                <a:cxnLst/>
                <a:rect l="l" t="t" r="r" b="b"/>
                <a:pathLst>
                  <a:path w="4060" h="4060" extrusionOk="0">
                    <a:moveTo>
                      <a:pt x="0" y="0"/>
                    </a:moveTo>
                    <a:lnTo>
                      <a:pt x="0" y="4060"/>
                    </a:lnTo>
                    <a:lnTo>
                      <a:pt x="4060" y="4060"/>
                    </a:lnTo>
                    <a:lnTo>
                      <a:pt x="40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6890456" y="1252166"/>
                <a:ext cx="131901" cy="131869"/>
              </a:xfrm>
              <a:custGeom>
                <a:avLst/>
                <a:gdLst/>
                <a:ahLst/>
                <a:cxnLst/>
                <a:rect l="l" t="t" r="r" b="b"/>
                <a:pathLst>
                  <a:path w="4061" h="4060" extrusionOk="0">
                    <a:moveTo>
                      <a:pt x="0" y="0"/>
                    </a:moveTo>
                    <a:lnTo>
                      <a:pt x="0" y="4060"/>
                    </a:lnTo>
                    <a:lnTo>
                      <a:pt x="4060" y="4060"/>
                    </a:lnTo>
                    <a:lnTo>
                      <a:pt x="40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6824067" y="1252166"/>
                <a:ext cx="66422" cy="131869"/>
              </a:xfrm>
              <a:custGeom>
                <a:avLst/>
                <a:gdLst/>
                <a:ahLst/>
                <a:cxnLst/>
                <a:rect l="l" t="t" r="r" b="b"/>
                <a:pathLst>
                  <a:path w="2045" h="4060" extrusionOk="0">
                    <a:moveTo>
                      <a:pt x="1260" y="0"/>
                    </a:moveTo>
                    <a:cubicBezTo>
                      <a:pt x="470" y="807"/>
                      <a:pt x="1" y="1804"/>
                      <a:pt x="1" y="2883"/>
                    </a:cubicBezTo>
                    <a:cubicBezTo>
                      <a:pt x="1" y="3286"/>
                      <a:pt x="72" y="3684"/>
                      <a:pt x="197" y="4060"/>
                    </a:cubicBezTo>
                    <a:lnTo>
                      <a:pt x="2044" y="4060"/>
                    </a:lnTo>
                    <a:lnTo>
                      <a:pt x="20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7154161" y="1212151"/>
                <a:ext cx="56515" cy="40048"/>
              </a:xfrm>
              <a:custGeom>
                <a:avLst/>
                <a:gdLst/>
                <a:ahLst/>
                <a:cxnLst/>
                <a:rect l="l" t="t" r="r" b="b"/>
                <a:pathLst>
                  <a:path w="1740" h="1233" extrusionOk="0">
                    <a:moveTo>
                      <a:pt x="1" y="1"/>
                    </a:moveTo>
                    <a:lnTo>
                      <a:pt x="1" y="1232"/>
                    </a:lnTo>
                    <a:lnTo>
                      <a:pt x="1739" y="1232"/>
                    </a:lnTo>
                    <a:cubicBezTo>
                      <a:pt x="1265" y="747"/>
                      <a:pt x="676" y="333"/>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7022325" y="1186491"/>
                <a:ext cx="131869" cy="65707"/>
              </a:xfrm>
              <a:custGeom>
                <a:avLst/>
                <a:gdLst/>
                <a:ahLst/>
                <a:cxnLst/>
                <a:rect l="l" t="t" r="r" b="b"/>
                <a:pathLst>
                  <a:path w="4060" h="2023" extrusionOk="0">
                    <a:moveTo>
                      <a:pt x="474" y="0"/>
                    </a:moveTo>
                    <a:cubicBezTo>
                      <a:pt x="316" y="0"/>
                      <a:pt x="158" y="6"/>
                      <a:pt x="0" y="11"/>
                    </a:cubicBezTo>
                    <a:lnTo>
                      <a:pt x="0" y="2022"/>
                    </a:lnTo>
                    <a:lnTo>
                      <a:pt x="4060" y="2022"/>
                    </a:lnTo>
                    <a:lnTo>
                      <a:pt x="4060" y="791"/>
                    </a:lnTo>
                    <a:cubicBezTo>
                      <a:pt x="3030" y="289"/>
                      <a:pt x="1798" y="0"/>
                      <a:pt x="4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6890456" y="1186849"/>
                <a:ext cx="131901" cy="65350"/>
              </a:xfrm>
              <a:custGeom>
                <a:avLst/>
                <a:gdLst/>
                <a:ahLst/>
                <a:cxnLst/>
                <a:rect l="l" t="t" r="r" b="b"/>
                <a:pathLst>
                  <a:path w="4061" h="2012" extrusionOk="0">
                    <a:moveTo>
                      <a:pt x="4060" y="0"/>
                    </a:moveTo>
                    <a:cubicBezTo>
                      <a:pt x="2491" y="88"/>
                      <a:pt x="1074" y="578"/>
                      <a:pt x="0" y="1341"/>
                    </a:cubicBezTo>
                    <a:lnTo>
                      <a:pt x="0" y="2011"/>
                    </a:lnTo>
                    <a:lnTo>
                      <a:pt x="4060" y="2011"/>
                    </a:lnTo>
                    <a:lnTo>
                      <a:pt x="40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6864959" y="1230372"/>
                <a:ext cx="25529" cy="21827"/>
              </a:xfrm>
              <a:custGeom>
                <a:avLst/>
                <a:gdLst/>
                <a:ahLst/>
                <a:cxnLst/>
                <a:rect l="l" t="t" r="r" b="b"/>
                <a:pathLst>
                  <a:path w="786" h="672" extrusionOk="0">
                    <a:moveTo>
                      <a:pt x="785" y="1"/>
                    </a:moveTo>
                    <a:cubicBezTo>
                      <a:pt x="497" y="208"/>
                      <a:pt x="235" y="431"/>
                      <a:pt x="1" y="671"/>
                    </a:cubicBezTo>
                    <a:lnTo>
                      <a:pt x="785" y="671"/>
                    </a:lnTo>
                    <a:lnTo>
                      <a:pt x="7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6282-EC2D-9128-6ED1-88F97CC705B4}"/>
              </a:ext>
            </a:extLst>
          </p:cNvPr>
          <p:cNvSpPr>
            <a:spLocks noGrp="1"/>
          </p:cNvSpPr>
          <p:nvPr>
            <p:ph type="title"/>
          </p:nvPr>
        </p:nvSpPr>
        <p:spPr>
          <a:xfrm>
            <a:off x="1024800" y="1677420"/>
            <a:ext cx="7704000" cy="572700"/>
          </a:xfrm>
        </p:spPr>
        <p:txBody>
          <a:bodyPr/>
          <a:lstStyle/>
          <a:p>
            <a:r>
              <a:rPr lang="vi-VN" dirty="0"/>
              <a:t>Tìm và sửa lỗi (nếu có)</a:t>
            </a:r>
          </a:p>
        </p:txBody>
      </p:sp>
      <p:sp>
        <p:nvSpPr>
          <p:cNvPr id="4" name="TextBox 3">
            <a:extLst>
              <a:ext uri="{FF2B5EF4-FFF2-40B4-BE49-F238E27FC236}">
                <a16:creationId xmlns:a16="http://schemas.microsoft.com/office/drawing/2014/main" id="{C552A2DF-6FDA-AEFF-827C-2256B1C36243}"/>
              </a:ext>
            </a:extLst>
          </p:cNvPr>
          <p:cNvSpPr txBox="1"/>
          <p:nvPr/>
        </p:nvSpPr>
        <p:spPr>
          <a:xfrm>
            <a:off x="2001520" y="2571750"/>
            <a:ext cx="4572000"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vi-VN" sz="4400" dirty="0">
                <a:solidFill>
                  <a:schemeClr val="tx1">
                    <a:lumMod val="50000"/>
                  </a:schemeClr>
                </a:solidFill>
                <a:latin typeface="Consolas" panose="020B0609020204030204" pitchFamily="49" charset="0"/>
              </a:rPr>
              <a:t>float x = 2.1;</a:t>
            </a:r>
          </a:p>
        </p:txBody>
      </p:sp>
    </p:spTree>
    <p:extLst>
      <p:ext uri="{BB962C8B-B14F-4D97-AF65-F5344CB8AC3E}">
        <p14:creationId xmlns:p14="http://schemas.microsoft.com/office/powerpoint/2010/main" val="882422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9645-1AEE-CC47-7CA9-24DAD098FABF}"/>
              </a:ext>
            </a:extLst>
          </p:cNvPr>
          <p:cNvSpPr>
            <a:spLocks noGrp="1"/>
          </p:cNvSpPr>
          <p:nvPr>
            <p:ph type="title"/>
          </p:nvPr>
        </p:nvSpPr>
        <p:spPr/>
        <p:txBody>
          <a:bodyPr/>
          <a:lstStyle/>
          <a:p>
            <a:r>
              <a:rPr lang="vi-VN" dirty="0"/>
              <a:t>Ép kiểu dữ liệu</a:t>
            </a:r>
          </a:p>
        </p:txBody>
      </p:sp>
      <p:sp>
        <p:nvSpPr>
          <p:cNvPr id="3" name="TextBox 2">
            <a:extLst>
              <a:ext uri="{FF2B5EF4-FFF2-40B4-BE49-F238E27FC236}">
                <a16:creationId xmlns:a16="http://schemas.microsoft.com/office/drawing/2014/main" id="{9FB65229-BD02-55BE-CBE9-67FAC38705FA}"/>
              </a:ext>
            </a:extLst>
          </p:cNvPr>
          <p:cNvSpPr txBox="1"/>
          <p:nvPr/>
        </p:nvSpPr>
        <p:spPr>
          <a:xfrm>
            <a:off x="314960" y="2571750"/>
            <a:ext cx="4663440" cy="738664"/>
          </a:xfrm>
          <a:prstGeom prst="rect">
            <a:avLst/>
          </a:prstGeom>
          <a:noFill/>
        </p:spPr>
        <p:txBody>
          <a:bodyPr wrap="square" rtlCol="0">
            <a:spAutoFit/>
          </a:bodyPr>
          <a:lstStyle/>
          <a:p>
            <a:r>
              <a:rPr lang="vi-VN" i="1" dirty="0">
                <a:solidFill>
                  <a:schemeClr val="accent3">
                    <a:lumMod val="75000"/>
                  </a:schemeClr>
                </a:solidFill>
              </a:rPr>
              <a:t>        float x = 2.1;//lỗi vì 2.1 mặc định là double</a:t>
            </a:r>
          </a:p>
          <a:p>
            <a:r>
              <a:rPr lang="vi-VN" i="1" dirty="0">
                <a:solidFill>
                  <a:schemeClr val="accent3">
                    <a:lumMod val="75000"/>
                  </a:schemeClr>
                </a:solidFill>
              </a:rPr>
              <a:t>        float x1 = 2.1F; //ok</a:t>
            </a:r>
          </a:p>
          <a:p>
            <a:r>
              <a:rPr lang="vi-VN" i="1" dirty="0">
                <a:solidFill>
                  <a:schemeClr val="accent3">
                    <a:lumMod val="75000"/>
                  </a:schemeClr>
                </a:solidFill>
              </a:rPr>
              <a:t>        float x2 = 2.1f; //f hoặc F thì được hiểu là float</a:t>
            </a:r>
          </a:p>
        </p:txBody>
      </p:sp>
      <p:sp>
        <p:nvSpPr>
          <p:cNvPr id="5" name="TextBox 4">
            <a:extLst>
              <a:ext uri="{FF2B5EF4-FFF2-40B4-BE49-F238E27FC236}">
                <a16:creationId xmlns:a16="http://schemas.microsoft.com/office/drawing/2014/main" id="{11000BC7-CED0-0C01-B7DE-67BA33077ED4}"/>
              </a:ext>
            </a:extLst>
          </p:cNvPr>
          <p:cNvSpPr txBox="1"/>
          <p:nvPr/>
        </p:nvSpPr>
        <p:spPr>
          <a:xfrm>
            <a:off x="4257040" y="3575438"/>
            <a:ext cx="4572000" cy="738664"/>
          </a:xfrm>
          <a:prstGeom prst="rect">
            <a:avLst/>
          </a:prstGeom>
          <a:noFill/>
        </p:spPr>
        <p:txBody>
          <a:bodyPr wrap="square">
            <a:spAutoFit/>
          </a:bodyPr>
          <a:lstStyle/>
          <a:p>
            <a:r>
              <a:rPr lang="vi-VN" i="1" dirty="0">
                <a:solidFill>
                  <a:schemeClr val="accent3">
                    <a:lumMod val="75000"/>
                  </a:schemeClr>
                </a:solidFill>
              </a:rPr>
              <a:t>         int a=5, b=10;</a:t>
            </a:r>
          </a:p>
          <a:p>
            <a:r>
              <a:rPr lang="vi-VN" i="1" dirty="0">
                <a:solidFill>
                  <a:schemeClr val="accent3">
                    <a:lumMod val="75000"/>
                  </a:schemeClr>
                </a:solidFill>
              </a:rPr>
              <a:t>         System.out.println("a/b = "+a/b);         </a:t>
            </a:r>
          </a:p>
          <a:p>
            <a:r>
              <a:rPr lang="vi-VN" i="1" dirty="0">
                <a:solidFill>
                  <a:schemeClr val="accent3">
                    <a:lumMod val="75000"/>
                  </a:schemeClr>
                </a:solidFill>
              </a:rPr>
              <a:t>         System.out.println("a/b = "+ (double)a/b);</a:t>
            </a:r>
          </a:p>
        </p:txBody>
      </p:sp>
      <p:sp>
        <p:nvSpPr>
          <p:cNvPr id="7" name="TextBox 6">
            <a:extLst>
              <a:ext uri="{FF2B5EF4-FFF2-40B4-BE49-F238E27FC236}">
                <a16:creationId xmlns:a16="http://schemas.microsoft.com/office/drawing/2014/main" id="{9971E7C7-93EA-BE9E-B117-E3CBD6D5CB0C}"/>
              </a:ext>
            </a:extLst>
          </p:cNvPr>
          <p:cNvSpPr txBox="1"/>
          <p:nvPr/>
        </p:nvSpPr>
        <p:spPr>
          <a:xfrm>
            <a:off x="233680" y="1198730"/>
            <a:ext cx="8676640" cy="954107"/>
          </a:xfrm>
          <a:prstGeom prst="rect">
            <a:avLst/>
          </a:prstGeom>
          <a:noFill/>
        </p:spPr>
        <p:txBody>
          <a:bodyPr wrap="square">
            <a:spAutoFit/>
          </a:bodyPr>
          <a:lstStyle/>
          <a:p>
            <a:pPr marL="158750" indent="0">
              <a:buNone/>
            </a:pPr>
            <a:r>
              <a:rPr lang="vi-VN" u="sng" dirty="0">
                <a:latin typeface="Arial" panose="020B0604020202020204" pitchFamily="34" charset="0"/>
                <a:cs typeface="Arial" panose="020B0604020202020204" pitchFamily="34" charset="0"/>
              </a:rPr>
              <a:t>Tại sao phải ép kiểu: </a:t>
            </a:r>
          </a:p>
          <a:p>
            <a:pPr marL="158750" indent="0">
              <a:buNone/>
            </a:pPr>
            <a:r>
              <a:rPr lang="vi-VN" dirty="0">
                <a:latin typeface="Arial" panose="020B0604020202020204" pitchFamily="34" charset="0"/>
                <a:cs typeface="Arial" panose="020B0604020202020204" pitchFamily="34" charset="0"/>
              </a:rPr>
              <a:t>Vì các kiểu dữ liệu sinh ra để phù hợp với mục đích sử dụng, tiết kiệm bộ nhớ hệ thống. </a:t>
            </a:r>
          </a:p>
          <a:p>
            <a:pPr marL="158750" indent="0">
              <a:buNone/>
            </a:pPr>
            <a:r>
              <a:rPr lang="vi-VN" dirty="0">
                <a:latin typeface="Arial" panose="020B0604020202020204" pitchFamily="34" charset="0"/>
                <a:cs typeface="Arial" panose="020B0604020202020204" pitchFamily="34" charset="0"/>
              </a:rPr>
              <a:t>Trong quá trình tính toán, có thể kiểu dữ liệu trả về không còn giống với kiểu ban đầu chúng ta khai báo</a:t>
            </a:r>
          </a:p>
          <a:p>
            <a:pPr marL="158750" indent="0">
              <a:buNone/>
            </a:pPr>
            <a:r>
              <a:rPr lang="vi-VN" dirty="0">
                <a:latin typeface="Arial" panose="020B0604020202020204" pitchFamily="34" charset="0"/>
                <a:cs typeface="Arial" panose="020B0604020202020204" pitchFamily="34" charset="0"/>
              </a:rPr>
              <a:t> =&gt; Cần ép kiểu để sử dụng kiểu phù hợp</a:t>
            </a:r>
          </a:p>
        </p:txBody>
      </p:sp>
    </p:spTree>
    <p:extLst>
      <p:ext uri="{BB962C8B-B14F-4D97-AF65-F5344CB8AC3E}">
        <p14:creationId xmlns:p14="http://schemas.microsoft.com/office/powerpoint/2010/main" val="1957325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10CE-B210-E71A-4F13-57B91911544A}"/>
              </a:ext>
            </a:extLst>
          </p:cNvPr>
          <p:cNvSpPr>
            <a:spLocks noGrp="1"/>
          </p:cNvSpPr>
          <p:nvPr>
            <p:ph type="title"/>
          </p:nvPr>
        </p:nvSpPr>
        <p:spPr/>
        <p:txBody>
          <a:bodyPr/>
          <a:lstStyle/>
          <a:p>
            <a:r>
              <a:rPr lang="vi-VN" dirty="0"/>
              <a:t>Các phép toán cơ bản</a:t>
            </a:r>
          </a:p>
        </p:txBody>
      </p:sp>
      <p:pic>
        <p:nvPicPr>
          <p:cNvPr id="4" name="Picture 3">
            <a:extLst>
              <a:ext uri="{FF2B5EF4-FFF2-40B4-BE49-F238E27FC236}">
                <a16:creationId xmlns:a16="http://schemas.microsoft.com/office/drawing/2014/main" id="{224C72AE-0EC0-46CC-F296-FE5A8CCDA5EB}"/>
              </a:ext>
            </a:extLst>
          </p:cNvPr>
          <p:cNvPicPr>
            <a:picLocks noChangeAspect="1"/>
          </p:cNvPicPr>
          <p:nvPr/>
        </p:nvPicPr>
        <p:blipFill>
          <a:blip r:embed="rId2"/>
          <a:stretch>
            <a:fillRect/>
          </a:stretch>
        </p:blipFill>
        <p:spPr>
          <a:xfrm>
            <a:off x="720000" y="1231246"/>
            <a:ext cx="2319576" cy="3372754"/>
          </a:xfrm>
          <a:prstGeom prst="rect">
            <a:avLst/>
          </a:prstGeom>
        </p:spPr>
      </p:pic>
      <p:sp>
        <p:nvSpPr>
          <p:cNvPr id="6" name="TextBox 5">
            <a:extLst>
              <a:ext uri="{FF2B5EF4-FFF2-40B4-BE49-F238E27FC236}">
                <a16:creationId xmlns:a16="http://schemas.microsoft.com/office/drawing/2014/main" id="{EF5D5241-AB44-3C3C-D7C9-FF23AF591C77}"/>
              </a:ext>
            </a:extLst>
          </p:cNvPr>
          <p:cNvSpPr txBox="1"/>
          <p:nvPr/>
        </p:nvSpPr>
        <p:spPr>
          <a:xfrm>
            <a:off x="2805896" y="1658513"/>
            <a:ext cx="5486400" cy="1384995"/>
          </a:xfrm>
          <a:prstGeom prst="rect">
            <a:avLst/>
          </a:prstGeom>
          <a:noFill/>
        </p:spPr>
        <p:txBody>
          <a:bodyPr wrap="square">
            <a:spAutoFit/>
          </a:bodyPr>
          <a:lstStyle/>
          <a:p>
            <a:r>
              <a:rPr lang="vi-VN" sz="1200" dirty="0">
                <a:solidFill>
                  <a:schemeClr val="accent3">
                    <a:lumMod val="75000"/>
                  </a:schemeClr>
                </a:solidFill>
              </a:rPr>
              <a:t>        int a = 3, b = 4;</a:t>
            </a:r>
          </a:p>
          <a:p>
            <a:r>
              <a:rPr lang="vi-VN" sz="1200" dirty="0">
                <a:solidFill>
                  <a:schemeClr val="accent3">
                    <a:lumMod val="75000"/>
                  </a:schemeClr>
                </a:solidFill>
              </a:rPr>
              <a:t>        System.out.println("a+b = " + (a + b));</a:t>
            </a:r>
          </a:p>
          <a:p>
            <a:r>
              <a:rPr lang="vi-VN" sz="1200" dirty="0">
                <a:solidFill>
                  <a:schemeClr val="accent3">
                    <a:lumMod val="75000"/>
                  </a:schemeClr>
                </a:solidFill>
              </a:rPr>
              <a:t>        System.out.println("a-b = " + (a - b));</a:t>
            </a:r>
          </a:p>
          <a:p>
            <a:r>
              <a:rPr lang="vi-VN" sz="1200" dirty="0">
                <a:solidFill>
                  <a:schemeClr val="accent3">
                    <a:lumMod val="75000"/>
                  </a:schemeClr>
                </a:solidFill>
              </a:rPr>
              <a:t>        System.out.println("a+b = " + (a * b));</a:t>
            </a:r>
          </a:p>
          <a:p>
            <a:r>
              <a:rPr lang="vi-VN" sz="1200" dirty="0">
                <a:solidFill>
                  <a:schemeClr val="accent3">
                    <a:lumMod val="75000"/>
                  </a:schemeClr>
                </a:solidFill>
              </a:rPr>
              <a:t>        System.out.println("a/b = " + ((float)a / b));</a:t>
            </a:r>
          </a:p>
          <a:p>
            <a:r>
              <a:rPr lang="vi-VN" sz="1200" dirty="0">
                <a:solidFill>
                  <a:schemeClr val="accent3">
                    <a:lumMod val="75000"/>
                  </a:schemeClr>
                </a:solidFill>
              </a:rPr>
              <a:t>        System.out.println("a%b = " + (a % b));</a:t>
            </a:r>
          </a:p>
          <a:p>
            <a:endParaRPr lang="vi-VN" sz="1200" dirty="0">
              <a:solidFill>
                <a:schemeClr val="accent3">
                  <a:lumMod val="75000"/>
                </a:schemeClr>
              </a:solidFill>
            </a:endParaRPr>
          </a:p>
        </p:txBody>
      </p:sp>
      <p:sp>
        <p:nvSpPr>
          <p:cNvPr id="7" name="Title 1">
            <a:extLst>
              <a:ext uri="{FF2B5EF4-FFF2-40B4-BE49-F238E27FC236}">
                <a16:creationId xmlns:a16="http://schemas.microsoft.com/office/drawing/2014/main" id="{65A8D353-E5BD-F17D-1B50-E721728503EF}"/>
              </a:ext>
            </a:extLst>
          </p:cNvPr>
          <p:cNvSpPr txBox="1">
            <a:spLocks/>
          </p:cNvSpPr>
          <p:nvPr/>
        </p:nvSpPr>
        <p:spPr>
          <a:xfrm>
            <a:off x="6104426" y="1469792"/>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000"/>
              <a:buFont typeface="Manrope ExtraBold"/>
              <a:buNone/>
              <a:defRPr sz="3000" b="0" i="0" u="none" strike="noStrike" cap="none">
                <a:solidFill>
                  <a:schemeClr val="accent3"/>
                </a:solidFill>
                <a:latin typeface="Manrope ExtraBold"/>
                <a:ea typeface="Manrope ExtraBold"/>
                <a:cs typeface="Manrope ExtraBold"/>
                <a:sym typeface="Manrope ExtraBold"/>
              </a:defRPr>
            </a:lvl1pPr>
            <a:lvl2pPr marR="0" lvl="1" algn="l" rtl="0">
              <a:lnSpc>
                <a:spcPct val="100000"/>
              </a:lnSpc>
              <a:spcBef>
                <a:spcPts val="0"/>
              </a:spcBef>
              <a:spcAft>
                <a:spcPts val="0"/>
              </a:spcAft>
              <a:buClr>
                <a:schemeClr val="accent3"/>
              </a:buClr>
              <a:buSzPts val="3500"/>
              <a:buFont typeface="Manrope ExtraBold"/>
              <a:buNone/>
              <a:defRPr sz="3500" b="0" i="0" u="none" strike="noStrike" cap="none">
                <a:solidFill>
                  <a:schemeClr val="accent3"/>
                </a:solidFill>
                <a:latin typeface="Manrope ExtraBold"/>
                <a:ea typeface="Manrope ExtraBold"/>
                <a:cs typeface="Manrope ExtraBold"/>
                <a:sym typeface="Manrope ExtraBold"/>
              </a:defRPr>
            </a:lvl2pPr>
            <a:lvl3pPr marR="0" lvl="2" algn="l" rtl="0">
              <a:lnSpc>
                <a:spcPct val="100000"/>
              </a:lnSpc>
              <a:spcBef>
                <a:spcPts val="0"/>
              </a:spcBef>
              <a:spcAft>
                <a:spcPts val="0"/>
              </a:spcAft>
              <a:buClr>
                <a:schemeClr val="accent3"/>
              </a:buClr>
              <a:buSzPts val="3500"/>
              <a:buFont typeface="Manrope ExtraBold"/>
              <a:buNone/>
              <a:defRPr sz="3500" b="0" i="0" u="none" strike="noStrike" cap="none">
                <a:solidFill>
                  <a:schemeClr val="accent3"/>
                </a:solidFill>
                <a:latin typeface="Manrope ExtraBold"/>
                <a:ea typeface="Manrope ExtraBold"/>
                <a:cs typeface="Manrope ExtraBold"/>
                <a:sym typeface="Manrope ExtraBold"/>
              </a:defRPr>
            </a:lvl3pPr>
            <a:lvl4pPr marR="0" lvl="3" algn="l" rtl="0">
              <a:lnSpc>
                <a:spcPct val="100000"/>
              </a:lnSpc>
              <a:spcBef>
                <a:spcPts val="0"/>
              </a:spcBef>
              <a:spcAft>
                <a:spcPts val="0"/>
              </a:spcAft>
              <a:buClr>
                <a:schemeClr val="accent3"/>
              </a:buClr>
              <a:buSzPts val="3500"/>
              <a:buFont typeface="Manrope ExtraBold"/>
              <a:buNone/>
              <a:defRPr sz="3500" b="0" i="0" u="none" strike="noStrike" cap="none">
                <a:solidFill>
                  <a:schemeClr val="accent3"/>
                </a:solidFill>
                <a:latin typeface="Manrope ExtraBold"/>
                <a:ea typeface="Manrope ExtraBold"/>
                <a:cs typeface="Manrope ExtraBold"/>
                <a:sym typeface="Manrope ExtraBold"/>
              </a:defRPr>
            </a:lvl4pPr>
            <a:lvl5pPr marR="0" lvl="4" algn="l" rtl="0">
              <a:lnSpc>
                <a:spcPct val="100000"/>
              </a:lnSpc>
              <a:spcBef>
                <a:spcPts val="0"/>
              </a:spcBef>
              <a:spcAft>
                <a:spcPts val="0"/>
              </a:spcAft>
              <a:buClr>
                <a:schemeClr val="accent3"/>
              </a:buClr>
              <a:buSzPts val="3500"/>
              <a:buFont typeface="Manrope ExtraBold"/>
              <a:buNone/>
              <a:defRPr sz="3500" b="0" i="0" u="none" strike="noStrike" cap="none">
                <a:solidFill>
                  <a:schemeClr val="accent3"/>
                </a:solidFill>
                <a:latin typeface="Manrope ExtraBold"/>
                <a:ea typeface="Manrope ExtraBold"/>
                <a:cs typeface="Manrope ExtraBold"/>
                <a:sym typeface="Manrope ExtraBold"/>
              </a:defRPr>
            </a:lvl5pPr>
            <a:lvl6pPr marR="0" lvl="5" algn="l" rtl="0">
              <a:lnSpc>
                <a:spcPct val="100000"/>
              </a:lnSpc>
              <a:spcBef>
                <a:spcPts val="0"/>
              </a:spcBef>
              <a:spcAft>
                <a:spcPts val="0"/>
              </a:spcAft>
              <a:buClr>
                <a:schemeClr val="accent3"/>
              </a:buClr>
              <a:buSzPts val="3500"/>
              <a:buFont typeface="Manrope ExtraBold"/>
              <a:buNone/>
              <a:defRPr sz="3500" b="0" i="0" u="none" strike="noStrike" cap="none">
                <a:solidFill>
                  <a:schemeClr val="accent3"/>
                </a:solidFill>
                <a:latin typeface="Manrope ExtraBold"/>
                <a:ea typeface="Manrope ExtraBold"/>
                <a:cs typeface="Manrope ExtraBold"/>
                <a:sym typeface="Manrope ExtraBold"/>
              </a:defRPr>
            </a:lvl6pPr>
            <a:lvl7pPr marR="0" lvl="6" algn="l" rtl="0">
              <a:lnSpc>
                <a:spcPct val="100000"/>
              </a:lnSpc>
              <a:spcBef>
                <a:spcPts val="0"/>
              </a:spcBef>
              <a:spcAft>
                <a:spcPts val="0"/>
              </a:spcAft>
              <a:buClr>
                <a:schemeClr val="accent3"/>
              </a:buClr>
              <a:buSzPts val="3500"/>
              <a:buFont typeface="Manrope ExtraBold"/>
              <a:buNone/>
              <a:defRPr sz="3500" b="0" i="0" u="none" strike="noStrike" cap="none">
                <a:solidFill>
                  <a:schemeClr val="accent3"/>
                </a:solidFill>
                <a:latin typeface="Manrope ExtraBold"/>
                <a:ea typeface="Manrope ExtraBold"/>
                <a:cs typeface="Manrope ExtraBold"/>
                <a:sym typeface="Manrope ExtraBold"/>
              </a:defRPr>
            </a:lvl7pPr>
            <a:lvl8pPr marR="0" lvl="7" algn="l" rtl="0">
              <a:lnSpc>
                <a:spcPct val="100000"/>
              </a:lnSpc>
              <a:spcBef>
                <a:spcPts val="0"/>
              </a:spcBef>
              <a:spcAft>
                <a:spcPts val="0"/>
              </a:spcAft>
              <a:buClr>
                <a:schemeClr val="accent3"/>
              </a:buClr>
              <a:buSzPts val="3500"/>
              <a:buFont typeface="Manrope ExtraBold"/>
              <a:buNone/>
              <a:defRPr sz="3500" b="0" i="0" u="none" strike="noStrike" cap="none">
                <a:solidFill>
                  <a:schemeClr val="accent3"/>
                </a:solidFill>
                <a:latin typeface="Manrope ExtraBold"/>
                <a:ea typeface="Manrope ExtraBold"/>
                <a:cs typeface="Manrope ExtraBold"/>
                <a:sym typeface="Manrope ExtraBold"/>
              </a:defRPr>
            </a:lvl8pPr>
            <a:lvl9pPr marR="0" lvl="8" algn="l" rtl="0">
              <a:lnSpc>
                <a:spcPct val="100000"/>
              </a:lnSpc>
              <a:spcBef>
                <a:spcPts val="0"/>
              </a:spcBef>
              <a:spcAft>
                <a:spcPts val="0"/>
              </a:spcAft>
              <a:buClr>
                <a:schemeClr val="accent3"/>
              </a:buClr>
              <a:buSzPts val="3500"/>
              <a:buFont typeface="Manrope ExtraBold"/>
              <a:buNone/>
              <a:defRPr sz="3500" b="0" i="0" u="none" strike="noStrike" cap="none">
                <a:solidFill>
                  <a:schemeClr val="accent3"/>
                </a:solidFill>
                <a:latin typeface="Manrope ExtraBold"/>
                <a:ea typeface="Manrope ExtraBold"/>
                <a:cs typeface="Manrope ExtraBold"/>
                <a:sym typeface="Manrope ExtraBold"/>
              </a:defRPr>
            </a:lvl9pPr>
          </a:lstStyle>
          <a:p>
            <a:r>
              <a:rPr lang="vi-VN" sz="2400" dirty="0"/>
              <a:t>Phép so sánh</a:t>
            </a:r>
          </a:p>
        </p:txBody>
      </p:sp>
      <p:pic>
        <p:nvPicPr>
          <p:cNvPr id="8" name="Picture 7">
            <a:extLst>
              <a:ext uri="{FF2B5EF4-FFF2-40B4-BE49-F238E27FC236}">
                <a16:creationId xmlns:a16="http://schemas.microsoft.com/office/drawing/2014/main" id="{F6443129-CDF2-2928-27F1-362096B2485C}"/>
              </a:ext>
            </a:extLst>
          </p:cNvPr>
          <p:cNvPicPr>
            <a:picLocks noChangeAspect="1"/>
          </p:cNvPicPr>
          <p:nvPr/>
        </p:nvPicPr>
        <p:blipFill>
          <a:blip r:embed="rId3"/>
          <a:stretch>
            <a:fillRect/>
          </a:stretch>
        </p:blipFill>
        <p:spPr>
          <a:xfrm>
            <a:off x="6104426" y="1910770"/>
            <a:ext cx="2470614" cy="2892799"/>
          </a:xfrm>
          <a:prstGeom prst="rect">
            <a:avLst/>
          </a:prstGeom>
        </p:spPr>
      </p:pic>
      <p:sp>
        <p:nvSpPr>
          <p:cNvPr id="10" name="TextBox 9">
            <a:extLst>
              <a:ext uri="{FF2B5EF4-FFF2-40B4-BE49-F238E27FC236}">
                <a16:creationId xmlns:a16="http://schemas.microsoft.com/office/drawing/2014/main" id="{455E1851-2321-BB27-AFCC-4A39BC721333}"/>
              </a:ext>
            </a:extLst>
          </p:cNvPr>
          <p:cNvSpPr txBox="1"/>
          <p:nvPr/>
        </p:nvSpPr>
        <p:spPr>
          <a:xfrm>
            <a:off x="3248660" y="3859312"/>
            <a:ext cx="6903720" cy="369332"/>
          </a:xfrm>
          <a:prstGeom prst="rect">
            <a:avLst/>
          </a:prstGeom>
          <a:noFill/>
        </p:spPr>
        <p:txBody>
          <a:bodyPr wrap="square">
            <a:spAutoFit/>
          </a:bodyPr>
          <a:lstStyle/>
          <a:p>
            <a:r>
              <a:rPr lang="vi-VN" sz="1800" i="1" dirty="0">
                <a:solidFill>
                  <a:schemeClr val="accent3">
                    <a:lumMod val="75000"/>
                  </a:schemeClr>
                </a:solidFill>
              </a:rPr>
              <a:t> Phép gán += -= *= /= %=</a:t>
            </a:r>
            <a:endParaRPr lang="vi-VN" sz="1800" dirty="0"/>
          </a:p>
        </p:txBody>
      </p:sp>
    </p:spTree>
    <p:extLst>
      <p:ext uri="{BB962C8B-B14F-4D97-AF65-F5344CB8AC3E}">
        <p14:creationId xmlns:p14="http://schemas.microsoft.com/office/powerpoint/2010/main" val="2464026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C4F072-10AD-58E7-EC0F-48E89E8D03F0}"/>
              </a:ext>
            </a:extLst>
          </p:cNvPr>
          <p:cNvPicPr>
            <a:picLocks noChangeAspect="1"/>
          </p:cNvPicPr>
          <p:nvPr/>
        </p:nvPicPr>
        <p:blipFill>
          <a:blip r:embed="rId2"/>
          <a:stretch>
            <a:fillRect/>
          </a:stretch>
        </p:blipFill>
        <p:spPr>
          <a:xfrm>
            <a:off x="1459824" y="990280"/>
            <a:ext cx="6064831" cy="3576313"/>
          </a:xfrm>
          <a:prstGeom prst="rect">
            <a:avLst/>
          </a:prstGeom>
        </p:spPr>
      </p:pic>
    </p:spTree>
    <p:extLst>
      <p:ext uri="{BB962C8B-B14F-4D97-AF65-F5344CB8AC3E}">
        <p14:creationId xmlns:p14="http://schemas.microsoft.com/office/powerpoint/2010/main" val="519968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26717-00F0-9DEC-22E0-5C3983055F12}"/>
              </a:ext>
            </a:extLst>
          </p:cNvPr>
          <p:cNvSpPr>
            <a:spLocks noGrp="1"/>
          </p:cNvSpPr>
          <p:nvPr>
            <p:ph type="title"/>
          </p:nvPr>
        </p:nvSpPr>
        <p:spPr/>
        <p:txBody>
          <a:bodyPr/>
          <a:lstStyle/>
          <a:p>
            <a:r>
              <a:rPr lang="vi-VN" dirty="0"/>
              <a:t>Toán tử logic</a:t>
            </a:r>
          </a:p>
        </p:txBody>
      </p:sp>
      <p:pic>
        <p:nvPicPr>
          <p:cNvPr id="4" name="Picture 3">
            <a:extLst>
              <a:ext uri="{FF2B5EF4-FFF2-40B4-BE49-F238E27FC236}">
                <a16:creationId xmlns:a16="http://schemas.microsoft.com/office/drawing/2014/main" id="{A2D16813-4ECA-63BD-88AD-3038063A2513}"/>
              </a:ext>
            </a:extLst>
          </p:cNvPr>
          <p:cNvPicPr>
            <a:picLocks noChangeAspect="1"/>
          </p:cNvPicPr>
          <p:nvPr/>
        </p:nvPicPr>
        <p:blipFill>
          <a:blip r:embed="rId2"/>
          <a:stretch>
            <a:fillRect/>
          </a:stretch>
        </p:blipFill>
        <p:spPr>
          <a:xfrm>
            <a:off x="992350" y="1229435"/>
            <a:ext cx="6773220" cy="3477110"/>
          </a:xfrm>
          <a:prstGeom prst="rect">
            <a:avLst/>
          </a:prstGeom>
        </p:spPr>
      </p:pic>
    </p:spTree>
    <p:extLst>
      <p:ext uri="{BB962C8B-B14F-4D97-AF65-F5344CB8AC3E}">
        <p14:creationId xmlns:p14="http://schemas.microsoft.com/office/powerpoint/2010/main" val="2685280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6282-EC2D-9128-6ED1-88F97CC705B4}"/>
              </a:ext>
            </a:extLst>
          </p:cNvPr>
          <p:cNvSpPr>
            <a:spLocks noGrp="1"/>
          </p:cNvSpPr>
          <p:nvPr>
            <p:ph type="title"/>
          </p:nvPr>
        </p:nvSpPr>
        <p:spPr>
          <a:xfrm>
            <a:off x="2522396" y="1483606"/>
            <a:ext cx="2890167" cy="780192"/>
          </a:xfrm>
        </p:spPr>
        <p:txBody>
          <a:bodyPr/>
          <a:lstStyle/>
          <a:p>
            <a:r>
              <a:rPr lang="vi-VN" dirty="0"/>
              <a:t>(?) Tìm a, b, c</a:t>
            </a:r>
          </a:p>
        </p:txBody>
      </p:sp>
      <p:sp>
        <p:nvSpPr>
          <p:cNvPr id="4" name="TextBox 3">
            <a:extLst>
              <a:ext uri="{FF2B5EF4-FFF2-40B4-BE49-F238E27FC236}">
                <a16:creationId xmlns:a16="http://schemas.microsoft.com/office/drawing/2014/main" id="{C552A2DF-6FDA-AEFF-827C-2256B1C36243}"/>
              </a:ext>
            </a:extLst>
          </p:cNvPr>
          <p:cNvSpPr txBox="1"/>
          <p:nvPr/>
        </p:nvSpPr>
        <p:spPr>
          <a:xfrm>
            <a:off x="2621280" y="2263798"/>
            <a:ext cx="311912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vi-VN" sz="2000" dirty="0"/>
              <a:t>int a = 1 ;</a:t>
            </a:r>
          </a:p>
          <a:p>
            <a:r>
              <a:rPr lang="vi-VN" sz="2000" dirty="0"/>
              <a:t>int b = 2;</a:t>
            </a:r>
          </a:p>
          <a:p>
            <a:r>
              <a:rPr lang="vi-VN" sz="2000" dirty="0"/>
              <a:t>int c= a++ - ++b + 1;</a:t>
            </a:r>
            <a:endParaRPr lang="vi-VN" sz="2000" dirty="0">
              <a:solidFill>
                <a:schemeClr val="tx1">
                  <a:lumMod val="50000"/>
                </a:schemeClr>
              </a:solidFill>
              <a:latin typeface="Consolas" panose="020B0609020204030204" pitchFamily="49" charset="0"/>
            </a:endParaRPr>
          </a:p>
        </p:txBody>
      </p:sp>
    </p:spTree>
    <p:extLst>
      <p:ext uri="{BB962C8B-B14F-4D97-AF65-F5344CB8AC3E}">
        <p14:creationId xmlns:p14="http://schemas.microsoft.com/office/powerpoint/2010/main" val="1469682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27D32-E8D3-9CFD-2294-C0CAAD60ED36}"/>
              </a:ext>
            </a:extLst>
          </p:cNvPr>
          <p:cNvSpPr>
            <a:spLocks noGrp="1"/>
          </p:cNvSpPr>
          <p:nvPr>
            <p:ph type="title"/>
          </p:nvPr>
        </p:nvSpPr>
        <p:spPr/>
        <p:txBody>
          <a:bodyPr/>
          <a:lstStyle/>
          <a:p>
            <a:r>
              <a:rPr lang="vi-VN" dirty="0"/>
              <a:t>Prefix, postfix</a:t>
            </a:r>
          </a:p>
        </p:txBody>
      </p:sp>
      <p:pic>
        <p:nvPicPr>
          <p:cNvPr id="4" name="Picture 3">
            <a:extLst>
              <a:ext uri="{FF2B5EF4-FFF2-40B4-BE49-F238E27FC236}">
                <a16:creationId xmlns:a16="http://schemas.microsoft.com/office/drawing/2014/main" id="{D19E7CE9-9849-F7B7-A813-3B9DCCE08E00}"/>
              </a:ext>
            </a:extLst>
          </p:cNvPr>
          <p:cNvPicPr>
            <a:picLocks noChangeAspect="1"/>
          </p:cNvPicPr>
          <p:nvPr/>
        </p:nvPicPr>
        <p:blipFill>
          <a:blip r:embed="rId2"/>
          <a:stretch>
            <a:fillRect/>
          </a:stretch>
        </p:blipFill>
        <p:spPr>
          <a:xfrm>
            <a:off x="720000" y="1112200"/>
            <a:ext cx="5763429" cy="1286054"/>
          </a:xfrm>
          <a:prstGeom prst="rect">
            <a:avLst/>
          </a:prstGeom>
        </p:spPr>
      </p:pic>
      <p:sp>
        <p:nvSpPr>
          <p:cNvPr id="6" name="TextBox 5">
            <a:extLst>
              <a:ext uri="{FF2B5EF4-FFF2-40B4-BE49-F238E27FC236}">
                <a16:creationId xmlns:a16="http://schemas.microsoft.com/office/drawing/2014/main" id="{EEF31AA8-9978-3809-4E01-426EBBD7DA42}"/>
              </a:ext>
            </a:extLst>
          </p:cNvPr>
          <p:cNvSpPr txBox="1"/>
          <p:nvPr/>
        </p:nvSpPr>
        <p:spPr>
          <a:xfrm>
            <a:off x="6483429" y="1308355"/>
            <a:ext cx="4572000" cy="954107"/>
          </a:xfrm>
          <a:prstGeom prst="rect">
            <a:avLst/>
          </a:prstGeom>
          <a:noFill/>
        </p:spPr>
        <p:txBody>
          <a:bodyPr wrap="square">
            <a:spAutoFit/>
          </a:bodyPr>
          <a:lstStyle/>
          <a:p>
            <a:r>
              <a:rPr lang="vi-VN" dirty="0"/>
              <a:t>        x++; //tăng x lên 1</a:t>
            </a:r>
          </a:p>
          <a:p>
            <a:r>
              <a:rPr lang="vi-VN" dirty="0"/>
              <a:t>        ++y; //tăng y lên 1</a:t>
            </a:r>
          </a:p>
          <a:p>
            <a:r>
              <a:rPr lang="vi-VN" dirty="0"/>
              <a:t>        z--; //giảm z đi 1</a:t>
            </a:r>
          </a:p>
          <a:p>
            <a:r>
              <a:rPr lang="vi-VN" dirty="0"/>
              <a:t>        --t; //giảm t đi 1</a:t>
            </a:r>
          </a:p>
        </p:txBody>
      </p:sp>
      <p:sp>
        <p:nvSpPr>
          <p:cNvPr id="8" name="TextBox 7">
            <a:extLst>
              <a:ext uri="{FF2B5EF4-FFF2-40B4-BE49-F238E27FC236}">
                <a16:creationId xmlns:a16="http://schemas.microsoft.com/office/drawing/2014/main" id="{BAA26347-1345-FB19-1622-E47242DB1BB2}"/>
              </a:ext>
            </a:extLst>
          </p:cNvPr>
          <p:cNvSpPr txBox="1"/>
          <p:nvPr/>
        </p:nvSpPr>
        <p:spPr>
          <a:xfrm>
            <a:off x="5220881" y="2518622"/>
            <a:ext cx="5527040" cy="738664"/>
          </a:xfrm>
          <a:prstGeom prst="rect">
            <a:avLst/>
          </a:prstGeom>
          <a:noFill/>
        </p:spPr>
        <p:txBody>
          <a:bodyPr wrap="square">
            <a:spAutoFit/>
          </a:bodyPr>
          <a:lstStyle/>
          <a:p>
            <a:r>
              <a:rPr lang="vi-VN" dirty="0"/>
              <a:t>        int a = 1 ;</a:t>
            </a:r>
          </a:p>
          <a:p>
            <a:r>
              <a:rPr lang="vi-VN" dirty="0"/>
              <a:t>        int b = 2;</a:t>
            </a:r>
          </a:p>
          <a:p>
            <a:r>
              <a:rPr lang="vi-VN" dirty="0"/>
              <a:t>        int c= a++ - ++b + 1;</a:t>
            </a:r>
          </a:p>
        </p:txBody>
      </p:sp>
      <p:sp>
        <p:nvSpPr>
          <p:cNvPr id="11" name="TextBox 10">
            <a:extLst>
              <a:ext uri="{FF2B5EF4-FFF2-40B4-BE49-F238E27FC236}">
                <a16:creationId xmlns:a16="http://schemas.microsoft.com/office/drawing/2014/main" id="{3B081390-7E2A-E5C6-61B0-53C7F3DA6B9E}"/>
              </a:ext>
            </a:extLst>
          </p:cNvPr>
          <p:cNvSpPr txBox="1"/>
          <p:nvPr/>
        </p:nvSpPr>
        <p:spPr>
          <a:xfrm>
            <a:off x="5660480" y="3521262"/>
            <a:ext cx="5527040" cy="954107"/>
          </a:xfrm>
          <a:prstGeom prst="rect">
            <a:avLst/>
          </a:prstGeom>
          <a:noFill/>
        </p:spPr>
        <p:txBody>
          <a:bodyPr wrap="square">
            <a:spAutoFit/>
          </a:bodyPr>
          <a:lstStyle/>
          <a:p>
            <a:r>
              <a:rPr lang="vi-VN" dirty="0"/>
              <a:t>Step 1: ++b =&gt; b = 3</a:t>
            </a:r>
          </a:p>
          <a:p>
            <a:r>
              <a:rPr lang="vi-VN" dirty="0"/>
              <a:t>Step 2: a = 1 b=3=&gt; 1 - 3 + 1 = - 1</a:t>
            </a:r>
          </a:p>
          <a:p>
            <a:r>
              <a:rPr lang="vi-VN" dirty="0"/>
              <a:t>Step 3: c = - 1</a:t>
            </a:r>
          </a:p>
          <a:p>
            <a:r>
              <a:rPr lang="vi-VN" dirty="0"/>
              <a:t>Step 4: a++ =&gt; a = 2</a:t>
            </a:r>
          </a:p>
        </p:txBody>
      </p:sp>
      <p:sp>
        <p:nvSpPr>
          <p:cNvPr id="13" name="TextBox 12">
            <a:extLst>
              <a:ext uri="{FF2B5EF4-FFF2-40B4-BE49-F238E27FC236}">
                <a16:creationId xmlns:a16="http://schemas.microsoft.com/office/drawing/2014/main" id="{8D522BB1-0B84-CDCD-FB23-68CB3F544D6A}"/>
              </a:ext>
            </a:extLst>
          </p:cNvPr>
          <p:cNvSpPr txBox="1"/>
          <p:nvPr/>
        </p:nvSpPr>
        <p:spPr>
          <a:xfrm>
            <a:off x="612134" y="2828763"/>
            <a:ext cx="5593080" cy="1384995"/>
          </a:xfrm>
          <a:prstGeom prst="rect">
            <a:avLst/>
          </a:prstGeom>
          <a:noFill/>
        </p:spPr>
        <p:txBody>
          <a:bodyPr wrap="square">
            <a:spAutoFit/>
          </a:bodyPr>
          <a:lstStyle/>
          <a:p>
            <a:r>
              <a:rPr lang="vi-VN" sz="2000" i="1" u="sng" dirty="0">
                <a:solidFill>
                  <a:schemeClr val="accent3">
                    <a:lumMod val="75000"/>
                  </a:schemeClr>
                </a:solidFill>
              </a:rPr>
              <a:t>Ưu tiên tính toán Postfix, Prefix</a:t>
            </a:r>
          </a:p>
          <a:p>
            <a:r>
              <a:rPr lang="vi-VN" sz="1600" dirty="0"/>
              <a:t>Step 1. Prefix</a:t>
            </a:r>
          </a:p>
          <a:p>
            <a:r>
              <a:rPr lang="vi-VN" sz="1600" dirty="0"/>
              <a:t>Step 2. Các phép toán còn lại</a:t>
            </a:r>
          </a:p>
          <a:p>
            <a:r>
              <a:rPr lang="vi-VN" sz="1600" dirty="0"/>
              <a:t>Step 3. Gán giá trị cho biến ở bên trái dấu bằng</a:t>
            </a:r>
          </a:p>
          <a:p>
            <a:r>
              <a:rPr lang="vi-VN" sz="1600" dirty="0"/>
              <a:t>Step 4. Tính postfix</a:t>
            </a:r>
          </a:p>
        </p:txBody>
      </p:sp>
    </p:spTree>
    <p:extLst>
      <p:ext uri="{BB962C8B-B14F-4D97-AF65-F5344CB8AC3E}">
        <p14:creationId xmlns:p14="http://schemas.microsoft.com/office/powerpoint/2010/main" val="2948711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52A2DF-6FDA-AEFF-827C-2256B1C36243}"/>
              </a:ext>
            </a:extLst>
          </p:cNvPr>
          <p:cNvSpPr txBox="1"/>
          <p:nvPr/>
        </p:nvSpPr>
        <p:spPr>
          <a:xfrm>
            <a:off x="833120" y="2217806"/>
            <a:ext cx="3251200"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vi-VN" sz="2000" dirty="0">
                <a:sym typeface="Wingdings" panose="05000000000000000000" pitchFamily="2" charset="2"/>
              </a:rPr>
              <a:t> </a:t>
            </a:r>
            <a:r>
              <a:rPr lang="vi-VN" sz="2000" dirty="0"/>
              <a:t>NHẬP 3 SỐ VÀ IN RA TỔNG CỦA CHÚNG</a:t>
            </a:r>
            <a:endParaRPr lang="vi-VN" sz="2000" dirty="0">
              <a:solidFill>
                <a:schemeClr val="tx1">
                  <a:lumMod val="50000"/>
                </a:schemeClr>
              </a:solidFill>
              <a:latin typeface="Consolas" panose="020B0609020204030204" pitchFamily="49" charset="0"/>
            </a:endParaRPr>
          </a:p>
        </p:txBody>
      </p:sp>
      <p:sp>
        <p:nvSpPr>
          <p:cNvPr id="6" name="Title 1">
            <a:extLst>
              <a:ext uri="{FF2B5EF4-FFF2-40B4-BE49-F238E27FC236}">
                <a16:creationId xmlns:a16="http://schemas.microsoft.com/office/drawing/2014/main" id="{550C1E95-538E-2905-8370-4E6D1A71ADA3}"/>
              </a:ext>
            </a:extLst>
          </p:cNvPr>
          <p:cNvSpPr>
            <a:spLocks noGrp="1"/>
          </p:cNvSpPr>
          <p:nvPr>
            <p:ph type="title"/>
          </p:nvPr>
        </p:nvSpPr>
        <p:spPr>
          <a:xfrm>
            <a:off x="781640" y="1571146"/>
            <a:ext cx="7580720" cy="543240"/>
          </a:xfrm>
        </p:spPr>
        <p:txBody>
          <a:bodyPr/>
          <a:lstStyle/>
          <a:p>
            <a:r>
              <a:rPr lang="vi-VN" dirty="0"/>
              <a:t>Scanner</a:t>
            </a:r>
          </a:p>
        </p:txBody>
      </p:sp>
      <p:pic>
        <p:nvPicPr>
          <p:cNvPr id="8" name="Picture 7">
            <a:extLst>
              <a:ext uri="{FF2B5EF4-FFF2-40B4-BE49-F238E27FC236}">
                <a16:creationId xmlns:a16="http://schemas.microsoft.com/office/drawing/2014/main" id="{AC805EB4-682D-CFB7-2904-B4E3F4515D33}"/>
              </a:ext>
            </a:extLst>
          </p:cNvPr>
          <p:cNvPicPr>
            <a:picLocks noChangeAspect="1"/>
          </p:cNvPicPr>
          <p:nvPr/>
        </p:nvPicPr>
        <p:blipFill>
          <a:blip r:embed="rId3"/>
          <a:stretch>
            <a:fillRect/>
          </a:stretch>
        </p:blipFill>
        <p:spPr>
          <a:xfrm>
            <a:off x="4409439" y="1138713"/>
            <a:ext cx="3983779" cy="2866073"/>
          </a:xfrm>
          <a:prstGeom prst="rect">
            <a:avLst/>
          </a:prstGeom>
        </p:spPr>
      </p:pic>
      <p:sp>
        <p:nvSpPr>
          <p:cNvPr id="9" name="TextBox 8">
            <a:extLst>
              <a:ext uri="{FF2B5EF4-FFF2-40B4-BE49-F238E27FC236}">
                <a16:creationId xmlns:a16="http://schemas.microsoft.com/office/drawing/2014/main" id="{AB8D7229-8386-9535-FC04-0C66EFFAC140}"/>
              </a:ext>
            </a:extLst>
          </p:cNvPr>
          <p:cNvSpPr txBox="1"/>
          <p:nvPr/>
        </p:nvSpPr>
        <p:spPr>
          <a:xfrm>
            <a:off x="416560" y="4108206"/>
            <a:ext cx="8310880" cy="523220"/>
          </a:xfrm>
          <a:prstGeom prst="rect">
            <a:avLst/>
          </a:prstGeom>
          <a:solidFill>
            <a:schemeClr val="accent4">
              <a:lumMod val="20000"/>
              <a:lumOff val="80000"/>
            </a:schemeClr>
          </a:solidFill>
        </p:spPr>
        <p:txBody>
          <a:bodyPr wrap="square" rtlCol="0">
            <a:spAutoFit/>
          </a:bodyPr>
          <a:lstStyle/>
          <a:p>
            <a:r>
              <a:rPr lang="vi-VN" dirty="0"/>
              <a:t>next(): dữ liệu nhập vào được phân cách bởi dấu cách - chỉ chấp nhận xâu không có dấu cách</a:t>
            </a:r>
          </a:p>
          <a:p>
            <a:r>
              <a:rPr lang="vi-VN" dirty="0"/>
              <a:t>nextLine(): dữ liệu nhập vào được phân cách bởi Enter - chấp nhận xâu có dấu cách</a:t>
            </a:r>
          </a:p>
        </p:txBody>
      </p:sp>
    </p:spTree>
    <p:extLst>
      <p:ext uri="{BB962C8B-B14F-4D97-AF65-F5344CB8AC3E}">
        <p14:creationId xmlns:p14="http://schemas.microsoft.com/office/powerpoint/2010/main" val="2229689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FE3F5-E18D-9388-D33E-E320E43174F8}"/>
              </a:ext>
            </a:extLst>
          </p:cNvPr>
          <p:cNvSpPr>
            <a:spLocks noGrp="1"/>
          </p:cNvSpPr>
          <p:nvPr>
            <p:ph type="title"/>
          </p:nvPr>
        </p:nvSpPr>
        <p:spPr>
          <a:xfrm>
            <a:off x="781640" y="751840"/>
            <a:ext cx="7580720" cy="543240"/>
          </a:xfrm>
        </p:spPr>
        <p:txBody>
          <a:bodyPr/>
          <a:lstStyle/>
          <a:p>
            <a:r>
              <a:rPr lang="vi-VN" dirty="0"/>
              <a:t>If else  &amp; toán tử 3 ngôi</a:t>
            </a:r>
          </a:p>
        </p:txBody>
      </p:sp>
      <p:sp>
        <p:nvSpPr>
          <p:cNvPr id="3" name="TextBox 2">
            <a:extLst>
              <a:ext uri="{FF2B5EF4-FFF2-40B4-BE49-F238E27FC236}">
                <a16:creationId xmlns:a16="http://schemas.microsoft.com/office/drawing/2014/main" id="{8DE8F3B6-E844-2FF6-2BB5-6776F794A0E5}"/>
              </a:ext>
            </a:extLst>
          </p:cNvPr>
          <p:cNvSpPr txBox="1"/>
          <p:nvPr/>
        </p:nvSpPr>
        <p:spPr>
          <a:xfrm>
            <a:off x="1209040" y="1454318"/>
            <a:ext cx="672592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vi-VN" sz="2000" dirty="0"/>
              <a:t>Random nhiệt độ t là số nguyên từ 0-30</a:t>
            </a:r>
          </a:p>
          <a:p>
            <a:r>
              <a:rPr lang="vi-VN" sz="2000" dirty="0"/>
              <a:t>- nếu t&lt;10: lạnh</a:t>
            </a:r>
          </a:p>
          <a:p>
            <a:r>
              <a:rPr lang="vi-VN" sz="2000" dirty="0"/>
              <a:t>- ngược lại: không lạnh</a:t>
            </a:r>
            <a:endParaRPr lang="vi-VN" sz="2000" dirty="0">
              <a:solidFill>
                <a:schemeClr val="tx1">
                  <a:lumMod val="50000"/>
                </a:schemeClr>
              </a:solidFill>
              <a:latin typeface="Consolas" panose="020B0609020204030204" pitchFamily="49" charset="0"/>
            </a:endParaRPr>
          </a:p>
        </p:txBody>
      </p:sp>
      <p:pic>
        <p:nvPicPr>
          <p:cNvPr id="9" name="Picture 8">
            <a:extLst>
              <a:ext uri="{FF2B5EF4-FFF2-40B4-BE49-F238E27FC236}">
                <a16:creationId xmlns:a16="http://schemas.microsoft.com/office/drawing/2014/main" id="{65470CEA-14C6-37B7-BB10-F4F23FB947F0}"/>
              </a:ext>
            </a:extLst>
          </p:cNvPr>
          <p:cNvPicPr>
            <a:picLocks noChangeAspect="1"/>
          </p:cNvPicPr>
          <p:nvPr/>
        </p:nvPicPr>
        <p:blipFill>
          <a:blip r:embed="rId3"/>
          <a:stretch>
            <a:fillRect/>
          </a:stretch>
        </p:blipFill>
        <p:spPr>
          <a:xfrm>
            <a:off x="2524759" y="2842989"/>
            <a:ext cx="4094481" cy="1393307"/>
          </a:xfrm>
          <a:prstGeom prst="rect">
            <a:avLst/>
          </a:prstGeom>
        </p:spPr>
      </p:pic>
    </p:spTree>
    <p:extLst>
      <p:ext uri="{BB962C8B-B14F-4D97-AF65-F5344CB8AC3E}">
        <p14:creationId xmlns:p14="http://schemas.microsoft.com/office/powerpoint/2010/main" val="2410116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83E09B-EB02-D5BA-E1C4-E99A127D26CD}"/>
              </a:ext>
            </a:extLst>
          </p:cNvPr>
          <p:cNvSpPr txBox="1">
            <a:spLocks/>
          </p:cNvSpPr>
          <p:nvPr/>
        </p:nvSpPr>
        <p:spPr>
          <a:xfrm>
            <a:off x="581004" y="509088"/>
            <a:ext cx="7580720" cy="5432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000"/>
              <a:buFont typeface="Manrope ExtraBold"/>
              <a:buNone/>
              <a:defRPr sz="3000" b="0" i="0" u="none" strike="noStrike" cap="none">
                <a:solidFill>
                  <a:schemeClr val="accent3"/>
                </a:solidFill>
                <a:latin typeface="Manrope ExtraBold"/>
                <a:ea typeface="Manrope ExtraBold"/>
                <a:cs typeface="Manrope ExtraBold"/>
                <a:sym typeface="Manrope ExtraBold"/>
              </a:defRPr>
            </a:lvl1pPr>
            <a:lvl2pPr marR="0" lvl="1" algn="l" rtl="0">
              <a:lnSpc>
                <a:spcPct val="100000"/>
              </a:lnSpc>
              <a:spcBef>
                <a:spcPts val="0"/>
              </a:spcBef>
              <a:spcAft>
                <a:spcPts val="0"/>
              </a:spcAft>
              <a:buClr>
                <a:schemeClr val="accent3"/>
              </a:buClr>
              <a:buSzPts val="3500"/>
              <a:buFont typeface="Manrope ExtraBold"/>
              <a:buNone/>
              <a:defRPr sz="3500" b="0" i="0" u="none" strike="noStrike" cap="none">
                <a:solidFill>
                  <a:schemeClr val="accent3"/>
                </a:solidFill>
                <a:latin typeface="Manrope ExtraBold"/>
                <a:ea typeface="Manrope ExtraBold"/>
                <a:cs typeface="Manrope ExtraBold"/>
                <a:sym typeface="Manrope ExtraBold"/>
              </a:defRPr>
            </a:lvl2pPr>
            <a:lvl3pPr marR="0" lvl="2" algn="l" rtl="0">
              <a:lnSpc>
                <a:spcPct val="100000"/>
              </a:lnSpc>
              <a:spcBef>
                <a:spcPts val="0"/>
              </a:spcBef>
              <a:spcAft>
                <a:spcPts val="0"/>
              </a:spcAft>
              <a:buClr>
                <a:schemeClr val="accent3"/>
              </a:buClr>
              <a:buSzPts val="3500"/>
              <a:buFont typeface="Manrope ExtraBold"/>
              <a:buNone/>
              <a:defRPr sz="3500" b="0" i="0" u="none" strike="noStrike" cap="none">
                <a:solidFill>
                  <a:schemeClr val="accent3"/>
                </a:solidFill>
                <a:latin typeface="Manrope ExtraBold"/>
                <a:ea typeface="Manrope ExtraBold"/>
                <a:cs typeface="Manrope ExtraBold"/>
                <a:sym typeface="Manrope ExtraBold"/>
              </a:defRPr>
            </a:lvl3pPr>
            <a:lvl4pPr marR="0" lvl="3" algn="l" rtl="0">
              <a:lnSpc>
                <a:spcPct val="100000"/>
              </a:lnSpc>
              <a:spcBef>
                <a:spcPts val="0"/>
              </a:spcBef>
              <a:spcAft>
                <a:spcPts val="0"/>
              </a:spcAft>
              <a:buClr>
                <a:schemeClr val="accent3"/>
              </a:buClr>
              <a:buSzPts val="3500"/>
              <a:buFont typeface="Manrope ExtraBold"/>
              <a:buNone/>
              <a:defRPr sz="3500" b="0" i="0" u="none" strike="noStrike" cap="none">
                <a:solidFill>
                  <a:schemeClr val="accent3"/>
                </a:solidFill>
                <a:latin typeface="Manrope ExtraBold"/>
                <a:ea typeface="Manrope ExtraBold"/>
                <a:cs typeface="Manrope ExtraBold"/>
                <a:sym typeface="Manrope ExtraBold"/>
              </a:defRPr>
            </a:lvl4pPr>
            <a:lvl5pPr marR="0" lvl="4" algn="l" rtl="0">
              <a:lnSpc>
                <a:spcPct val="100000"/>
              </a:lnSpc>
              <a:spcBef>
                <a:spcPts val="0"/>
              </a:spcBef>
              <a:spcAft>
                <a:spcPts val="0"/>
              </a:spcAft>
              <a:buClr>
                <a:schemeClr val="accent3"/>
              </a:buClr>
              <a:buSzPts val="3500"/>
              <a:buFont typeface="Manrope ExtraBold"/>
              <a:buNone/>
              <a:defRPr sz="3500" b="0" i="0" u="none" strike="noStrike" cap="none">
                <a:solidFill>
                  <a:schemeClr val="accent3"/>
                </a:solidFill>
                <a:latin typeface="Manrope ExtraBold"/>
                <a:ea typeface="Manrope ExtraBold"/>
                <a:cs typeface="Manrope ExtraBold"/>
                <a:sym typeface="Manrope ExtraBold"/>
              </a:defRPr>
            </a:lvl5pPr>
            <a:lvl6pPr marR="0" lvl="5" algn="l" rtl="0">
              <a:lnSpc>
                <a:spcPct val="100000"/>
              </a:lnSpc>
              <a:spcBef>
                <a:spcPts val="0"/>
              </a:spcBef>
              <a:spcAft>
                <a:spcPts val="0"/>
              </a:spcAft>
              <a:buClr>
                <a:schemeClr val="accent3"/>
              </a:buClr>
              <a:buSzPts val="3500"/>
              <a:buFont typeface="Manrope ExtraBold"/>
              <a:buNone/>
              <a:defRPr sz="3500" b="0" i="0" u="none" strike="noStrike" cap="none">
                <a:solidFill>
                  <a:schemeClr val="accent3"/>
                </a:solidFill>
                <a:latin typeface="Manrope ExtraBold"/>
                <a:ea typeface="Manrope ExtraBold"/>
                <a:cs typeface="Manrope ExtraBold"/>
                <a:sym typeface="Manrope ExtraBold"/>
              </a:defRPr>
            </a:lvl6pPr>
            <a:lvl7pPr marR="0" lvl="6" algn="l" rtl="0">
              <a:lnSpc>
                <a:spcPct val="100000"/>
              </a:lnSpc>
              <a:spcBef>
                <a:spcPts val="0"/>
              </a:spcBef>
              <a:spcAft>
                <a:spcPts val="0"/>
              </a:spcAft>
              <a:buClr>
                <a:schemeClr val="accent3"/>
              </a:buClr>
              <a:buSzPts val="3500"/>
              <a:buFont typeface="Manrope ExtraBold"/>
              <a:buNone/>
              <a:defRPr sz="3500" b="0" i="0" u="none" strike="noStrike" cap="none">
                <a:solidFill>
                  <a:schemeClr val="accent3"/>
                </a:solidFill>
                <a:latin typeface="Manrope ExtraBold"/>
                <a:ea typeface="Manrope ExtraBold"/>
                <a:cs typeface="Manrope ExtraBold"/>
                <a:sym typeface="Manrope ExtraBold"/>
              </a:defRPr>
            </a:lvl7pPr>
            <a:lvl8pPr marR="0" lvl="7" algn="l" rtl="0">
              <a:lnSpc>
                <a:spcPct val="100000"/>
              </a:lnSpc>
              <a:spcBef>
                <a:spcPts val="0"/>
              </a:spcBef>
              <a:spcAft>
                <a:spcPts val="0"/>
              </a:spcAft>
              <a:buClr>
                <a:schemeClr val="accent3"/>
              </a:buClr>
              <a:buSzPts val="3500"/>
              <a:buFont typeface="Manrope ExtraBold"/>
              <a:buNone/>
              <a:defRPr sz="3500" b="0" i="0" u="none" strike="noStrike" cap="none">
                <a:solidFill>
                  <a:schemeClr val="accent3"/>
                </a:solidFill>
                <a:latin typeface="Manrope ExtraBold"/>
                <a:ea typeface="Manrope ExtraBold"/>
                <a:cs typeface="Manrope ExtraBold"/>
                <a:sym typeface="Manrope ExtraBold"/>
              </a:defRPr>
            </a:lvl8pPr>
            <a:lvl9pPr marR="0" lvl="8" algn="l" rtl="0">
              <a:lnSpc>
                <a:spcPct val="100000"/>
              </a:lnSpc>
              <a:spcBef>
                <a:spcPts val="0"/>
              </a:spcBef>
              <a:spcAft>
                <a:spcPts val="0"/>
              </a:spcAft>
              <a:buClr>
                <a:schemeClr val="accent3"/>
              </a:buClr>
              <a:buSzPts val="3500"/>
              <a:buFont typeface="Manrope ExtraBold"/>
              <a:buNone/>
              <a:defRPr sz="3500" b="0" i="0" u="none" strike="noStrike" cap="none">
                <a:solidFill>
                  <a:schemeClr val="accent3"/>
                </a:solidFill>
                <a:latin typeface="Manrope ExtraBold"/>
                <a:ea typeface="Manrope ExtraBold"/>
                <a:cs typeface="Manrope ExtraBold"/>
                <a:sym typeface="Manrope ExtraBold"/>
              </a:defRPr>
            </a:lvl9pPr>
          </a:lstStyle>
          <a:p>
            <a:r>
              <a:rPr lang="vi-VN" dirty="0"/>
              <a:t>If else  &amp; switch case</a:t>
            </a:r>
          </a:p>
        </p:txBody>
      </p:sp>
      <p:sp>
        <p:nvSpPr>
          <p:cNvPr id="5" name="TextBox 4">
            <a:extLst>
              <a:ext uri="{FF2B5EF4-FFF2-40B4-BE49-F238E27FC236}">
                <a16:creationId xmlns:a16="http://schemas.microsoft.com/office/drawing/2014/main" id="{325A08F0-0990-FE01-234A-E7248185881E}"/>
              </a:ext>
            </a:extLst>
          </p:cNvPr>
          <p:cNvSpPr txBox="1"/>
          <p:nvPr/>
        </p:nvSpPr>
        <p:spPr>
          <a:xfrm>
            <a:off x="702400" y="1832325"/>
            <a:ext cx="3341960" cy="1938992"/>
          </a:xfrm>
          <a:prstGeom prst="rect">
            <a:avLst/>
          </a:prstGeom>
          <a:solidFill>
            <a:srgbClr val="FFECBD"/>
          </a:solidFill>
        </p:spPr>
        <p:style>
          <a:lnRef idx="2">
            <a:schemeClr val="accent1"/>
          </a:lnRef>
          <a:fillRef idx="1">
            <a:schemeClr val="lt1"/>
          </a:fillRef>
          <a:effectRef idx="0">
            <a:schemeClr val="accent1"/>
          </a:effectRef>
          <a:fontRef idx="minor">
            <a:schemeClr val="dk1"/>
          </a:fontRef>
        </p:style>
        <p:txBody>
          <a:bodyPr wrap="square">
            <a:spAutoFit/>
          </a:bodyPr>
          <a:lstStyle/>
          <a:p>
            <a:pPr lvl="1"/>
            <a:r>
              <a:rPr lang="vi-VN" sz="2000" dirty="0">
                <a:solidFill>
                  <a:schemeClr val="tx1">
                    <a:lumMod val="50000"/>
                  </a:schemeClr>
                </a:solidFill>
                <a:latin typeface="Consolas" panose="020B0609020204030204" pitchFamily="49" charset="0"/>
              </a:rPr>
              <a:t>Tùy chọn:</a:t>
            </a:r>
          </a:p>
          <a:p>
            <a:pPr marL="457200" lvl="1" indent="-457200">
              <a:buAutoNum type="arabicPeriod"/>
            </a:pPr>
            <a:r>
              <a:rPr lang="vi-VN" sz="2000" dirty="0">
                <a:solidFill>
                  <a:schemeClr val="tx1">
                    <a:lumMod val="50000"/>
                  </a:schemeClr>
                </a:solidFill>
                <a:latin typeface="Consolas" panose="020B0609020204030204" pitchFamily="49" charset="0"/>
              </a:rPr>
              <a:t>Bạn đã chọn số 1</a:t>
            </a:r>
          </a:p>
          <a:p>
            <a:pPr marL="457200" lvl="1" indent="-457200">
              <a:buAutoNum type="arabicPeriod"/>
            </a:pPr>
            <a:r>
              <a:rPr lang="vi-VN" sz="2000" dirty="0">
                <a:solidFill>
                  <a:schemeClr val="tx1">
                    <a:lumMod val="50000"/>
                  </a:schemeClr>
                </a:solidFill>
                <a:latin typeface="Consolas" panose="020B0609020204030204" pitchFamily="49" charset="0"/>
              </a:rPr>
              <a:t>Bạn đã chọn số 2</a:t>
            </a:r>
          </a:p>
          <a:p>
            <a:pPr marL="457200" lvl="1" indent="-457200">
              <a:buAutoNum type="arabicPeriod"/>
            </a:pPr>
            <a:r>
              <a:rPr lang="vi-VN" sz="2000" dirty="0">
                <a:solidFill>
                  <a:schemeClr val="tx1">
                    <a:lumMod val="50000"/>
                  </a:schemeClr>
                </a:solidFill>
                <a:latin typeface="Consolas" panose="020B0609020204030204" pitchFamily="49" charset="0"/>
              </a:rPr>
              <a:t>Bạn đã chọn số 3</a:t>
            </a:r>
          </a:p>
          <a:p>
            <a:pPr lvl="1"/>
            <a:r>
              <a:rPr lang="vi-VN" sz="2000" dirty="0">
                <a:solidFill>
                  <a:schemeClr val="tx1">
                    <a:lumMod val="50000"/>
                  </a:schemeClr>
                </a:solidFill>
                <a:latin typeface="Consolas" panose="020B0609020204030204" pitchFamily="49" charset="0"/>
              </a:rPr>
              <a:t>Khác: </a:t>
            </a:r>
            <a:r>
              <a:rPr lang="en-US" sz="2000" dirty="0" err="1">
                <a:solidFill>
                  <a:schemeClr val="tx1">
                    <a:lumMod val="50000"/>
                  </a:schemeClr>
                </a:solidFill>
                <a:latin typeface="Consolas" panose="020B0609020204030204" pitchFamily="49" charset="0"/>
              </a:rPr>
              <a:t>Chúc</a:t>
            </a:r>
            <a:r>
              <a:rPr lang="en-US" sz="2000" dirty="0">
                <a:solidFill>
                  <a:schemeClr val="tx1">
                    <a:lumMod val="50000"/>
                  </a:schemeClr>
                </a:solidFill>
                <a:latin typeface="Consolas" panose="020B0609020204030204" pitchFamily="49" charset="0"/>
              </a:rPr>
              <a:t> </a:t>
            </a:r>
            <a:r>
              <a:rPr lang="en-US" sz="2000" dirty="0" err="1">
                <a:solidFill>
                  <a:schemeClr val="tx1">
                    <a:lumMod val="50000"/>
                  </a:schemeClr>
                </a:solidFill>
                <a:latin typeface="Consolas" panose="020B0609020204030204" pitchFamily="49" charset="0"/>
              </a:rPr>
              <a:t>bạn</a:t>
            </a:r>
            <a:r>
              <a:rPr lang="en-US" sz="2000" dirty="0">
                <a:solidFill>
                  <a:schemeClr val="tx1">
                    <a:lumMod val="50000"/>
                  </a:schemeClr>
                </a:solidFill>
                <a:latin typeface="Consolas" panose="020B0609020204030204" pitchFamily="49" charset="0"/>
              </a:rPr>
              <a:t> may </a:t>
            </a:r>
            <a:r>
              <a:rPr lang="en-US" sz="2000" dirty="0" err="1">
                <a:solidFill>
                  <a:schemeClr val="tx1">
                    <a:lumMod val="50000"/>
                  </a:schemeClr>
                </a:solidFill>
                <a:latin typeface="Consolas" panose="020B0609020204030204" pitchFamily="49" charset="0"/>
              </a:rPr>
              <a:t>mắn</a:t>
            </a:r>
            <a:r>
              <a:rPr lang="en-US" sz="2000" dirty="0">
                <a:solidFill>
                  <a:schemeClr val="tx1">
                    <a:lumMod val="50000"/>
                  </a:schemeClr>
                </a:solidFill>
                <a:latin typeface="Consolas" panose="020B0609020204030204" pitchFamily="49" charset="0"/>
              </a:rPr>
              <a:t> </a:t>
            </a:r>
            <a:r>
              <a:rPr lang="en-US" sz="2000" dirty="0" err="1">
                <a:solidFill>
                  <a:schemeClr val="tx1">
                    <a:lumMod val="50000"/>
                  </a:schemeClr>
                </a:solidFill>
                <a:latin typeface="Consolas" panose="020B0609020204030204" pitchFamily="49" charset="0"/>
              </a:rPr>
              <a:t>lần</a:t>
            </a:r>
            <a:r>
              <a:rPr lang="en-US" sz="2000" dirty="0">
                <a:solidFill>
                  <a:schemeClr val="tx1">
                    <a:lumMod val="50000"/>
                  </a:schemeClr>
                </a:solidFill>
                <a:latin typeface="Consolas" panose="020B0609020204030204" pitchFamily="49" charset="0"/>
              </a:rPr>
              <a:t> </a:t>
            </a:r>
            <a:r>
              <a:rPr lang="en-US" sz="2000" dirty="0" err="1">
                <a:solidFill>
                  <a:schemeClr val="tx1">
                    <a:lumMod val="50000"/>
                  </a:schemeClr>
                </a:solidFill>
                <a:latin typeface="Consolas" panose="020B0609020204030204" pitchFamily="49" charset="0"/>
              </a:rPr>
              <a:t>sau</a:t>
            </a:r>
            <a:r>
              <a:rPr lang="en-US" sz="2000" dirty="0">
                <a:solidFill>
                  <a:schemeClr val="tx1">
                    <a:lumMod val="50000"/>
                  </a:schemeClr>
                </a:solidFill>
                <a:latin typeface="Consolas" panose="020B0609020204030204" pitchFamily="49" charset="0"/>
              </a:rPr>
              <a:t>!</a:t>
            </a:r>
            <a:endParaRPr lang="vi-VN" sz="2000" dirty="0">
              <a:solidFill>
                <a:schemeClr val="tx1">
                  <a:lumMod val="50000"/>
                </a:schemeClr>
              </a:solidFill>
              <a:latin typeface="Consolas" panose="020B0609020204030204" pitchFamily="49" charset="0"/>
            </a:endParaRPr>
          </a:p>
        </p:txBody>
      </p:sp>
      <p:pic>
        <p:nvPicPr>
          <p:cNvPr id="7" name="Picture 6">
            <a:extLst>
              <a:ext uri="{FF2B5EF4-FFF2-40B4-BE49-F238E27FC236}">
                <a16:creationId xmlns:a16="http://schemas.microsoft.com/office/drawing/2014/main" id="{9FE30669-1CF3-B083-30B4-A056B2BDD50E}"/>
              </a:ext>
            </a:extLst>
          </p:cNvPr>
          <p:cNvPicPr>
            <a:picLocks noChangeAspect="1"/>
          </p:cNvPicPr>
          <p:nvPr/>
        </p:nvPicPr>
        <p:blipFill>
          <a:blip r:embed="rId3"/>
          <a:stretch>
            <a:fillRect/>
          </a:stretch>
        </p:blipFill>
        <p:spPr>
          <a:xfrm>
            <a:off x="4371364" y="1204694"/>
            <a:ext cx="4201111" cy="2886478"/>
          </a:xfrm>
          <a:prstGeom prst="rect">
            <a:avLst/>
          </a:prstGeom>
        </p:spPr>
      </p:pic>
      <p:sp>
        <p:nvSpPr>
          <p:cNvPr id="8" name="TextBox 7">
            <a:extLst>
              <a:ext uri="{FF2B5EF4-FFF2-40B4-BE49-F238E27FC236}">
                <a16:creationId xmlns:a16="http://schemas.microsoft.com/office/drawing/2014/main" id="{2FB066A1-42A5-00EE-62CC-C60C5F5BBCDB}"/>
              </a:ext>
            </a:extLst>
          </p:cNvPr>
          <p:cNvSpPr txBox="1"/>
          <p:nvPr/>
        </p:nvSpPr>
        <p:spPr>
          <a:xfrm>
            <a:off x="581004" y="4582160"/>
            <a:ext cx="7580921" cy="307777"/>
          </a:xfrm>
          <a:prstGeom prst="rect">
            <a:avLst/>
          </a:prstGeom>
          <a:noFill/>
        </p:spPr>
        <p:txBody>
          <a:bodyPr wrap="none" rtlCol="0">
            <a:spAutoFit/>
          </a:bodyPr>
          <a:lstStyle/>
          <a:p>
            <a:r>
              <a:rPr lang="vi-VN" b="0" i="0" dirty="0">
                <a:effectLst/>
                <a:latin typeface="Roboto" panose="02000000000000000000" pitchFamily="2" charset="0"/>
              </a:rPr>
              <a:t>Kiểu dữ liệu của &lt;biến cần kiểm tra&gt; phải là </a:t>
            </a:r>
            <a:r>
              <a:rPr lang="en-US" b="0" i="0" dirty="0">
                <a:effectLst/>
                <a:latin typeface="Roboto" panose="02000000000000000000" pitchFamily="2" charset="0"/>
              </a:rPr>
              <a:t> byte, short, char, int </a:t>
            </a:r>
            <a:r>
              <a:rPr lang="vi-VN" b="0" i="0" dirty="0">
                <a:effectLst/>
                <a:latin typeface="Roboto" panose="02000000000000000000" pitchFamily="2" charset="0"/>
              </a:rPr>
              <a:t>hoặc</a:t>
            </a:r>
            <a:r>
              <a:rPr lang="en-US" b="0" i="0" dirty="0">
                <a:effectLst/>
                <a:latin typeface="Roboto" panose="02000000000000000000" pitchFamily="2" charset="0"/>
              </a:rPr>
              <a:t> String. (Cannot be long)</a:t>
            </a:r>
            <a:endParaRPr lang="vi-VN" dirty="0"/>
          </a:p>
        </p:txBody>
      </p:sp>
    </p:spTree>
    <p:extLst>
      <p:ext uri="{BB962C8B-B14F-4D97-AF65-F5344CB8AC3E}">
        <p14:creationId xmlns:p14="http://schemas.microsoft.com/office/powerpoint/2010/main" val="342424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6"/>
          <p:cNvSpPr txBox="1">
            <a:spLocks noGrp="1"/>
          </p:cNvSpPr>
          <p:nvPr>
            <p:ph type="title"/>
          </p:nvPr>
        </p:nvSpPr>
        <p:spPr>
          <a:xfrm>
            <a:off x="220821" y="1519200"/>
            <a:ext cx="4561882" cy="1015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dirty="0"/>
              <a:t>GIỚI THIỆU MÔN HỌC</a:t>
            </a:r>
            <a:endParaRPr dirty="0"/>
          </a:p>
        </p:txBody>
      </p:sp>
      <p:grpSp>
        <p:nvGrpSpPr>
          <p:cNvPr id="444" name="Google Shape;444;p36"/>
          <p:cNvGrpSpPr/>
          <p:nvPr/>
        </p:nvGrpSpPr>
        <p:grpSpPr>
          <a:xfrm>
            <a:off x="3568390" y="2326888"/>
            <a:ext cx="1613212" cy="1671263"/>
            <a:chOff x="789294" y="1249251"/>
            <a:chExt cx="3251220" cy="3175215"/>
          </a:xfrm>
        </p:grpSpPr>
        <p:grpSp>
          <p:nvGrpSpPr>
            <p:cNvPr id="445" name="Google Shape;445;p36"/>
            <p:cNvGrpSpPr/>
            <p:nvPr/>
          </p:nvGrpSpPr>
          <p:grpSpPr>
            <a:xfrm rot="-236711">
              <a:off x="837381" y="1635784"/>
              <a:ext cx="1447703" cy="1447703"/>
              <a:chOff x="837512" y="1635753"/>
              <a:chExt cx="1447747" cy="1447747"/>
            </a:xfrm>
          </p:grpSpPr>
          <p:sp>
            <p:nvSpPr>
              <p:cNvPr id="446" name="Google Shape;446;p36"/>
              <p:cNvSpPr/>
              <p:nvPr/>
            </p:nvSpPr>
            <p:spPr>
              <a:xfrm rot="-343935">
                <a:off x="900241" y="1698482"/>
                <a:ext cx="1322289" cy="1322289"/>
              </a:xfrm>
              <a:custGeom>
                <a:avLst/>
                <a:gdLst/>
                <a:ahLst/>
                <a:cxnLst/>
                <a:rect l="l" t="t" r="r" b="b"/>
                <a:pathLst>
                  <a:path w="31901" h="31901" extrusionOk="0">
                    <a:moveTo>
                      <a:pt x="15951" y="0"/>
                    </a:moveTo>
                    <a:lnTo>
                      <a:pt x="13330" y="2780"/>
                    </a:lnTo>
                    <a:lnTo>
                      <a:pt x="9842" y="1210"/>
                    </a:lnTo>
                    <a:lnTo>
                      <a:pt x="8491" y="4785"/>
                    </a:lnTo>
                    <a:lnTo>
                      <a:pt x="4671" y="4670"/>
                    </a:lnTo>
                    <a:lnTo>
                      <a:pt x="4785" y="8490"/>
                    </a:lnTo>
                    <a:lnTo>
                      <a:pt x="1211" y="9847"/>
                    </a:lnTo>
                    <a:lnTo>
                      <a:pt x="2780" y="13329"/>
                    </a:lnTo>
                    <a:lnTo>
                      <a:pt x="1" y="15950"/>
                    </a:lnTo>
                    <a:lnTo>
                      <a:pt x="2780" y="18571"/>
                    </a:lnTo>
                    <a:lnTo>
                      <a:pt x="1211" y="22053"/>
                    </a:lnTo>
                    <a:lnTo>
                      <a:pt x="4785" y="23410"/>
                    </a:lnTo>
                    <a:lnTo>
                      <a:pt x="4671" y="27230"/>
                    </a:lnTo>
                    <a:lnTo>
                      <a:pt x="8491" y="27116"/>
                    </a:lnTo>
                    <a:lnTo>
                      <a:pt x="9842" y="30690"/>
                    </a:lnTo>
                    <a:lnTo>
                      <a:pt x="13330" y="29121"/>
                    </a:lnTo>
                    <a:lnTo>
                      <a:pt x="15951" y="31900"/>
                    </a:lnTo>
                    <a:lnTo>
                      <a:pt x="18572" y="29121"/>
                    </a:lnTo>
                    <a:lnTo>
                      <a:pt x="22054" y="30690"/>
                    </a:lnTo>
                    <a:lnTo>
                      <a:pt x="23411" y="27116"/>
                    </a:lnTo>
                    <a:lnTo>
                      <a:pt x="27231" y="27230"/>
                    </a:lnTo>
                    <a:lnTo>
                      <a:pt x="27116" y="23410"/>
                    </a:lnTo>
                    <a:lnTo>
                      <a:pt x="30691" y="22053"/>
                    </a:lnTo>
                    <a:lnTo>
                      <a:pt x="29121" y="18571"/>
                    </a:lnTo>
                    <a:lnTo>
                      <a:pt x="31901" y="15950"/>
                    </a:lnTo>
                    <a:lnTo>
                      <a:pt x="29121" y="13329"/>
                    </a:lnTo>
                    <a:lnTo>
                      <a:pt x="30691" y="9847"/>
                    </a:lnTo>
                    <a:lnTo>
                      <a:pt x="27116" y="8490"/>
                    </a:lnTo>
                    <a:lnTo>
                      <a:pt x="27231" y="4670"/>
                    </a:lnTo>
                    <a:lnTo>
                      <a:pt x="27231" y="4670"/>
                    </a:lnTo>
                    <a:lnTo>
                      <a:pt x="23411" y="4785"/>
                    </a:lnTo>
                    <a:lnTo>
                      <a:pt x="22054" y="1210"/>
                    </a:lnTo>
                    <a:lnTo>
                      <a:pt x="18572" y="2780"/>
                    </a:lnTo>
                    <a:lnTo>
                      <a:pt x="15951" y="0"/>
                    </a:lnTo>
                    <a:close/>
                  </a:path>
                </a:pathLst>
              </a:custGeom>
              <a:solidFill>
                <a:schemeClr val="lt1"/>
              </a:solidFill>
              <a:ln w="28575" cap="flat" cmpd="sng">
                <a:solidFill>
                  <a:schemeClr val="dk2"/>
                </a:solidFill>
                <a:prstDash val="solid"/>
                <a:round/>
                <a:headEnd type="none" w="sm" len="sm"/>
                <a:tailEnd type="none" w="sm" len="sm"/>
              </a:ln>
              <a:effectLst>
                <a:outerShdw blurRad="42863" dist="19050" dir="6600000" algn="bl" rotWithShape="0">
                  <a:srgbClr val="000000">
                    <a:alpha val="31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7" name="Google Shape;447;p36"/>
              <p:cNvSpPr/>
              <p:nvPr/>
            </p:nvSpPr>
            <p:spPr>
              <a:xfrm rot="-343935">
                <a:off x="1041878" y="1840112"/>
                <a:ext cx="1039021" cy="1039021"/>
              </a:xfrm>
              <a:custGeom>
                <a:avLst/>
                <a:gdLst/>
                <a:ahLst/>
                <a:cxnLst/>
                <a:rect l="l" t="t" r="r" b="b"/>
                <a:pathLst>
                  <a:path w="25067" h="25067" extrusionOk="0">
                    <a:moveTo>
                      <a:pt x="12534" y="0"/>
                    </a:moveTo>
                    <a:cubicBezTo>
                      <a:pt x="5608" y="0"/>
                      <a:pt x="0" y="5607"/>
                      <a:pt x="0" y="12533"/>
                    </a:cubicBezTo>
                    <a:cubicBezTo>
                      <a:pt x="0" y="19454"/>
                      <a:pt x="5608" y="25067"/>
                      <a:pt x="12534" y="25067"/>
                    </a:cubicBezTo>
                    <a:cubicBezTo>
                      <a:pt x="19454" y="25067"/>
                      <a:pt x="25067" y="19454"/>
                      <a:pt x="25067" y="12533"/>
                    </a:cubicBezTo>
                    <a:cubicBezTo>
                      <a:pt x="25067" y="5607"/>
                      <a:pt x="19454" y="0"/>
                      <a:pt x="125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36"/>
              <p:cNvSpPr/>
              <p:nvPr/>
            </p:nvSpPr>
            <p:spPr>
              <a:xfrm rot="-343935">
                <a:off x="1259163" y="2057386"/>
                <a:ext cx="604462" cy="604462"/>
              </a:xfrm>
              <a:custGeom>
                <a:avLst/>
                <a:gdLst/>
                <a:ahLst/>
                <a:cxnLst/>
                <a:rect l="l" t="t" r="r" b="b"/>
                <a:pathLst>
                  <a:path w="14583" h="14583" extrusionOk="0">
                    <a:moveTo>
                      <a:pt x="7292" y="0"/>
                    </a:moveTo>
                    <a:cubicBezTo>
                      <a:pt x="3270" y="0"/>
                      <a:pt x="1" y="3270"/>
                      <a:pt x="1" y="7291"/>
                    </a:cubicBezTo>
                    <a:cubicBezTo>
                      <a:pt x="1" y="11313"/>
                      <a:pt x="3270" y="14582"/>
                      <a:pt x="7292" y="14582"/>
                    </a:cubicBezTo>
                    <a:cubicBezTo>
                      <a:pt x="11313" y="14582"/>
                      <a:pt x="14583" y="11313"/>
                      <a:pt x="14583" y="7291"/>
                    </a:cubicBezTo>
                    <a:cubicBezTo>
                      <a:pt x="14583" y="3270"/>
                      <a:pt x="11313" y="0"/>
                      <a:pt x="7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rot="-343935">
                <a:off x="1280191" y="2321146"/>
                <a:ext cx="258439" cy="128826"/>
              </a:xfrm>
              <a:custGeom>
                <a:avLst/>
                <a:gdLst/>
                <a:ahLst/>
                <a:cxnLst/>
                <a:rect l="l" t="t" r="r" b="b"/>
                <a:pathLst>
                  <a:path w="6235" h="3108" extrusionOk="0">
                    <a:moveTo>
                      <a:pt x="1" y="0"/>
                    </a:moveTo>
                    <a:lnTo>
                      <a:pt x="1" y="1265"/>
                    </a:lnTo>
                    <a:lnTo>
                      <a:pt x="317" y="1265"/>
                    </a:lnTo>
                    <a:cubicBezTo>
                      <a:pt x="317" y="2493"/>
                      <a:pt x="1717" y="3108"/>
                      <a:pt x="3118" y="3108"/>
                    </a:cubicBezTo>
                    <a:cubicBezTo>
                      <a:pt x="4518" y="3108"/>
                      <a:pt x="5919" y="2493"/>
                      <a:pt x="5919" y="1265"/>
                    </a:cubicBezTo>
                    <a:lnTo>
                      <a:pt x="6235" y="1265"/>
                    </a:lnTo>
                    <a:lnTo>
                      <a:pt x="62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rot="-343935">
                <a:off x="1568311" y="2292217"/>
                <a:ext cx="258439" cy="128826"/>
              </a:xfrm>
              <a:custGeom>
                <a:avLst/>
                <a:gdLst/>
                <a:ahLst/>
                <a:cxnLst/>
                <a:rect l="l" t="t" r="r" b="b"/>
                <a:pathLst>
                  <a:path w="6235" h="3108" extrusionOk="0">
                    <a:moveTo>
                      <a:pt x="1" y="0"/>
                    </a:moveTo>
                    <a:lnTo>
                      <a:pt x="1" y="1265"/>
                    </a:lnTo>
                    <a:lnTo>
                      <a:pt x="317" y="1265"/>
                    </a:lnTo>
                    <a:cubicBezTo>
                      <a:pt x="317" y="2493"/>
                      <a:pt x="1717" y="3108"/>
                      <a:pt x="3118" y="3108"/>
                    </a:cubicBezTo>
                    <a:cubicBezTo>
                      <a:pt x="4518" y="3108"/>
                      <a:pt x="5919" y="2493"/>
                      <a:pt x="5919" y="1265"/>
                    </a:cubicBezTo>
                    <a:lnTo>
                      <a:pt x="6235" y="1265"/>
                    </a:lnTo>
                    <a:lnTo>
                      <a:pt x="62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rot="-343935">
                <a:off x="1457671" y="2454750"/>
                <a:ext cx="219352" cy="43108"/>
              </a:xfrm>
              <a:custGeom>
                <a:avLst/>
                <a:gdLst/>
                <a:ahLst/>
                <a:cxnLst/>
                <a:rect l="l" t="t" r="r" b="b"/>
                <a:pathLst>
                  <a:path w="5292" h="1040" extrusionOk="0">
                    <a:moveTo>
                      <a:pt x="5002" y="0"/>
                    </a:moveTo>
                    <a:cubicBezTo>
                      <a:pt x="4969" y="0"/>
                      <a:pt x="4936" y="7"/>
                      <a:pt x="4904" y="20"/>
                    </a:cubicBezTo>
                    <a:lnTo>
                      <a:pt x="4676" y="118"/>
                    </a:lnTo>
                    <a:cubicBezTo>
                      <a:pt x="4025" y="397"/>
                      <a:pt x="3333" y="535"/>
                      <a:pt x="2640" y="535"/>
                    </a:cubicBezTo>
                    <a:cubicBezTo>
                      <a:pt x="1870" y="535"/>
                      <a:pt x="1101" y="364"/>
                      <a:pt x="393" y="26"/>
                    </a:cubicBezTo>
                    <a:cubicBezTo>
                      <a:pt x="358" y="9"/>
                      <a:pt x="322" y="1"/>
                      <a:pt x="286" y="1"/>
                    </a:cubicBezTo>
                    <a:cubicBezTo>
                      <a:pt x="192" y="1"/>
                      <a:pt x="103" y="55"/>
                      <a:pt x="60" y="146"/>
                    </a:cubicBezTo>
                    <a:cubicBezTo>
                      <a:pt x="0" y="271"/>
                      <a:pt x="49" y="423"/>
                      <a:pt x="175" y="483"/>
                    </a:cubicBezTo>
                    <a:cubicBezTo>
                      <a:pt x="954" y="854"/>
                      <a:pt x="1793" y="1039"/>
                      <a:pt x="2638" y="1039"/>
                    </a:cubicBezTo>
                    <a:cubicBezTo>
                      <a:pt x="3395" y="1039"/>
                      <a:pt x="4158" y="887"/>
                      <a:pt x="4872" y="587"/>
                    </a:cubicBezTo>
                    <a:lnTo>
                      <a:pt x="5101" y="489"/>
                    </a:lnTo>
                    <a:cubicBezTo>
                      <a:pt x="5231" y="434"/>
                      <a:pt x="5291" y="282"/>
                      <a:pt x="5237" y="156"/>
                    </a:cubicBezTo>
                    <a:cubicBezTo>
                      <a:pt x="5196" y="58"/>
                      <a:pt x="5100" y="0"/>
                      <a:pt x="5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36"/>
            <p:cNvGrpSpPr/>
            <p:nvPr/>
          </p:nvGrpSpPr>
          <p:grpSpPr>
            <a:xfrm rot="-791557">
              <a:off x="2136002" y="2606916"/>
              <a:ext cx="1740261" cy="1640614"/>
              <a:chOff x="2210293" y="2601026"/>
              <a:chExt cx="1740455" cy="1640796"/>
            </a:xfrm>
          </p:grpSpPr>
          <p:sp>
            <p:nvSpPr>
              <p:cNvPr id="453" name="Google Shape;453;p36"/>
              <p:cNvSpPr/>
              <p:nvPr/>
            </p:nvSpPr>
            <p:spPr>
              <a:xfrm rot="812984">
                <a:off x="2346106" y="2754528"/>
                <a:ext cx="1468828" cy="1333793"/>
              </a:xfrm>
              <a:custGeom>
                <a:avLst/>
                <a:gdLst/>
                <a:ahLst/>
                <a:cxnLst/>
                <a:rect l="l" t="t" r="r" b="b"/>
                <a:pathLst>
                  <a:path w="29176" h="26495" extrusionOk="0">
                    <a:moveTo>
                      <a:pt x="14588" y="1"/>
                    </a:moveTo>
                    <a:cubicBezTo>
                      <a:pt x="6534" y="1"/>
                      <a:pt x="1" y="6540"/>
                      <a:pt x="1" y="14588"/>
                    </a:cubicBezTo>
                    <a:lnTo>
                      <a:pt x="1" y="25917"/>
                    </a:lnTo>
                    <a:cubicBezTo>
                      <a:pt x="1" y="26239"/>
                      <a:pt x="257" y="26495"/>
                      <a:pt x="578" y="26495"/>
                    </a:cubicBezTo>
                    <a:lnTo>
                      <a:pt x="28598" y="26495"/>
                    </a:lnTo>
                    <a:cubicBezTo>
                      <a:pt x="28914" y="26495"/>
                      <a:pt x="29176" y="26239"/>
                      <a:pt x="29176" y="25917"/>
                    </a:cubicBezTo>
                    <a:lnTo>
                      <a:pt x="29176" y="14588"/>
                    </a:lnTo>
                    <a:cubicBezTo>
                      <a:pt x="29176" y="6540"/>
                      <a:pt x="22637" y="1"/>
                      <a:pt x="14588" y="1"/>
                    </a:cubicBezTo>
                    <a:close/>
                  </a:path>
                </a:pathLst>
              </a:custGeom>
              <a:solidFill>
                <a:schemeClr val="lt2"/>
              </a:solidFill>
              <a:ln w="28575" cap="flat" cmpd="sng">
                <a:solidFill>
                  <a:schemeClr val="dk2"/>
                </a:solidFill>
                <a:prstDash val="solid"/>
                <a:round/>
                <a:headEnd type="none" w="sm" len="sm"/>
                <a:tailEnd type="none" w="sm" len="sm"/>
              </a:ln>
              <a:effectLst>
                <a:outerShdw blurRad="42863" dist="19050" dir="6600000" algn="bl" rotWithShape="0">
                  <a:srgbClr val="000000">
                    <a:alpha val="31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454" name="Google Shape;454;p36"/>
              <p:cNvSpPr/>
              <p:nvPr/>
            </p:nvSpPr>
            <p:spPr>
              <a:xfrm rot="812984">
                <a:off x="2478469" y="2829960"/>
                <a:ext cx="1333303" cy="646886"/>
              </a:xfrm>
              <a:custGeom>
                <a:avLst/>
                <a:gdLst/>
                <a:ahLst/>
                <a:cxnLst/>
                <a:rect l="l" t="t" r="r" b="b"/>
                <a:pathLst>
                  <a:path w="26484" h="12850" extrusionOk="0">
                    <a:moveTo>
                      <a:pt x="12845" y="1"/>
                    </a:moveTo>
                    <a:cubicBezTo>
                      <a:pt x="12343" y="1"/>
                      <a:pt x="11847" y="33"/>
                      <a:pt x="11362" y="88"/>
                    </a:cubicBezTo>
                    <a:cubicBezTo>
                      <a:pt x="9886" y="257"/>
                      <a:pt x="8485" y="682"/>
                      <a:pt x="7205" y="1309"/>
                    </a:cubicBezTo>
                    <a:cubicBezTo>
                      <a:pt x="6049" y="1875"/>
                      <a:pt x="4998" y="2605"/>
                      <a:pt x="4071" y="3477"/>
                    </a:cubicBezTo>
                    <a:cubicBezTo>
                      <a:pt x="2998" y="4480"/>
                      <a:pt x="2099" y="5668"/>
                      <a:pt x="1418" y="6981"/>
                    </a:cubicBezTo>
                    <a:cubicBezTo>
                      <a:pt x="834" y="8115"/>
                      <a:pt x="415" y="9341"/>
                      <a:pt x="191" y="10638"/>
                    </a:cubicBezTo>
                    <a:cubicBezTo>
                      <a:pt x="66" y="11357"/>
                      <a:pt x="1" y="12098"/>
                      <a:pt x="1" y="12850"/>
                    </a:cubicBezTo>
                    <a:lnTo>
                      <a:pt x="26484" y="12850"/>
                    </a:lnTo>
                    <a:cubicBezTo>
                      <a:pt x="26484" y="12093"/>
                      <a:pt x="26419" y="11357"/>
                      <a:pt x="26293" y="10638"/>
                    </a:cubicBezTo>
                    <a:cubicBezTo>
                      <a:pt x="26070" y="9341"/>
                      <a:pt x="25650" y="8115"/>
                      <a:pt x="25067" y="6981"/>
                    </a:cubicBezTo>
                    <a:cubicBezTo>
                      <a:pt x="24386" y="5668"/>
                      <a:pt x="23481" y="4480"/>
                      <a:pt x="22413" y="3477"/>
                    </a:cubicBezTo>
                    <a:cubicBezTo>
                      <a:pt x="21487" y="2605"/>
                      <a:pt x="20430" y="1875"/>
                      <a:pt x="19280" y="1309"/>
                    </a:cubicBezTo>
                    <a:cubicBezTo>
                      <a:pt x="18000" y="682"/>
                      <a:pt x="16599" y="257"/>
                      <a:pt x="15122" y="88"/>
                    </a:cubicBezTo>
                    <a:cubicBezTo>
                      <a:pt x="14637" y="33"/>
                      <a:pt x="14141" y="1"/>
                      <a:pt x="13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rot="812984">
                <a:off x="3050476" y="2829931"/>
                <a:ext cx="189343" cy="646886"/>
              </a:xfrm>
              <a:custGeom>
                <a:avLst/>
                <a:gdLst/>
                <a:ahLst/>
                <a:cxnLst/>
                <a:rect l="l" t="t" r="r" b="b"/>
                <a:pathLst>
                  <a:path w="3761" h="12850" extrusionOk="0">
                    <a:moveTo>
                      <a:pt x="1483" y="1"/>
                    </a:moveTo>
                    <a:cubicBezTo>
                      <a:pt x="981" y="1"/>
                      <a:pt x="485" y="33"/>
                      <a:pt x="0" y="88"/>
                    </a:cubicBezTo>
                    <a:lnTo>
                      <a:pt x="1880" y="12850"/>
                    </a:lnTo>
                    <a:lnTo>
                      <a:pt x="3760" y="88"/>
                    </a:lnTo>
                    <a:cubicBezTo>
                      <a:pt x="3275" y="33"/>
                      <a:pt x="2779" y="1"/>
                      <a:pt x="2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rot="812984">
                <a:off x="2682134" y="2840801"/>
                <a:ext cx="461753" cy="581039"/>
              </a:xfrm>
              <a:custGeom>
                <a:avLst/>
                <a:gdLst/>
                <a:ahLst/>
                <a:cxnLst/>
                <a:rect l="l" t="t" r="r" b="b"/>
                <a:pathLst>
                  <a:path w="9172" h="11542" extrusionOk="0">
                    <a:moveTo>
                      <a:pt x="3134" y="1"/>
                    </a:moveTo>
                    <a:cubicBezTo>
                      <a:pt x="1978" y="567"/>
                      <a:pt x="927" y="1297"/>
                      <a:pt x="0" y="2169"/>
                    </a:cubicBezTo>
                    <a:lnTo>
                      <a:pt x="9171" y="11542"/>
                    </a:lnTo>
                    <a:lnTo>
                      <a:pt x="9171" y="11542"/>
                    </a:lnTo>
                    <a:lnTo>
                      <a:pt x="3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rot="812984">
                <a:off x="2455831" y="3099526"/>
                <a:ext cx="657338" cy="295453"/>
              </a:xfrm>
              <a:custGeom>
                <a:avLst/>
                <a:gdLst/>
                <a:ahLst/>
                <a:cxnLst/>
                <a:rect l="l" t="t" r="r" b="b"/>
                <a:pathLst>
                  <a:path w="13057" h="5869" extrusionOk="0">
                    <a:moveTo>
                      <a:pt x="1232" y="0"/>
                    </a:moveTo>
                    <a:cubicBezTo>
                      <a:pt x="648" y="1134"/>
                      <a:pt x="229" y="2360"/>
                      <a:pt x="0" y="3657"/>
                    </a:cubicBezTo>
                    <a:lnTo>
                      <a:pt x="13056" y="5869"/>
                    </a:lnTo>
                    <a:lnTo>
                      <a:pt x="13056" y="5869"/>
                    </a:lnTo>
                    <a:lnTo>
                      <a:pt x="12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rot="812984">
                <a:off x="3094831" y="3253451"/>
                <a:ext cx="657086" cy="295453"/>
              </a:xfrm>
              <a:custGeom>
                <a:avLst/>
                <a:gdLst/>
                <a:ahLst/>
                <a:cxnLst/>
                <a:rect l="l" t="t" r="r" b="b"/>
                <a:pathLst>
                  <a:path w="13052" h="5869" extrusionOk="0">
                    <a:moveTo>
                      <a:pt x="11825" y="0"/>
                    </a:moveTo>
                    <a:lnTo>
                      <a:pt x="0" y="5869"/>
                    </a:lnTo>
                    <a:lnTo>
                      <a:pt x="13051" y="3657"/>
                    </a:lnTo>
                    <a:cubicBezTo>
                      <a:pt x="12828" y="2360"/>
                      <a:pt x="12403" y="1134"/>
                      <a:pt x="118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rot="812984">
                <a:off x="3130988" y="2948944"/>
                <a:ext cx="461753" cy="581039"/>
              </a:xfrm>
              <a:custGeom>
                <a:avLst/>
                <a:gdLst/>
                <a:ahLst/>
                <a:cxnLst/>
                <a:rect l="l" t="t" r="r" b="b"/>
                <a:pathLst>
                  <a:path w="9172" h="11542" extrusionOk="0">
                    <a:moveTo>
                      <a:pt x="6038" y="1"/>
                    </a:moveTo>
                    <a:lnTo>
                      <a:pt x="0" y="11542"/>
                    </a:lnTo>
                    <a:lnTo>
                      <a:pt x="0" y="11542"/>
                    </a:lnTo>
                    <a:lnTo>
                      <a:pt x="9171" y="2169"/>
                    </a:lnTo>
                    <a:cubicBezTo>
                      <a:pt x="8245" y="1297"/>
                      <a:pt x="7188" y="567"/>
                      <a:pt x="60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rot="812984">
                <a:off x="2850045" y="2877419"/>
                <a:ext cx="558866" cy="559090"/>
              </a:xfrm>
              <a:custGeom>
                <a:avLst/>
                <a:gdLst/>
                <a:ahLst/>
                <a:cxnLst/>
                <a:rect l="l" t="t" r="r" b="b"/>
                <a:pathLst>
                  <a:path w="11101" h="11106" extrusionOk="0">
                    <a:moveTo>
                      <a:pt x="5553" y="0"/>
                    </a:moveTo>
                    <a:cubicBezTo>
                      <a:pt x="4964" y="0"/>
                      <a:pt x="4490" y="474"/>
                      <a:pt x="4490" y="1063"/>
                    </a:cubicBezTo>
                    <a:lnTo>
                      <a:pt x="4490" y="2997"/>
                    </a:lnTo>
                    <a:lnTo>
                      <a:pt x="3123" y="1630"/>
                    </a:lnTo>
                    <a:cubicBezTo>
                      <a:pt x="2916" y="1423"/>
                      <a:pt x="2644" y="1319"/>
                      <a:pt x="2373" y="1319"/>
                    </a:cubicBezTo>
                    <a:cubicBezTo>
                      <a:pt x="2102" y="1319"/>
                      <a:pt x="1831" y="1423"/>
                      <a:pt x="1624" y="1630"/>
                    </a:cubicBezTo>
                    <a:cubicBezTo>
                      <a:pt x="1210" y="2044"/>
                      <a:pt x="1210" y="2714"/>
                      <a:pt x="1624" y="3128"/>
                    </a:cubicBezTo>
                    <a:lnTo>
                      <a:pt x="2992" y="4496"/>
                    </a:lnTo>
                    <a:lnTo>
                      <a:pt x="1057" y="4496"/>
                    </a:lnTo>
                    <a:cubicBezTo>
                      <a:pt x="474" y="4496"/>
                      <a:pt x="0" y="4970"/>
                      <a:pt x="0" y="5553"/>
                    </a:cubicBezTo>
                    <a:cubicBezTo>
                      <a:pt x="0" y="6142"/>
                      <a:pt x="474" y="6616"/>
                      <a:pt x="1057" y="6616"/>
                    </a:cubicBezTo>
                    <a:lnTo>
                      <a:pt x="2992" y="6616"/>
                    </a:lnTo>
                    <a:lnTo>
                      <a:pt x="1624" y="7983"/>
                    </a:lnTo>
                    <a:cubicBezTo>
                      <a:pt x="1210" y="8398"/>
                      <a:pt x="1210" y="9068"/>
                      <a:pt x="1624" y="9476"/>
                    </a:cubicBezTo>
                    <a:cubicBezTo>
                      <a:pt x="1831" y="9684"/>
                      <a:pt x="2102" y="9787"/>
                      <a:pt x="2373" y="9787"/>
                    </a:cubicBezTo>
                    <a:cubicBezTo>
                      <a:pt x="2644" y="9787"/>
                      <a:pt x="2916" y="9684"/>
                      <a:pt x="3123" y="9476"/>
                    </a:cubicBezTo>
                    <a:lnTo>
                      <a:pt x="4490" y="8109"/>
                    </a:lnTo>
                    <a:lnTo>
                      <a:pt x="4490" y="10043"/>
                    </a:lnTo>
                    <a:cubicBezTo>
                      <a:pt x="4490" y="10632"/>
                      <a:pt x="4964" y="11106"/>
                      <a:pt x="5553" y="11106"/>
                    </a:cubicBezTo>
                    <a:cubicBezTo>
                      <a:pt x="6136" y="11106"/>
                      <a:pt x="6610" y="10632"/>
                      <a:pt x="6610" y="10043"/>
                    </a:cubicBezTo>
                    <a:lnTo>
                      <a:pt x="6610" y="8109"/>
                    </a:lnTo>
                    <a:lnTo>
                      <a:pt x="7978" y="9476"/>
                    </a:lnTo>
                    <a:cubicBezTo>
                      <a:pt x="8185" y="9684"/>
                      <a:pt x="8456" y="9787"/>
                      <a:pt x="8727" y="9787"/>
                    </a:cubicBezTo>
                    <a:cubicBezTo>
                      <a:pt x="8998" y="9787"/>
                      <a:pt x="9269" y="9684"/>
                      <a:pt x="9476" y="9476"/>
                    </a:cubicBezTo>
                    <a:cubicBezTo>
                      <a:pt x="9891" y="9062"/>
                      <a:pt x="9891" y="8392"/>
                      <a:pt x="9476" y="7983"/>
                    </a:cubicBezTo>
                    <a:lnTo>
                      <a:pt x="8109" y="6610"/>
                    </a:lnTo>
                    <a:lnTo>
                      <a:pt x="10043" y="6610"/>
                    </a:lnTo>
                    <a:cubicBezTo>
                      <a:pt x="10626" y="6610"/>
                      <a:pt x="11100" y="6142"/>
                      <a:pt x="11100" y="5553"/>
                    </a:cubicBezTo>
                    <a:cubicBezTo>
                      <a:pt x="11100" y="4970"/>
                      <a:pt x="10626" y="4496"/>
                      <a:pt x="10043" y="4496"/>
                    </a:cubicBezTo>
                    <a:lnTo>
                      <a:pt x="8109" y="4496"/>
                    </a:lnTo>
                    <a:lnTo>
                      <a:pt x="9476" y="3128"/>
                    </a:lnTo>
                    <a:cubicBezTo>
                      <a:pt x="9891" y="2714"/>
                      <a:pt x="9891" y="2044"/>
                      <a:pt x="9476" y="1630"/>
                    </a:cubicBezTo>
                    <a:cubicBezTo>
                      <a:pt x="9269" y="1423"/>
                      <a:pt x="8998" y="1319"/>
                      <a:pt x="8727" y="1319"/>
                    </a:cubicBezTo>
                    <a:cubicBezTo>
                      <a:pt x="8456" y="1319"/>
                      <a:pt x="8185" y="1423"/>
                      <a:pt x="7978" y="1630"/>
                    </a:cubicBezTo>
                    <a:lnTo>
                      <a:pt x="6610" y="2997"/>
                    </a:lnTo>
                    <a:lnTo>
                      <a:pt x="6610" y="1063"/>
                    </a:lnTo>
                    <a:cubicBezTo>
                      <a:pt x="6610" y="480"/>
                      <a:pt x="6136" y="0"/>
                      <a:pt x="5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rot="812984">
                <a:off x="3068699" y="3096078"/>
                <a:ext cx="121832" cy="121826"/>
              </a:xfrm>
              <a:custGeom>
                <a:avLst/>
                <a:gdLst/>
                <a:ahLst/>
                <a:cxnLst/>
                <a:rect l="l" t="t" r="r" b="b"/>
                <a:pathLst>
                  <a:path w="2420" h="2420" extrusionOk="0">
                    <a:moveTo>
                      <a:pt x="1210" y="0"/>
                    </a:moveTo>
                    <a:cubicBezTo>
                      <a:pt x="540" y="0"/>
                      <a:pt x="0" y="540"/>
                      <a:pt x="0" y="1210"/>
                    </a:cubicBezTo>
                    <a:cubicBezTo>
                      <a:pt x="0" y="1880"/>
                      <a:pt x="540" y="2420"/>
                      <a:pt x="1210" y="2420"/>
                    </a:cubicBezTo>
                    <a:cubicBezTo>
                      <a:pt x="1875" y="2420"/>
                      <a:pt x="2420" y="1880"/>
                      <a:pt x="2420" y="1210"/>
                    </a:cubicBezTo>
                    <a:cubicBezTo>
                      <a:pt x="2420" y="540"/>
                      <a:pt x="1875" y="0"/>
                      <a:pt x="1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rot="812984">
                <a:off x="2570518" y="3705399"/>
                <a:ext cx="167393" cy="167385"/>
              </a:xfrm>
              <a:custGeom>
                <a:avLst/>
                <a:gdLst/>
                <a:ahLst/>
                <a:cxnLst/>
                <a:rect l="l" t="t" r="r" b="b"/>
                <a:pathLst>
                  <a:path w="3325" h="3325" extrusionOk="0">
                    <a:moveTo>
                      <a:pt x="1663" y="1"/>
                    </a:moveTo>
                    <a:cubicBezTo>
                      <a:pt x="1488" y="1"/>
                      <a:pt x="1347" y="142"/>
                      <a:pt x="1347" y="317"/>
                    </a:cubicBezTo>
                    <a:lnTo>
                      <a:pt x="1347" y="894"/>
                    </a:lnTo>
                    <a:lnTo>
                      <a:pt x="938" y="486"/>
                    </a:lnTo>
                    <a:cubicBezTo>
                      <a:pt x="875" y="423"/>
                      <a:pt x="793" y="392"/>
                      <a:pt x="712" y="392"/>
                    </a:cubicBezTo>
                    <a:cubicBezTo>
                      <a:pt x="631" y="392"/>
                      <a:pt x="551" y="423"/>
                      <a:pt x="491" y="486"/>
                    </a:cubicBezTo>
                    <a:cubicBezTo>
                      <a:pt x="366" y="611"/>
                      <a:pt x="366" y="813"/>
                      <a:pt x="491" y="938"/>
                    </a:cubicBezTo>
                    <a:lnTo>
                      <a:pt x="900" y="1347"/>
                    </a:lnTo>
                    <a:lnTo>
                      <a:pt x="322" y="1347"/>
                    </a:lnTo>
                    <a:cubicBezTo>
                      <a:pt x="142" y="1347"/>
                      <a:pt x="1" y="1488"/>
                      <a:pt x="1" y="1663"/>
                    </a:cubicBezTo>
                    <a:cubicBezTo>
                      <a:pt x="1" y="1837"/>
                      <a:pt x="142" y="1979"/>
                      <a:pt x="322" y="1979"/>
                    </a:cubicBezTo>
                    <a:lnTo>
                      <a:pt x="900" y="1979"/>
                    </a:lnTo>
                    <a:lnTo>
                      <a:pt x="491" y="2387"/>
                    </a:lnTo>
                    <a:cubicBezTo>
                      <a:pt x="366" y="2513"/>
                      <a:pt x="366" y="2714"/>
                      <a:pt x="491" y="2834"/>
                    </a:cubicBezTo>
                    <a:cubicBezTo>
                      <a:pt x="551" y="2897"/>
                      <a:pt x="631" y="2928"/>
                      <a:pt x="712" y="2928"/>
                    </a:cubicBezTo>
                    <a:cubicBezTo>
                      <a:pt x="793" y="2928"/>
                      <a:pt x="875" y="2897"/>
                      <a:pt x="938" y="2834"/>
                    </a:cubicBezTo>
                    <a:lnTo>
                      <a:pt x="1347" y="2426"/>
                    </a:lnTo>
                    <a:lnTo>
                      <a:pt x="1347" y="3009"/>
                    </a:lnTo>
                    <a:cubicBezTo>
                      <a:pt x="1347" y="3183"/>
                      <a:pt x="1488" y="3325"/>
                      <a:pt x="1663" y="3325"/>
                    </a:cubicBezTo>
                    <a:cubicBezTo>
                      <a:pt x="1837" y="3325"/>
                      <a:pt x="1979" y="3183"/>
                      <a:pt x="1979" y="3009"/>
                    </a:cubicBezTo>
                    <a:lnTo>
                      <a:pt x="1979" y="2426"/>
                    </a:lnTo>
                    <a:lnTo>
                      <a:pt x="2393" y="2834"/>
                    </a:lnTo>
                    <a:cubicBezTo>
                      <a:pt x="2453" y="2897"/>
                      <a:pt x="2533" y="2928"/>
                      <a:pt x="2614" y="2928"/>
                    </a:cubicBezTo>
                    <a:cubicBezTo>
                      <a:pt x="2695" y="2928"/>
                      <a:pt x="2777" y="2897"/>
                      <a:pt x="2840" y="2834"/>
                    </a:cubicBezTo>
                    <a:cubicBezTo>
                      <a:pt x="2965" y="2714"/>
                      <a:pt x="2965" y="2513"/>
                      <a:pt x="2840" y="2387"/>
                    </a:cubicBezTo>
                    <a:lnTo>
                      <a:pt x="2431" y="1979"/>
                    </a:lnTo>
                    <a:lnTo>
                      <a:pt x="3009" y="1979"/>
                    </a:lnTo>
                    <a:cubicBezTo>
                      <a:pt x="3183" y="1979"/>
                      <a:pt x="3325" y="1837"/>
                      <a:pt x="3325" y="1663"/>
                    </a:cubicBezTo>
                    <a:cubicBezTo>
                      <a:pt x="3325" y="1488"/>
                      <a:pt x="3183" y="1347"/>
                      <a:pt x="3009" y="1347"/>
                    </a:cubicBezTo>
                    <a:lnTo>
                      <a:pt x="2431" y="1347"/>
                    </a:lnTo>
                    <a:lnTo>
                      <a:pt x="2840" y="938"/>
                    </a:lnTo>
                    <a:cubicBezTo>
                      <a:pt x="2965" y="813"/>
                      <a:pt x="2965" y="611"/>
                      <a:pt x="2840" y="486"/>
                    </a:cubicBezTo>
                    <a:cubicBezTo>
                      <a:pt x="2777" y="423"/>
                      <a:pt x="2695" y="392"/>
                      <a:pt x="2614" y="392"/>
                    </a:cubicBezTo>
                    <a:cubicBezTo>
                      <a:pt x="2533" y="392"/>
                      <a:pt x="2453" y="423"/>
                      <a:pt x="2393" y="486"/>
                    </a:cubicBezTo>
                    <a:lnTo>
                      <a:pt x="1979" y="894"/>
                    </a:lnTo>
                    <a:lnTo>
                      <a:pt x="1979" y="317"/>
                    </a:lnTo>
                    <a:cubicBezTo>
                      <a:pt x="1979" y="142"/>
                      <a:pt x="1837" y="1"/>
                      <a:pt x="1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rot="812984">
                <a:off x="2371566" y="3657465"/>
                <a:ext cx="167393" cy="167385"/>
              </a:xfrm>
              <a:custGeom>
                <a:avLst/>
                <a:gdLst/>
                <a:ahLst/>
                <a:cxnLst/>
                <a:rect l="l" t="t" r="r" b="b"/>
                <a:pathLst>
                  <a:path w="3325" h="3325" extrusionOk="0">
                    <a:moveTo>
                      <a:pt x="1663" y="1"/>
                    </a:moveTo>
                    <a:cubicBezTo>
                      <a:pt x="1488" y="1"/>
                      <a:pt x="1341" y="142"/>
                      <a:pt x="1341" y="317"/>
                    </a:cubicBezTo>
                    <a:lnTo>
                      <a:pt x="1341" y="894"/>
                    </a:lnTo>
                    <a:lnTo>
                      <a:pt x="932" y="486"/>
                    </a:lnTo>
                    <a:cubicBezTo>
                      <a:pt x="872" y="423"/>
                      <a:pt x="792" y="392"/>
                      <a:pt x="711" y="392"/>
                    </a:cubicBezTo>
                    <a:cubicBezTo>
                      <a:pt x="630" y="392"/>
                      <a:pt x="548" y="423"/>
                      <a:pt x="485" y="486"/>
                    </a:cubicBezTo>
                    <a:cubicBezTo>
                      <a:pt x="360" y="611"/>
                      <a:pt x="360" y="813"/>
                      <a:pt x="485" y="938"/>
                    </a:cubicBezTo>
                    <a:lnTo>
                      <a:pt x="894" y="1347"/>
                    </a:lnTo>
                    <a:lnTo>
                      <a:pt x="317" y="1347"/>
                    </a:lnTo>
                    <a:cubicBezTo>
                      <a:pt x="142" y="1347"/>
                      <a:pt x="1" y="1488"/>
                      <a:pt x="1" y="1663"/>
                    </a:cubicBezTo>
                    <a:cubicBezTo>
                      <a:pt x="1" y="1837"/>
                      <a:pt x="142" y="1979"/>
                      <a:pt x="317" y="1979"/>
                    </a:cubicBezTo>
                    <a:lnTo>
                      <a:pt x="894" y="1979"/>
                    </a:lnTo>
                    <a:lnTo>
                      <a:pt x="485" y="2387"/>
                    </a:lnTo>
                    <a:cubicBezTo>
                      <a:pt x="360" y="2513"/>
                      <a:pt x="360" y="2714"/>
                      <a:pt x="485" y="2834"/>
                    </a:cubicBezTo>
                    <a:cubicBezTo>
                      <a:pt x="548" y="2897"/>
                      <a:pt x="630" y="2928"/>
                      <a:pt x="711" y="2928"/>
                    </a:cubicBezTo>
                    <a:cubicBezTo>
                      <a:pt x="792" y="2928"/>
                      <a:pt x="872" y="2897"/>
                      <a:pt x="932" y="2834"/>
                    </a:cubicBezTo>
                    <a:lnTo>
                      <a:pt x="1341" y="2426"/>
                    </a:lnTo>
                    <a:lnTo>
                      <a:pt x="1341" y="3009"/>
                    </a:lnTo>
                    <a:cubicBezTo>
                      <a:pt x="1341" y="3183"/>
                      <a:pt x="1483" y="3325"/>
                      <a:pt x="1663" y="3325"/>
                    </a:cubicBezTo>
                    <a:cubicBezTo>
                      <a:pt x="1837" y="3325"/>
                      <a:pt x="1979" y="3183"/>
                      <a:pt x="1979" y="3009"/>
                    </a:cubicBezTo>
                    <a:lnTo>
                      <a:pt x="1979" y="2426"/>
                    </a:lnTo>
                    <a:lnTo>
                      <a:pt x="2387" y="2834"/>
                    </a:lnTo>
                    <a:cubicBezTo>
                      <a:pt x="2450" y="2897"/>
                      <a:pt x="2530" y="2928"/>
                      <a:pt x="2611" y="2928"/>
                    </a:cubicBezTo>
                    <a:cubicBezTo>
                      <a:pt x="2691" y="2928"/>
                      <a:pt x="2771" y="2897"/>
                      <a:pt x="2834" y="2834"/>
                    </a:cubicBezTo>
                    <a:cubicBezTo>
                      <a:pt x="2959" y="2714"/>
                      <a:pt x="2959" y="2513"/>
                      <a:pt x="2834" y="2387"/>
                    </a:cubicBezTo>
                    <a:lnTo>
                      <a:pt x="2425" y="1979"/>
                    </a:lnTo>
                    <a:lnTo>
                      <a:pt x="3003" y="1979"/>
                    </a:lnTo>
                    <a:cubicBezTo>
                      <a:pt x="3183" y="1979"/>
                      <a:pt x="3325" y="1837"/>
                      <a:pt x="3325" y="1663"/>
                    </a:cubicBezTo>
                    <a:cubicBezTo>
                      <a:pt x="3325" y="1488"/>
                      <a:pt x="3183" y="1347"/>
                      <a:pt x="3003" y="1347"/>
                    </a:cubicBezTo>
                    <a:lnTo>
                      <a:pt x="2425" y="1347"/>
                    </a:lnTo>
                    <a:lnTo>
                      <a:pt x="2834" y="938"/>
                    </a:lnTo>
                    <a:cubicBezTo>
                      <a:pt x="2959" y="813"/>
                      <a:pt x="2959" y="611"/>
                      <a:pt x="2834" y="486"/>
                    </a:cubicBezTo>
                    <a:cubicBezTo>
                      <a:pt x="2771" y="423"/>
                      <a:pt x="2691" y="392"/>
                      <a:pt x="2611" y="392"/>
                    </a:cubicBezTo>
                    <a:cubicBezTo>
                      <a:pt x="2530" y="392"/>
                      <a:pt x="2450" y="423"/>
                      <a:pt x="2387" y="486"/>
                    </a:cubicBezTo>
                    <a:lnTo>
                      <a:pt x="1979" y="894"/>
                    </a:lnTo>
                    <a:lnTo>
                      <a:pt x="1979" y="317"/>
                    </a:lnTo>
                    <a:cubicBezTo>
                      <a:pt x="1979" y="142"/>
                      <a:pt x="1837" y="1"/>
                      <a:pt x="1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rot="812984">
                <a:off x="3407978" y="3907170"/>
                <a:ext cx="167393" cy="167385"/>
              </a:xfrm>
              <a:custGeom>
                <a:avLst/>
                <a:gdLst/>
                <a:ahLst/>
                <a:cxnLst/>
                <a:rect l="l" t="t" r="r" b="b"/>
                <a:pathLst>
                  <a:path w="3325" h="3325" extrusionOk="0">
                    <a:moveTo>
                      <a:pt x="1662" y="1"/>
                    </a:moveTo>
                    <a:cubicBezTo>
                      <a:pt x="1488" y="1"/>
                      <a:pt x="1346" y="142"/>
                      <a:pt x="1346" y="317"/>
                    </a:cubicBezTo>
                    <a:lnTo>
                      <a:pt x="1346" y="894"/>
                    </a:lnTo>
                    <a:lnTo>
                      <a:pt x="937" y="486"/>
                    </a:lnTo>
                    <a:cubicBezTo>
                      <a:pt x="875" y="423"/>
                      <a:pt x="793" y="392"/>
                      <a:pt x="711" y="392"/>
                    </a:cubicBezTo>
                    <a:cubicBezTo>
                      <a:pt x="630" y="392"/>
                      <a:pt x="548" y="423"/>
                      <a:pt x="485" y="486"/>
                    </a:cubicBezTo>
                    <a:cubicBezTo>
                      <a:pt x="365" y="611"/>
                      <a:pt x="365" y="813"/>
                      <a:pt x="485" y="938"/>
                    </a:cubicBezTo>
                    <a:lnTo>
                      <a:pt x="899" y="1347"/>
                    </a:lnTo>
                    <a:lnTo>
                      <a:pt x="316" y="1347"/>
                    </a:lnTo>
                    <a:cubicBezTo>
                      <a:pt x="142" y="1347"/>
                      <a:pt x="0" y="1488"/>
                      <a:pt x="0" y="1663"/>
                    </a:cubicBezTo>
                    <a:cubicBezTo>
                      <a:pt x="0" y="1837"/>
                      <a:pt x="142" y="1979"/>
                      <a:pt x="316" y="1979"/>
                    </a:cubicBezTo>
                    <a:lnTo>
                      <a:pt x="899" y="1979"/>
                    </a:lnTo>
                    <a:lnTo>
                      <a:pt x="485" y="2387"/>
                    </a:lnTo>
                    <a:cubicBezTo>
                      <a:pt x="365" y="2513"/>
                      <a:pt x="365" y="2714"/>
                      <a:pt x="485" y="2834"/>
                    </a:cubicBezTo>
                    <a:cubicBezTo>
                      <a:pt x="548" y="2897"/>
                      <a:pt x="630" y="2928"/>
                      <a:pt x="711" y="2928"/>
                    </a:cubicBezTo>
                    <a:cubicBezTo>
                      <a:pt x="793" y="2928"/>
                      <a:pt x="875" y="2897"/>
                      <a:pt x="937" y="2834"/>
                    </a:cubicBezTo>
                    <a:lnTo>
                      <a:pt x="1346" y="2426"/>
                    </a:lnTo>
                    <a:lnTo>
                      <a:pt x="1346" y="3009"/>
                    </a:lnTo>
                    <a:cubicBezTo>
                      <a:pt x="1346" y="3183"/>
                      <a:pt x="1488" y="3325"/>
                      <a:pt x="1662" y="3325"/>
                    </a:cubicBezTo>
                    <a:cubicBezTo>
                      <a:pt x="1837" y="3325"/>
                      <a:pt x="1978" y="3183"/>
                      <a:pt x="1978" y="3009"/>
                    </a:cubicBezTo>
                    <a:lnTo>
                      <a:pt x="1978" y="2426"/>
                    </a:lnTo>
                    <a:lnTo>
                      <a:pt x="2387" y="2834"/>
                    </a:lnTo>
                    <a:cubicBezTo>
                      <a:pt x="2450" y="2897"/>
                      <a:pt x="2531" y="2928"/>
                      <a:pt x="2612" y="2928"/>
                    </a:cubicBezTo>
                    <a:cubicBezTo>
                      <a:pt x="2693" y="2928"/>
                      <a:pt x="2774" y="2897"/>
                      <a:pt x="2834" y="2834"/>
                    </a:cubicBezTo>
                    <a:cubicBezTo>
                      <a:pt x="2959" y="2714"/>
                      <a:pt x="2959" y="2513"/>
                      <a:pt x="2834" y="2387"/>
                    </a:cubicBezTo>
                    <a:lnTo>
                      <a:pt x="2425" y="1979"/>
                    </a:lnTo>
                    <a:lnTo>
                      <a:pt x="3008" y="1979"/>
                    </a:lnTo>
                    <a:cubicBezTo>
                      <a:pt x="3183" y="1979"/>
                      <a:pt x="3324" y="1837"/>
                      <a:pt x="3324" y="1663"/>
                    </a:cubicBezTo>
                    <a:cubicBezTo>
                      <a:pt x="3324" y="1488"/>
                      <a:pt x="3183" y="1347"/>
                      <a:pt x="3008" y="1347"/>
                    </a:cubicBezTo>
                    <a:lnTo>
                      <a:pt x="2425" y="1347"/>
                    </a:lnTo>
                    <a:lnTo>
                      <a:pt x="2834" y="938"/>
                    </a:lnTo>
                    <a:cubicBezTo>
                      <a:pt x="2959" y="813"/>
                      <a:pt x="2959" y="611"/>
                      <a:pt x="2834" y="486"/>
                    </a:cubicBezTo>
                    <a:cubicBezTo>
                      <a:pt x="2774" y="423"/>
                      <a:pt x="2693" y="392"/>
                      <a:pt x="2612" y="392"/>
                    </a:cubicBezTo>
                    <a:cubicBezTo>
                      <a:pt x="2531" y="392"/>
                      <a:pt x="2450" y="423"/>
                      <a:pt x="2387" y="486"/>
                    </a:cubicBezTo>
                    <a:lnTo>
                      <a:pt x="1978" y="894"/>
                    </a:lnTo>
                    <a:lnTo>
                      <a:pt x="1978" y="317"/>
                    </a:lnTo>
                    <a:cubicBezTo>
                      <a:pt x="1978" y="142"/>
                      <a:pt x="1837" y="1"/>
                      <a:pt x="1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rot="812984">
                <a:off x="3209030" y="3859200"/>
                <a:ext cx="167091" cy="167385"/>
              </a:xfrm>
              <a:custGeom>
                <a:avLst/>
                <a:gdLst/>
                <a:ahLst/>
                <a:cxnLst/>
                <a:rect l="l" t="t" r="r" b="b"/>
                <a:pathLst>
                  <a:path w="3319" h="3325" extrusionOk="0">
                    <a:moveTo>
                      <a:pt x="1657" y="1"/>
                    </a:moveTo>
                    <a:cubicBezTo>
                      <a:pt x="1482" y="1"/>
                      <a:pt x="1341" y="142"/>
                      <a:pt x="1341" y="317"/>
                    </a:cubicBezTo>
                    <a:lnTo>
                      <a:pt x="1341" y="894"/>
                    </a:lnTo>
                    <a:lnTo>
                      <a:pt x="932" y="486"/>
                    </a:lnTo>
                    <a:cubicBezTo>
                      <a:pt x="869" y="423"/>
                      <a:pt x="789" y="392"/>
                      <a:pt x="708" y="392"/>
                    </a:cubicBezTo>
                    <a:cubicBezTo>
                      <a:pt x="628" y="392"/>
                      <a:pt x="548" y="423"/>
                      <a:pt x="485" y="486"/>
                    </a:cubicBezTo>
                    <a:cubicBezTo>
                      <a:pt x="360" y="611"/>
                      <a:pt x="360" y="813"/>
                      <a:pt x="485" y="938"/>
                    </a:cubicBezTo>
                    <a:lnTo>
                      <a:pt x="894" y="1347"/>
                    </a:lnTo>
                    <a:lnTo>
                      <a:pt x="316" y="1347"/>
                    </a:lnTo>
                    <a:cubicBezTo>
                      <a:pt x="142" y="1347"/>
                      <a:pt x="0" y="1488"/>
                      <a:pt x="0" y="1663"/>
                    </a:cubicBezTo>
                    <a:cubicBezTo>
                      <a:pt x="0" y="1837"/>
                      <a:pt x="142" y="1979"/>
                      <a:pt x="316" y="1979"/>
                    </a:cubicBezTo>
                    <a:lnTo>
                      <a:pt x="894" y="1979"/>
                    </a:lnTo>
                    <a:lnTo>
                      <a:pt x="485" y="2387"/>
                    </a:lnTo>
                    <a:cubicBezTo>
                      <a:pt x="360" y="2513"/>
                      <a:pt x="360" y="2714"/>
                      <a:pt x="485" y="2834"/>
                    </a:cubicBezTo>
                    <a:cubicBezTo>
                      <a:pt x="548" y="2897"/>
                      <a:pt x="628" y="2928"/>
                      <a:pt x="708" y="2928"/>
                    </a:cubicBezTo>
                    <a:cubicBezTo>
                      <a:pt x="789" y="2928"/>
                      <a:pt x="869" y="2897"/>
                      <a:pt x="932" y="2834"/>
                    </a:cubicBezTo>
                    <a:lnTo>
                      <a:pt x="1341" y="2426"/>
                    </a:lnTo>
                    <a:lnTo>
                      <a:pt x="1341" y="3009"/>
                    </a:lnTo>
                    <a:cubicBezTo>
                      <a:pt x="1341" y="3183"/>
                      <a:pt x="1482" y="3325"/>
                      <a:pt x="1657" y="3325"/>
                    </a:cubicBezTo>
                    <a:cubicBezTo>
                      <a:pt x="1836" y="3325"/>
                      <a:pt x="1978" y="3183"/>
                      <a:pt x="1978" y="3009"/>
                    </a:cubicBezTo>
                    <a:lnTo>
                      <a:pt x="1978" y="2426"/>
                    </a:lnTo>
                    <a:lnTo>
                      <a:pt x="2387" y="2834"/>
                    </a:lnTo>
                    <a:cubicBezTo>
                      <a:pt x="2447" y="2897"/>
                      <a:pt x="2527" y="2928"/>
                      <a:pt x="2608" y="2928"/>
                    </a:cubicBezTo>
                    <a:cubicBezTo>
                      <a:pt x="2689" y="2928"/>
                      <a:pt x="2771" y="2897"/>
                      <a:pt x="2834" y="2834"/>
                    </a:cubicBezTo>
                    <a:cubicBezTo>
                      <a:pt x="2959" y="2714"/>
                      <a:pt x="2959" y="2513"/>
                      <a:pt x="2834" y="2387"/>
                    </a:cubicBezTo>
                    <a:lnTo>
                      <a:pt x="2425" y="1979"/>
                    </a:lnTo>
                    <a:lnTo>
                      <a:pt x="3003" y="1979"/>
                    </a:lnTo>
                    <a:cubicBezTo>
                      <a:pt x="3177" y="1979"/>
                      <a:pt x="3319" y="1837"/>
                      <a:pt x="3319" y="1663"/>
                    </a:cubicBezTo>
                    <a:cubicBezTo>
                      <a:pt x="3319" y="1488"/>
                      <a:pt x="3177" y="1347"/>
                      <a:pt x="3003" y="1347"/>
                    </a:cubicBezTo>
                    <a:lnTo>
                      <a:pt x="2425" y="1347"/>
                    </a:lnTo>
                    <a:lnTo>
                      <a:pt x="2834" y="938"/>
                    </a:lnTo>
                    <a:cubicBezTo>
                      <a:pt x="2959" y="813"/>
                      <a:pt x="2959" y="611"/>
                      <a:pt x="2834" y="486"/>
                    </a:cubicBezTo>
                    <a:cubicBezTo>
                      <a:pt x="2771" y="423"/>
                      <a:pt x="2689" y="392"/>
                      <a:pt x="2608" y="392"/>
                    </a:cubicBezTo>
                    <a:cubicBezTo>
                      <a:pt x="2527" y="392"/>
                      <a:pt x="2447" y="423"/>
                      <a:pt x="2387" y="486"/>
                    </a:cubicBezTo>
                    <a:lnTo>
                      <a:pt x="1978" y="894"/>
                    </a:lnTo>
                    <a:lnTo>
                      <a:pt x="1978" y="317"/>
                    </a:lnTo>
                    <a:cubicBezTo>
                      <a:pt x="1978" y="142"/>
                      <a:pt x="1836" y="1"/>
                      <a:pt x="16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36"/>
            <p:cNvGrpSpPr/>
            <p:nvPr/>
          </p:nvGrpSpPr>
          <p:grpSpPr>
            <a:xfrm>
              <a:off x="2631937" y="1249251"/>
              <a:ext cx="1218618" cy="1215587"/>
              <a:chOff x="2631937" y="1249251"/>
              <a:chExt cx="1218618" cy="1215587"/>
            </a:xfrm>
          </p:grpSpPr>
          <p:sp>
            <p:nvSpPr>
              <p:cNvPr id="467" name="Google Shape;467;p36"/>
              <p:cNvSpPr/>
              <p:nvPr/>
            </p:nvSpPr>
            <p:spPr>
              <a:xfrm rot="-855817">
                <a:off x="2739562" y="1357457"/>
                <a:ext cx="1003369" cy="999175"/>
              </a:xfrm>
              <a:custGeom>
                <a:avLst/>
                <a:gdLst/>
                <a:ahLst/>
                <a:cxnLst/>
                <a:rect l="l" t="t" r="r" b="b"/>
                <a:pathLst>
                  <a:path w="29187" h="29065" extrusionOk="0">
                    <a:moveTo>
                      <a:pt x="13287" y="1"/>
                    </a:moveTo>
                    <a:cubicBezTo>
                      <a:pt x="13274" y="1"/>
                      <a:pt x="13261" y="1"/>
                      <a:pt x="13248" y="2"/>
                    </a:cubicBezTo>
                    <a:cubicBezTo>
                      <a:pt x="12807" y="41"/>
                      <a:pt x="12458" y="727"/>
                      <a:pt x="12027" y="809"/>
                    </a:cubicBezTo>
                    <a:cubicBezTo>
                      <a:pt x="11995" y="815"/>
                      <a:pt x="11962" y="818"/>
                      <a:pt x="11929" y="818"/>
                    </a:cubicBezTo>
                    <a:cubicBezTo>
                      <a:pt x="11555" y="818"/>
                      <a:pt x="11104" y="475"/>
                      <a:pt x="10736" y="475"/>
                    </a:cubicBezTo>
                    <a:cubicBezTo>
                      <a:pt x="10689" y="475"/>
                      <a:pt x="10643" y="480"/>
                      <a:pt x="10600" y="493"/>
                    </a:cubicBezTo>
                    <a:cubicBezTo>
                      <a:pt x="10175" y="613"/>
                      <a:pt x="9957" y="1354"/>
                      <a:pt x="9548" y="1512"/>
                    </a:cubicBezTo>
                    <a:cubicBezTo>
                      <a:pt x="9477" y="1539"/>
                      <a:pt x="9399" y="1550"/>
                      <a:pt x="9316" y="1550"/>
                    </a:cubicBezTo>
                    <a:cubicBezTo>
                      <a:pt x="9018" y="1550"/>
                      <a:pt x="8658" y="1413"/>
                      <a:pt x="8360" y="1413"/>
                    </a:cubicBezTo>
                    <a:cubicBezTo>
                      <a:pt x="8261" y="1413"/>
                      <a:pt x="8168" y="1428"/>
                      <a:pt x="8087" y="1468"/>
                    </a:cubicBezTo>
                    <a:cubicBezTo>
                      <a:pt x="7690" y="1664"/>
                      <a:pt x="7613" y="2427"/>
                      <a:pt x="7243" y="2662"/>
                    </a:cubicBezTo>
                    <a:cubicBezTo>
                      <a:pt x="7101" y="2750"/>
                      <a:pt x="6910" y="2766"/>
                      <a:pt x="6709" y="2766"/>
                    </a:cubicBezTo>
                    <a:cubicBezTo>
                      <a:pt x="6592" y="2766"/>
                      <a:pt x="6472" y="2761"/>
                      <a:pt x="6356" y="2761"/>
                    </a:cubicBezTo>
                    <a:cubicBezTo>
                      <a:pt x="6141" y="2761"/>
                      <a:pt x="5940" y="2779"/>
                      <a:pt x="5799" y="2885"/>
                    </a:cubicBezTo>
                    <a:cubicBezTo>
                      <a:pt x="5445" y="3152"/>
                      <a:pt x="5515" y="3920"/>
                      <a:pt x="5189" y="4215"/>
                    </a:cubicBezTo>
                    <a:cubicBezTo>
                      <a:pt x="4862" y="4514"/>
                      <a:pt x="4104" y="4378"/>
                      <a:pt x="3810" y="4700"/>
                    </a:cubicBezTo>
                    <a:cubicBezTo>
                      <a:pt x="3510" y="5027"/>
                      <a:pt x="3717" y="5768"/>
                      <a:pt x="3450" y="6116"/>
                    </a:cubicBezTo>
                    <a:cubicBezTo>
                      <a:pt x="3189" y="6471"/>
                      <a:pt x="2415" y="6476"/>
                      <a:pt x="2186" y="6847"/>
                    </a:cubicBezTo>
                    <a:cubicBezTo>
                      <a:pt x="1952" y="7223"/>
                      <a:pt x="2290" y="7915"/>
                      <a:pt x="2093" y="8307"/>
                    </a:cubicBezTo>
                    <a:cubicBezTo>
                      <a:pt x="1897" y="8699"/>
                      <a:pt x="1140" y="8847"/>
                      <a:pt x="982" y="9261"/>
                    </a:cubicBezTo>
                    <a:cubicBezTo>
                      <a:pt x="824" y="9669"/>
                      <a:pt x="1281" y="10285"/>
                      <a:pt x="1162" y="10710"/>
                    </a:cubicBezTo>
                    <a:cubicBezTo>
                      <a:pt x="1042" y="11130"/>
                      <a:pt x="328" y="11413"/>
                      <a:pt x="246" y="11849"/>
                    </a:cubicBezTo>
                    <a:cubicBezTo>
                      <a:pt x="164" y="12280"/>
                      <a:pt x="731" y="12803"/>
                      <a:pt x="693" y="13244"/>
                    </a:cubicBezTo>
                    <a:cubicBezTo>
                      <a:pt x="655" y="13675"/>
                      <a:pt x="1" y="14089"/>
                      <a:pt x="1" y="14530"/>
                    </a:cubicBezTo>
                    <a:cubicBezTo>
                      <a:pt x="1" y="14977"/>
                      <a:pt x="655" y="15386"/>
                      <a:pt x="693" y="15822"/>
                    </a:cubicBezTo>
                    <a:cubicBezTo>
                      <a:pt x="731" y="16263"/>
                      <a:pt x="164" y="16786"/>
                      <a:pt x="246" y="17211"/>
                    </a:cubicBezTo>
                    <a:cubicBezTo>
                      <a:pt x="328" y="17647"/>
                      <a:pt x="1042" y="17930"/>
                      <a:pt x="1162" y="18355"/>
                    </a:cubicBezTo>
                    <a:cubicBezTo>
                      <a:pt x="1281" y="18780"/>
                      <a:pt x="824" y="19396"/>
                      <a:pt x="982" y="19805"/>
                    </a:cubicBezTo>
                    <a:cubicBezTo>
                      <a:pt x="1140" y="20214"/>
                      <a:pt x="1897" y="20361"/>
                      <a:pt x="2093" y="20753"/>
                    </a:cubicBezTo>
                    <a:cubicBezTo>
                      <a:pt x="2290" y="21151"/>
                      <a:pt x="1952" y="21843"/>
                      <a:pt x="2186" y="22213"/>
                    </a:cubicBezTo>
                    <a:cubicBezTo>
                      <a:pt x="2415" y="22589"/>
                      <a:pt x="3189" y="22595"/>
                      <a:pt x="3450" y="22944"/>
                    </a:cubicBezTo>
                    <a:cubicBezTo>
                      <a:pt x="3717" y="23292"/>
                      <a:pt x="3510" y="24039"/>
                      <a:pt x="3810" y="24360"/>
                    </a:cubicBezTo>
                    <a:cubicBezTo>
                      <a:pt x="4104" y="24687"/>
                      <a:pt x="4862" y="24551"/>
                      <a:pt x="5189" y="24845"/>
                    </a:cubicBezTo>
                    <a:cubicBezTo>
                      <a:pt x="5515" y="25145"/>
                      <a:pt x="5450" y="25914"/>
                      <a:pt x="5799" y="26175"/>
                    </a:cubicBezTo>
                    <a:cubicBezTo>
                      <a:pt x="5943" y="26285"/>
                      <a:pt x="6149" y="26304"/>
                      <a:pt x="6369" y="26304"/>
                    </a:cubicBezTo>
                    <a:cubicBezTo>
                      <a:pt x="6479" y="26304"/>
                      <a:pt x="6593" y="26299"/>
                      <a:pt x="6703" y="26299"/>
                    </a:cubicBezTo>
                    <a:cubicBezTo>
                      <a:pt x="6906" y="26299"/>
                      <a:pt x="7100" y="26315"/>
                      <a:pt x="7243" y="26404"/>
                    </a:cubicBezTo>
                    <a:cubicBezTo>
                      <a:pt x="7613" y="26633"/>
                      <a:pt x="7690" y="27401"/>
                      <a:pt x="8087" y="27597"/>
                    </a:cubicBezTo>
                    <a:cubicBezTo>
                      <a:pt x="8168" y="27637"/>
                      <a:pt x="8259" y="27652"/>
                      <a:pt x="8357" y="27652"/>
                    </a:cubicBezTo>
                    <a:cubicBezTo>
                      <a:pt x="8654" y="27652"/>
                      <a:pt x="9013" y="27514"/>
                      <a:pt x="9311" y="27514"/>
                    </a:cubicBezTo>
                    <a:cubicBezTo>
                      <a:pt x="9396" y="27514"/>
                      <a:pt x="9476" y="27525"/>
                      <a:pt x="9548" y="27554"/>
                    </a:cubicBezTo>
                    <a:cubicBezTo>
                      <a:pt x="9957" y="27712"/>
                      <a:pt x="10175" y="28447"/>
                      <a:pt x="10600" y="28567"/>
                    </a:cubicBezTo>
                    <a:cubicBezTo>
                      <a:pt x="10644" y="28580"/>
                      <a:pt x="10690" y="28586"/>
                      <a:pt x="10737" y="28586"/>
                    </a:cubicBezTo>
                    <a:cubicBezTo>
                      <a:pt x="11105" y="28586"/>
                      <a:pt x="11555" y="28248"/>
                      <a:pt x="11928" y="28248"/>
                    </a:cubicBezTo>
                    <a:cubicBezTo>
                      <a:pt x="11962" y="28248"/>
                      <a:pt x="11995" y="28251"/>
                      <a:pt x="12027" y="28257"/>
                    </a:cubicBezTo>
                    <a:cubicBezTo>
                      <a:pt x="12458" y="28333"/>
                      <a:pt x="12807" y="29020"/>
                      <a:pt x="13248" y="29063"/>
                    </a:cubicBezTo>
                    <a:cubicBezTo>
                      <a:pt x="13261" y="29064"/>
                      <a:pt x="13274" y="29065"/>
                      <a:pt x="13287" y="29065"/>
                    </a:cubicBezTo>
                    <a:cubicBezTo>
                      <a:pt x="13707" y="29065"/>
                      <a:pt x="14161" y="28491"/>
                      <a:pt x="14594" y="28491"/>
                    </a:cubicBezTo>
                    <a:cubicBezTo>
                      <a:pt x="15022" y="28491"/>
                      <a:pt x="15476" y="29065"/>
                      <a:pt x="15900" y="29065"/>
                    </a:cubicBezTo>
                    <a:cubicBezTo>
                      <a:pt x="15913" y="29065"/>
                      <a:pt x="15927" y="29064"/>
                      <a:pt x="15940" y="29063"/>
                    </a:cubicBezTo>
                    <a:cubicBezTo>
                      <a:pt x="16381" y="29020"/>
                      <a:pt x="16730" y="28333"/>
                      <a:pt x="17160" y="28257"/>
                    </a:cubicBezTo>
                    <a:cubicBezTo>
                      <a:pt x="17193" y="28251"/>
                      <a:pt x="17226" y="28248"/>
                      <a:pt x="17260" y="28248"/>
                    </a:cubicBezTo>
                    <a:cubicBezTo>
                      <a:pt x="17633" y="28248"/>
                      <a:pt x="18083" y="28586"/>
                      <a:pt x="18450" y="28586"/>
                    </a:cubicBezTo>
                    <a:cubicBezTo>
                      <a:pt x="18498" y="28586"/>
                      <a:pt x="18544" y="28580"/>
                      <a:pt x="18588" y="28567"/>
                    </a:cubicBezTo>
                    <a:cubicBezTo>
                      <a:pt x="19013" y="28447"/>
                      <a:pt x="19231" y="27712"/>
                      <a:pt x="19640" y="27554"/>
                    </a:cubicBezTo>
                    <a:cubicBezTo>
                      <a:pt x="19712" y="27525"/>
                      <a:pt x="19792" y="27514"/>
                      <a:pt x="19876" y="27514"/>
                    </a:cubicBezTo>
                    <a:cubicBezTo>
                      <a:pt x="20174" y="27514"/>
                      <a:pt x="20534" y="27652"/>
                      <a:pt x="20831" y="27652"/>
                    </a:cubicBezTo>
                    <a:cubicBezTo>
                      <a:pt x="20929" y="27652"/>
                      <a:pt x="21020" y="27637"/>
                      <a:pt x="21100" y="27597"/>
                    </a:cubicBezTo>
                    <a:cubicBezTo>
                      <a:pt x="21493" y="27401"/>
                      <a:pt x="21569" y="26633"/>
                      <a:pt x="21945" y="26404"/>
                    </a:cubicBezTo>
                    <a:cubicBezTo>
                      <a:pt x="22086" y="26315"/>
                      <a:pt x="22278" y="26299"/>
                      <a:pt x="22481" y="26299"/>
                    </a:cubicBezTo>
                    <a:cubicBezTo>
                      <a:pt x="22591" y="26299"/>
                      <a:pt x="22704" y="26304"/>
                      <a:pt x="22815" y="26304"/>
                    </a:cubicBezTo>
                    <a:cubicBezTo>
                      <a:pt x="23035" y="26304"/>
                      <a:pt x="23243" y="26285"/>
                      <a:pt x="23389" y="26175"/>
                    </a:cubicBezTo>
                    <a:cubicBezTo>
                      <a:pt x="23738" y="25914"/>
                      <a:pt x="23672" y="25145"/>
                      <a:pt x="23999" y="24845"/>
                    </a:cubicBezTo>
                    <a:cubicBezTo>
                      <a:pt x="24321" y="24551"/>
                      <a:pt x="25078" y="24687"/>
                      <a:pt x="25378" y="24360"/>
                    </a:cubicBezTo>
                    <a:cubicBezTo>
                      <a:pt x="25672" y="24039"/>
                      <a:pt x="25471" y="23292"/>
                      <a:pt x="25732" y="22944"/>
                    </a:cubicBezTo>
                    <a:cubicBezTo>
                      <a:pt x="25999" y="22595"/>
                      <a:pt x="26767" y="22589"/>
                      <a:pt x="27002" y="22213"/>
                    </a:cubicBezTo>
                    <a:cubicBezTo>
                      <a:pt x="27231" y="21843"/>
                      <a:pt x="26893" y="21151"/>
                      <a:pt x="27094" y="20753"/>
                    </a:cubicBezTo>
                    <a:cubicBezTo>
                      <a:pt x="27291" y="20361"/>
                      <a:pt x="28043" y="20214"/>
                      <a:pt x="28206" y="19805"/>
                    </a:cubicBezTo>
                    <a:cubicBezTo>
                      <a:pt x="28364" y="19396"/>
                      <a:pt x="27901" y="18780"/>
                      <a:pt x="28021" y="18355"/>
                    </a:cubicBezTo>
                    <a:cubicBezTo>
                      <a:pt x="28141" y="17930"/>
                      <a:pt x="28860" y="17647"/>
                      <a:pt x="28942" y="17211"/>
                    </a:cubicBezTo>
                    <a:cubicBezTo>
                      <a:pt x="29018" y="16786"/>
                      <a:pt x="28451" y="16263"/>
                      <a:pt x="28495" y="15822"/>
                    </a:cubicBezTo>
                    <a:cubicBezTo>
                      <a:pt x="28533" y="15386"/>
                      <a:pt x="29187" y="14977"/>
                      <a:pt x="29187" y="14530"/>
                    </a:cubicBezTo>
                    <a:cubicBezTo>
                      <a:pt x="29187" y="14089"/>
                      <a:pt x="28533" y="13675"/>
                      <a:pt x="28495" y="13244"/>
                    </a:cubicBezTo>
                    <a:cubicBezTo>
                      <a:pt x="28451" y="12803"/>
                      <a:pt x="29018" y="12280"/>
                      <a:pt x="28942" y="11849"/>
                    </a:cubicBezTo>
                    <a:cubicBezTo>
                      <a:pt x="28860" y="11413"/>
                      <a:pt x="28141" y="11130"/>
                      <a:pt x="28021" y="10710"/>
                    </a:cubicBezTo>
                    <a:cubicBezTo>
                      <a:pt x="27901" y="10285"/>
                      <a:pt x="28364" y="9669"/>
                      <a:pt x="28206" y="9261"/>
                    </a:cubicBezTo>
                    <a:cubicBezTo>
                      <a:pt x="28043" y="8847"/>
                      <a:pt x="27285" y="8699"/>
                      <a:pt x="27094" y="8307"/>
                    </a:cubicBezTo>
                    <a:cubicBezTo>
                      <a:pt x="26893" y="7915"/>
                      <a:pt x="27231" y="7223"/>
                      <a:pt x="27002" y="6847"/>
                    </a:cubicBezTo>
                    <a:cubicBezTo>
                      <a:pt x="26767" y="6476"/>
                      <a:pt x="25999" y="6471"/>
                      <a:pt x="25732" y="6116"/>
                    </a:cubicBezTo>
                    <a:cubicBezTo>
                      <a:pt x="25471" y="5768"/>
                      <a:pt x="25672" y="5027"/>
                      <a:pt x="25378" y="4700"/>
                    </a:cubicBezTo>
                    <a:cubicBezTo>
                      <a:pt x="25078" y="4378"/>
                      <a:pt x="24321" y="4509"/>
                      <a:pt x="23999" y="4215"/>
                    </a:cubicBezTo>
                    <a:cubicBezTo>
                      <a:pt x="23672" y="3920"/>
                      <a:pt x="23738" y="3152"/>
                      <a:pt x="23389" y="2885"/>
                    </a:cubicBezTo>
                    <a:cubicBezTo>
                      <a:pt x="23246" y="2779"/>
                      <a:pt x="23043" y="2761"/>
                      <a:pt x="22828" y="2761"/>
                    </a:cubicBezTo>
                    <a:cubicBezTo>
                      <a:pt x="22712" y="2761"/>
                      <a:pt x="22592" y="2766"/>
                      <a:pt x="22475" y="2766"/>
                    </a:cubicBezTo>
                    <a:cubicBezTo>
                      <a:pt x="22274" y="2766"/>
                      <a:pt x="22085" y="2750"/>
                      <a:pt x="21945" y="2662"/>
                    </a:cubicBezTo>
                    <a:cubicBezTo>
                      <a:pt x="21569" y="2433"/>
                      <a:pt x="21493" y="1664"/>
                      <a:pt x="21100" y="1468"/>
                    </a:cubicBezTo>
                    <a:cubicBezTo>
                      <a:pt x="21019" y="1428"/>
                      <a:pt x="20927" y="1413"/>
                      <a:pt x="20828" y="1413"/>
                    </a:cubicBezTo>
                    <a:cubicBezTo>
                      <a:pt x="20530" y="1413"/>
                      <a:pt x="20170" y="1550"/>
                      <a:pt x="19872" y="1550"/>
                    </a:cubicBezTo>
                    <a:cubicBezTo>
                      <a:pt x="19789" y="1550"/>
                      <a:pt x="19711" y="1539"/>
                      <a:pt x="19640" y="1512"/>
                    </a:cubicBezTo>
                    <a:cubicBezTo>
                      <a:pt x="19231" y="1354"/>
                      <a:pt x="19013" y="613"/>
                      <a:pt x="18588" y="493"/>
                    </a:cubicBezTo>
                    <a:cubicBezTo>
                      <a:pt x="18544" y="480"/>
                      <a:pt x="18499" y="475"/>
                      <a:pt x="18452" y="475"/>
                    </a:cubicBezTo>
                    <a:cubicBezTo>
                      <a:pt x="18083" y="475"/>
                      <a:pt x="17632" y="818"/>
                      <a:pt x="17259" y="818"/>
                    </a:cubicBezTo>
                    <a:cubicBezTo>
                      <a:pt x="17226" y="818"/>
                      <a:pt x="17193" y="815"/>
                      <a:pt x="17160" y="809"/>
                    </a:cubicBezTo>
                    <a:cubicBezTo>
                      <a:pt x="16730" y="727"/>
                      <a:pt x="16381" y="41"/>
                      <a:pt x="15940" y="2"/>
                    </a:cubicBezTo>
                    <a:cubicBezTo>
                      <a:pt x="15927" y="1"/>
                      <a:pt x="15913" y="1"/>
                      <a:pt x="15900" y="1"/>
                    </a:cubicBezTo>
                    <a:cubicBezTo>
                      <a:pt x="15476" y="1"/>
                      <a:pt x="15022" y="575"/>
                      <a:pt x="14594" y="575"/>
                    </a:cubicBezTo>
                    <a:cubicBezTo>
                      <a:pt x="14161" y="575"/>
                      <a:pt x="13707" y="1"/>
                      <a:pt x="13287" y="1"/>
                    </a:cubicBezTo>
                    <a:close/>
                  </a:path>
                </a:pathLst>
              </a:custGeom>
              <a:solidFill>
                <a:schemeClr val="accent2"/>
              </a:solidFill>
              <a:ln w="28575" cap="flat" cmpd="sng">
                <a:solidFill>
                  <a:schemeClr val="dk2"/>
                </a:solidFill>
                <a:prstDash val="solid"/>
                <a:round/>
                <a:headEnd type="none" w="sm" len="sm"/>
                <a:tailEnd type="none" w="sm" len="sm"/>
              </a:ln>
              <a:effectLst>
                <a:outerShdw blurRad="42863" dist="19050" dir="6600000" algn="bl" rotWithShape="0">
                  <a:srgbClr val="000000">
                    <a:alpha val="31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8" name="Google Shape;468;p36"/>
              <p:cNvSpPr/>
              <p:nvPr/>
            </p:nvSpPr>
            <p:spPr>
              <a:xfrm rot="-855817">
                <a:off x="3566935" y="1736304"/>
                <a:ext cx="60538" cy="60538"/>
              </a:xfrm>
              <a:custGeom>
                <a:avLst/>
                <a:gdLst/>
                <a:ahLst/>
                <a:cxnLst/>
                <a:rect l="l" t="t" r="r" b="b"/>
                <a:pathLst>
                  <a:path w="1761" h="1761" extrusionOk="0">
                    <a:moveTo>
                      <a:pt x="883" y="1"/>
                    </a:moveTo>
                    <a:cubicBezTo>
                      <a:pt x="398" y="1"/>
                      <a:pt x="0" y="393"/>
                      <a:pt x="0" y="878"/>
                    </a:cubicBezTo>
                    <a:cubicBezTo>
                      <a:pt x="0" y="1363"/>
                      <a:pt x="398" y="1761"/>
                      <a:pt x="883" y="1761"/>
                    </a:cubicBezTo>
                    <a:cubicBezTo>
                      <a:pt x="1368" y="1761"/>
                      <a:pt x="1760" y="1363"/>
                      <a:pt x="1760" y="878"/>
                    </a:cubicBezTo>
                    <a:cubicBezTo>
                      <a:pt x="1760" y="393"/>
                      <a:pt x="1368" y="1"/>
                      <a:pt x="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rot="-855817">
                <a:off x="2844144" y="1920058"/>
                <a:ext cx="60366" cy="60538"/>
              </a:xfrm>
              <a:custGeom>
                <a:avLst/>
                <a:gdLst/>
                <a:ahLst/>
                <a:cxnLst/>
                <a:rect l="l" t="t" r="r" b="b"/>
                <a:pathLst>
                  <a:path w="1756" h="1761" extrusionOk="0">
                    <a:moveTo>
                      <a:pt x="878" y="1"/>
                    </a:moveTo>
                    <a:cubicBezTo>
                      <a:pt x="393" y="1"/>
                      <a:pt x="1" y="393"/>
                      <a:pt x="1" y="878"/>
                    </a:cubicBezTo>
                    <a:cubicBezTo>
                      <a:pt x="1" y="1363"/>
                      <a:pt x="393" y="1761"/>
                      <a:pt x="878" y="1761"/>
                    </a:cubicBezTo>
                    <a:cubicBezTo>
                      <a:pt x="1363" y="1761"/>
                      <a:pt x="1755" y="1363"/>
                      <a:pt x="1755" y="878"/>
                    </a:cubicBezTo>
                    <a:cubicBezTo>
                      <a:pt x="1755" y="393"/>
                      <a:pt x="1363" y="1"/>
                      <a:pt x="8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rot="-855817">
                <a:off x="2961047" y="1610253"/>
                <a:ext cx="560281" cy="493589"/>
              </a:xfrm>
              <a:custGeom>
                <a:avLst/>
                <a:gdLst/>
                <a:ahLst/>
                <a:cxnLst/>
                <a:rect l="l" t="t" r="r" b="b"/>
                <a:pathLst>
                  <a:path w="16298" h="14358" extrusionOk="0">
                    <a:moveTo>
                      <a:pt x="8148" y="0"/>
                    </a:moveTo>
                    <a:cubicBezTo>
                      <a:pt x="6542" y="0"/>
                      <a:pt x="4936" y="1613"/>
                      <a:pt x="6799" y="4839"/>
                    </a:cubicBezTo>
                    <a:cubicBezTo>
                      <a:pt x="5799" y="3107"/>
                      <a:pt x="4701" y="2474"/>
                      <a:pt x="3775" y="2474"/>
                    </a:cubicBezTo>
                    <a:cubicBezTo>
                      <a:pt x="1251" y="2474"/>
                      <a:pt x="0" y="7177"/>
                      <a:pt x="5454" y="7177"/>
                    </a:cubicBezTo>
                    <a:cubicBezTo>
                      <a:pt x="1" y="7177"/>
                      <a:pt x="1251" y="11883"/>
                      <a:pt x="3774" y="11883"/>
                    </a:cubicBezTo>
                    <a:cubicBezTo>
                      <a:pt x="4701" y="11883"/>
                      <a:pt x="5798" y="11249"/>
                      <a:pt x="6799" y="9515"/>
                    </a:cubicBezTo>
                    <a:lnTo>
                      <a:pt x="6799" y="9515"/>
                    </a:lnTo>
                    <a:cubicBezTo>
                      <a:pt x="4936" y="12744"/>
                      <a:pt x="6542" y="14358"/>
                      <a:pt x="8148" y="14358"/>
                    </a:cubicBezTo>
                    <a:cubicBezTo>
                      <a:pt x="9754" y="14358"/>
                      <a:pt x="11360" y="12744"/>
                      <a:pt x="9497" y="9515"/>
                    </a:cubicBezTo>
                    <a:lnTo>
                      <a:pt x="9497" y="9515"/>
                    </a:lnTo>
                    <a:cubicBezTo>
                      <a:pt x="10498" y="11249"/>
                      <a:pt x="11596" y="11883"/>
                      <a:pt x="12522" y="11883"/>
                    </a:cubicBezTo>
                    <a:cubicBezTo>
                      <a:pt x="15046" y="11883"/>
                      <a:pt x="16297" y="7177"/>
                      <a:pt x="10848" y="7177"/>
                    </a:cubicBezTo>
                    <a:cubicBezTo>
                      <a:pt x="16297" y="7177"/>
                      <a:pt x="15046" y="2474"/>
                      <a:pt x="12522" y="2474"/>
                    </a:cubicBezTo>
                    <a:cubicBezTo>
                      <a:pt x="11595" y="2474"/>
                      <a:pt x="10498" y="3107"/>
                      <a:pt x="9497" y="4839"/>
                    </a:cubicBezTo>
                    <a:cubicBezTo>
                      <a:pt x="11360" y="1613"/>
                      <a:pt x="9754" y="0"/>
                      <a:pt x="8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rot="-855817">
                <a:off x="3167850" y="1842445"/>
                <a:ext cx="148235" cy="46272"/>
              </a:xfrm>
              <a:custGeom>
                <a:avLst/>
                <a:gdLst/>
                <a:ahLst/>
                <a:cxnLst/>
                <a:rect l="l" t="t" r="r" b="b"/>
                <a:pathLst>
                  <a:path w="4312" h="1346" extrusionOk="0">
                    <a:moveTo>
                      <a:pt x="285" y="1"/>
                    </a:moveTo>
                    <a:cubicBezTo>
                      <a:pt x="231" y="1"/>
                      <a:pt x="177" y="18"/>
                      <a:pt x="132" y="55"/>
                    </a:cubicBezTo>
                    <a:cubicBezTo>
                      <a:pt x="23" y="142"/>
                      <a:pt x="1" y="300"/>
                      <a:pt x="88" y="409"/>
                    </a:cubicBezTo>
                    <a:cubicBezTo>
                      <a:pt x="115" y="447"/>
                      <a:pt x="824" y="1346"/>
                      <a:pt x="2191" y="1346"/>
                    </a:cubicBezTo>
                    <a:cubicBezTo>
                      <a:pt x="3565" y="1346"/>
                      <a:pt x="4208" y="436"/>
                      <a:pt x="4229" y="398"/>
                    </a:cubicBezTo>
                    <a:cubicBezTo>
                      <a:pt x="4311" y="283"/>
                      <a:pt x="4278" y="125"/>
                      <a:pt x="4169" y="49"/>
                    </a:cubicBezTo>
                    <a:cubicBezTo>
                      <a:pt x="4125" y="17"/>
                      <a:pt x="4074" y="2"/>
                      <a:pt x="4023" y="2"/>
                    </a:cubicBezTo>
                    <a:cubicBezTo>
                      <a:pt x="3943" y="2"/>
                      <a:pt x="3865" y="39"/>
                      <a:pt x="3815" y="109"/>
                    </a:cubicBezTo>
                    <a:cubicBezTo>
                      <a:pt x="3793" y="142"/>
                      <a:pt x="3298" y="839"/>
                      <a:pt x="2191" y="839"/>
                    </a:cubicBezTo>
                    <a:cubicBezTo>
                      <a:pt x="1080" y="839"/>
                      <a:pt x="513" y="131"/>
                      <a:pt x="486" y="98"/>
                    </a:cubicBezTo>
                    <a:cubicBezTo>
                      <a:pt x="435" y="35"/>
                      <a:pt x="360" y="1"/>
                      <a:pt x="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rot="-855817">
                <a:off x="3246365" y="1800773"/>
                <a:ext cx="55485" cy="22758"/>
              </a:xfrm>
              <a:custGeom>
                <a:avLst/>
                <a:gdLst/>
                <a:ahLst/>
                <a:cxnLst/>
                <a:rect l="l" t="t" r="r" b="b"/>
                <a:pathLst>
                  <a:path w="1614" h="662" extrusionOk="0">
                    <a:moveTo>
                      <a:pt x="1323" y="1"/>
                    </a:moveTo>
                    <a:cubicBezTo>
                      <a:pt x="1281" y="1"/>
                      <a:pt x="1238" y="12"/>
                      <a:pt x="1199" y="35"/>
                    </a:cubicBezTo>
                    <a:cubicBezTo>
                      <a:pt x="1042" y="128"/>
                      <a:pt x="902" y="158"/>
                      <a:pt x="786" y="158"/>
                    </a:cubicBezTo>
                    <a:cubicBezTo>
                      <a:pt x="588" y="158"/>
                      <a:pt x="460" y="70"/>
                      <a:pt x="436" y="57"/>
                    </a:cubicBezTo>
                    <a:cubicBezTo>
                      <a:pt x="390" y="20"/>
                      <a:pt x="335" y="3"/>
                      <a:pt x="281" y="3"/>
                    </a:cubicBezTo>
                    <a:cubicBezTo>
                      <a:pt x="207" y="3"/>
                      <a:pt x="135" y="35"/>
                      <a:pt x="87" y="95"/>
                    </a:cubicBezTo>
                    <a:cubicBezTo>
                      <a:pt x="0" y="204"/>
                      <a:pt x="17" y="367"/>
                      <a:pt x="126" y="449"/>
                    </a:cubicBezTo>
                    <a:cubicBezTo>
                      <a:pt x="142" y="465"/>
                      <a:pt x="398" y="662"/>
                      <a:pt x="790" y="662"/>
                    </a:cubicBezTo>
                    <a:cubicBezTo>
                      <a:pt x="987" y="662"/>
                      <a:pt x="1210" y="613"/>
                      <a:pt x="1455" y="471"/>
                    </a:cubicBezTo>
                    <a:cubicBezTo>
                      <a:pt x="1575" y="400"/>
                      <a:pt x="1613" y="247"/>
                      <a:pt x="1542" y="128"/>
                    </a:cubicBezTo>
                    <a:cubicBezTo>
                      <a:pt x="1495" y="47"/>
                      <a:pt x="141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rot="-855817">
                <a:off x="3160472" y="1822606"/>
                <a:ext cx="55485" cy="22758"/>
              </a:xfrm>
              <a:custGeom>
                <a:avLst/>
                <a:gdLst/>
                <a:ahLst/>
                <a:cxnLst/>
                <a:rect l="l" t="t" r="r" b="b"/>
                <a:pathLst>
                  <a:path w="1614" h="662" extrusionOk="0">
                    <a:moveTo>
                      <a:pt x="1324" y="1"/>
                    </a:moveTo>
                    <a:cubicBezTo>
                      <a:pt x="1282" y="1"/>
                      <a:pt x="1239" y="12"/>
                      <a:pt x="1200" y="35"/>
                    </a:cubicBezTo>
                    <a:cubicBezTo>
                      <a:pt x="1042" y="128"/>
                      <a:pt x="902" y="158"/>
                      <a:pt x="787" y="158"/>
                    </a:cubicBezTo>
                    <a:cubicBezTo>
                      <a:pt x="589" y="158"/>
                      <a:pt x="463" y="70"/>
                      <a:pt x="442" y="57"/>
                    </a:cubicBezTo>
                    <a:cubicBezTo>
                      <a:pt x="396" y="20"/>
                      <a:pt x="341" y="3"/>
                      <a:pt x="287" y="3"/>
                    </a:cubicBezTo>
                    <a:cubicBezTo>
                      <a:pt x="212" y="3"/>
                      <a:pt x="138" y="35"/>
                      <a:pt x="88" y="95"/>
                    </a:cubicBezTo>
                    <a:cubicBezTo>
                      <a:pt x="1" y="204"/>
                      <a:pt x="17" y="367"/>
                      <a:pt x="126" y="449"/>
                    </a:cubicBezTo>
                    <a:cubicBezTo>
                      <a:pt x="142" y="465"/>
                      <a:pt x="403" y="661"/>
                      <a:pt x="794" y="662"/>
                    </a:cubicBezTo>
                    <a:lnTo>
                      <a:pt x="794" y="662"/>
                    </a:lnTo>
                    <a:cubicBezTo>
                      <a:pt x="989" y="661"/>
                      <a:pt x="1212" y="612"/>
                      <a:pt x="1456" y="471"/>
                    </a:cubicBezTo>
                    <a:cubicBezTo>
                      <a:pt x="1576" y="400"/>
                      <a:pt x="1614" y="247"/>
                      <a:pt x="1543" y="128"/>
                    </a:cubicBezTo>
                    <a:cubicBezTo>
                      <a:pt x="1495" y="47"/>
                      <a:pt x="1411" y="1"/>
                      <a:pt x="1324" y="1"/>
                    </a:cubicBezTo>
                    <a:close/>
                    <a:moveTo>
                      <a:pt x="794" y="662"/>
                    </a:moveTo>
                    <a:lnTo>
                      <a:pt x="794" y="662"/>
                    </a:lnTo>
                    <a:cubicBezTo>
                      <a:pt x="793" y="662"/>
                      <a:pt x="792" y="662"/>
                      <a:pt x="791" y="662"/>
                    </a:cubicBezTo>
                    <a:lnTo>
                      <a:pt x="796" y="662"/>
                    </a:lnTo>
                    <a:cubicBezTo>
                      <a:pt x="795" y="662"/>
                      <a:pt x="795" y="662"/>
                      <a:pt x="794" y="6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Picture 4">
            <a:extLst>
              <a:ext uri="{FF2B5EF4-FFF2-40B4-BE49-F238E27FC236}">
                <a16:creationId xmlns:a16="http://schemas.microsoft.com/office/drawing/2014/main" id="{1512B761-1FEF-2992-D5E7-A6CD122C11FB}"/>
              </a:ext>
            </a:extLst>
          </p:cNvPr>
          <p:cNvPicPr>
            <a:picLocks noChangeAspect="1"/>
          </p:cNvPicPr>
          <p:nvPr/>
        </p:nvPicPr>
        <p:blipFill rotWithShape="1">
          <a:blip r:embed="rId3"/>
          <a:srcRect r="44452"/>
          <a:stretch/>
        </p:blipFill>
        <p:spPr>
          <a:xfrm>
            <a:off x="642129" y="3316331"/>
            <a:ext cx="3320271" cy="1199391"/>
          </a:xfrm>
          <a:prstGeom prst="rect">
            <a:avLst/>
          </a:prstGeom>
        </p:spPr>
      </p:pic>
      <p:pic>
        <p:nvPicPr>
          <p:cNvPr id="7" name="Picture 6">
            <a:extLst>
              <a:ext uri="{FF2B5EF4-FFF2-40B4-BE49-F238E27FC236}">
                <a16:creationId xmlns:a16="http://schemas.microsoft.com/office/drawing/2014/main" id="{31EB16F1-A705-7482-317B-E47F126DB49F}"/>
              </a:ext>
            </a:extLst>
          </p:cNvPr>
          <p:cNvPicPr>
            <a:picLocks noChangeAspect="1"/>
          </p:cNvPicPr>
          <p:nvPr/>
        </p:nvPicPr>
        <p:blipFill rotWithShape="1">
          <a:blip r:embed="rId4"/>
          <a:srcRect t="5607"/>
          <a:stretch/>
        </p:blipFill>
        <p:spPr>
          <a:xfrm>
            <a:off x="5100542" y="772160"/>
            <a:ext cx="3545631" cy="3695055"/>
          </a:xfrm>
          <a:prstGeom prst="rect">
            <a:avLst/>
          </a:prstGeom>
        </p:spPr>
      </p:pic>
      <p:pic>
        <p:nvPicPr>
          <p:cNvPr id="9" name="Picture 8">
            <a:extLst>
              <a:ext uri="{FF2B5EF4-FFF2-40B4-BE49-F238E27FC236}">
                <a16:creationId xmlns:a16="http://schemas.microsoft.com/office/drawing/2014/main" id="{57906AEC-12E8-CF68-8B5D-C69182E7A38A}"/>
              </a:ext>
            </a:extLst>
          </p:cNvPr>
          <p:cNvPicPr>
            <a:picLocks noChangeAspect="1"/>
          </p:cNvPicPr>
          <p:nvPr/>
        </p:nvPicPr>
        <p:blipFill>
          <a:blip r:embed="rId5"/>
          <a:stretch>
            <a:fillRect/>
          </a:stretch>
        </p:blipFill>
        <p:spPr>
          <a:xfrm>
            <a:off x="5147798" y="310602"/>
            <a:ext cx="3681736" cy="444879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EF6768BB-C01E-68D6-ECD1-B3282B0DC7F4}"/>
              </a:ext>
            </a:extLst>
          </p:cNvPr>
          <p:cNvSpPr>
            <a:spLocks noGrp="1"/>
          </p:cNvSpPr>
          <p:nvPr>
            <p:ph type="title"/>
          </p:nvPr>
        </p:nvSpPr>
        <p:spPr>
          <a:xfrm>
            <a:off x="189000" y="200450"/>
            <a:ext cx="3814040" cy="622510"/>
          </a:xfrm>
        </p:spPr>
        <p:txBody>
          <a:bodyPr/>
          <a:lstStyle/>
          <a:p>
            <a:r>
              <a:rPr lang="en-US" dirty="0"/>
              <a:t>While, do while, for</a:t>
            </a:r>
            <a:endParaRPr lang="vi-VN" dirty="0"/>
          </a:p>
        </p:txBody>
      </p:sp>
      <p:pic>
        <p:nvPicPr>
          <p:cNvPr id="2052" name="Picture 4">
            <a:extLst>
              <a:ext uri="{FF2B5EF4-FFF2-40B4-BE49-F238E27FC236}">
                <a16:creationId xmlns:a16="http://schemas.microsoft.com/office/drawing/2014/main" id="{E77E28DC-823C-25D5-CDE3-380513C85A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040" y="985316"/>
            <a:ext cx="1421632" cy="357615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ile loop - Wikipedia">
            <a:extLst>
              <a:ext uri="{FF2B5EF4-FFF2-40B4-BE49-F238E27FC236}">
                <a16:creationId xmlns:a16="http://schemas.microsoft.com/office/drawing/2014/main" id="{B827CC06-1146-AD03-3E06-215AF015A3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220" y="985316"/>
            <a:ext cx="2680822" cy="339291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D4023A2-7BF3-EE74-331D-A735657DF490}"/>
              </a:ext>
            </a:extLst>
          </p:cNvPr>
          <p:cNvSpPr txBox="1"/>
          <p:nvPr/>
        </p:nvSpPr>
        <p:spPr>
          <a:xfrm>
            <a:off x="2896960" y="4490254"/>
            <a:ext cx="3869600" cy="400110"/>
          </a:xfrm>
          <a:prstGeom prst="rect">
            <a:avLst/>
          </a:prstGeom>
          <a:solidFill>
            <a:srgbClr val="FFECBD"/>
          </a:solidFill>
        </p:spPr>
        <p:style>
          <a:lnRef idx="2">
            <a:schemeClr val="accent1"/>
          </a:lnRef>
          <a:fillRef idx="1">
            <a:schemeClr val="lt1"/>
          </a:fillRef>
          <a:effectRef idx="0">
            <a:schemeClr val="accent1"/>
          </a:effectRef>
          <a:fontRef idx="minor">
            <a:schemeClr val="dk1"/>
          </a:fontRef>
        </p:style>
        <p:txBody>
          <a:bodyPr wrap="square">
            <a:spAutoFit/>
          </a:bodyPr>
          <a:lstStyle/>
          <a:p>
            <a:pPr lvl="1"/>
            <a:r>
              <a:rPr lang="vi-VN" sz="2000" dirty="0">
                <a:solidFill>
                  <a:schemeClr val="tx1">
                    <a:lumMod val="50000"/>
                  </a:schemeClr>
                </a:solidFill>
                <a:latin typeface="Consolas" panose="020B0609020204030204" pitchFamily="49" charset="0"/>
              </a:rPr>
              <a:t>In ra các số chẵn &lt; 100</a:t>
            </a:r>
          </a:p>
        </p:txBody>
      </p:sp>
      <p:pic>
        <p:nvPicPr>
          <p:cNvPr id="13" name="Picture 12">
            <a:extLst>
              <a:ext uri="{FF2B5EF4-FFF2-40B4-BE49-F238E27FC236}">
                <a16:creationId xmlns:a16="http://schemas.microsoft.com/office/drawing/2014/main" id="{9109C5F4-44B7-CAC8-1062-A9A7E5A79A43}"/>
              </a:ext>
            </a:extLst>
          </p:cNvPr>
          <p:cNvPicPr>
            <a:picLocks noChangeAspect="1"/>
          </p:cNvPicPr>
          <p:nvPr/>
        </p:nvPicPr>
        <p:blipFill>
          <a:blip r:embed="rId5"/>
          <a:stretch>
            <a:fillRect/>
          </a:stretch>
        </p:blipFill>
        <p:spPr>
          <a:xfrm>
            <a:off x="6024880" y="2186387"/>
            <a:ext cx="3042552" cy="2247856"/>
          </a:xfrm>
          <a:prstGeom prst="rect">
            <a:avLst/>
          </a:prstGeom>
        </p:spPr>
      </p:pic>
      <p:pic>
        <p:nvPicPr>
          <p:cNvPr id="15" name="Picture 14">
            <a:extLst>
              <a:ext uri="{FF2B5EF4-FFF2-40B4-BE49-F238E27FC236}">
                <a16:creationId xmlns:a16="http://schemas.microsoft.com/office/drawing/2014/main" id="{45A3C8D0-004B-9EFA-A833-D7761231CED4}"/>
              </a:ext>
            </a:extLst>
          </p:cNvPr>
          <p:cNvPicPr>
            <a:picLocks noChangeAspect="1"/>
          </p:cNvPicPr>
          <p:nvPr/>
        </p:nvPicPr>
        <p:blipFill>
          <a:blip r:embed="rId6"/>
          <a:stretch>
            <a:fillRect/>
          </a:stretch>
        </p:blipFill>
        <p:spPr>
          <a:xfrm>
            <a:off x="6010467" y="985316"/>
            <a:ext cx="3042552" cy="897054"/>
          </a:xfrm>
          <a:prstGeom prst="rect">
            <a:avLst/>
          </a:prstGeom>
        </p:spPr>
      </p:pic>
    </p:spTree>
    <p:extLst>
      <p:ext uri="{BB962C8B-B14F-4D97-AF65-F5344CB8AC3E}">
        <p14:creationId xmlns:p14="http://schemas.microsoft.com/office/powerpoint/2010/main" val="2659513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958E95C-5C80-4A65-32ED-BE98E2D38DCF}"/>
              </a:ext>
            </a:extLst>
          </p:cNvPr>
          <p:cNvSpPr txBox="1"/>
          <p:nvPr/>
        </p:nvSpPr>
        <p:spPr>
          <a:xfrm>
            <a:off x="447040" y="2781875"/>
            <a:ext cx="4572000" cy="1384995"/>
          </a:xfrm>
          <a:prstGeom prst="rect">
            <a:avLst/>
          </a:prstGeom>
          <a:noFill/>
        </p:spPr>
        <p:txBody>
          <a:bodyPr wrap="square">
            <a:spAutoFit/>
          </a:bodyPr>
          <a:lstStyle/>
          <a:p>
            <a:r>
              <a:rPr lang="vi-VN" dirty="0"/>
              <a:t>Dùng for each để duyệt mảng</a:t>
            </a:r>
          </a:p>
          <a:p>
            <a:endParaRPr lang="vi-VN" dirty="0"/>
          </a:p>
          <a:p>
            <a:r>
              <a:rPr lang="vi-VN" dirty="0"/>
              <a:t>String[] names = {"James", "Larry", "Tom", "Lacy"};</a:t>
            </a:r>
          </a:p>
          <a:p>
            <a:r>
              <a:rPr lang="vi-VN" dirty="0"/>
              <a:t>        for (String name : names) {</a:t>
            </a:r>
          </a:p>
          <a:p>
            <a:r>
              <a:rPr lang="vi-VN" dirty="0"/>
              <a:t>            System.out.println(name); }</a:t>
            </a:r>
          </a:p>
          <a:p>
            <a:r>
              <a:rPr lang="vi-VN" dirty="0"/>
              <a:t>    }</a:t>
            </a:r>
          </a:p>
        </p:txBody>
      </p:sp>
      <p:sp>
        <p:nvSpPr>
          <p:cNvPr id="11" name="Title 2">
            <a:extLst>
              <a:ext uri="{FF2B5EF4-FFF2-40B4-BE49-F238E27FC236}">
                <a16:creationId xmlns:a16="http://schemas.microsoft.com/office/drawing/2014/main" id="{3247D2E9-0804-4059-4403-D03A679F5FB5}"/>
              </a:ext>
            </a:extLst>
          </p:cNvPr>
          <p:cNvSpPr>
            <a:spLocks noGrp="1"/>
          </p:cNvSpPr>
          <p:nvPr>
            <p:ph type="title"/>
          </p:nvPr>
        </p:nvSpPr>
        <p:spPr>
          <a:xfrm>
            <a:off x="189000" y="200450"/>
            <a:ext cx="3021560" cy="622510"/>
          </a:xfrm>
        </p:spPr>
        <p:txBody>
          <a:bodyPr/>
          <a:lstStyle/>
          <a:p>
            <a:pPr algn="l"/>
            <a:r>
              <a:rPr lang="vi-VN" b="1" i="0" u="sng" dirty="0">
                <a:solidFill>
                  <a:srgbClr val="1A0DAB"/>
                </a:solidFill>
                <a:effectLst/>
                <a:latin typeface="arial" panose="020B0604020202020204" pitchFamily="34" charset="0"/>
                <a:hlinkClick r:id="rId3"/>
              </a:rPr>
              <a:t>For-Each Loop</a:t>
            </a:r>
          </a:p>
        </p:txBody>
      </p:sp>
      <p:pic>
        <p:nvPicPr>
          <p:cNvPr id="17" name="Picture 16">
            <a:extLst>
              <a:ext uri="{FF2B5EF4-FFF2-40B4-BE49-F238E27FC236}">
                <a16:creationId xmlns:a16="http://schemas.microsoft.com/office/drawing/2014/main" id="{08CAC6BA-1C66-CD11-01BE-169F9D28B0AC}"/>
              </a:ext>
            </a:extLst>
          </p:cNvPr>
          <p:cNvPicPr>
            <a:picLocks noChangeAspect="1"/>
          </p:cNvPicPr>
          <p:nvPr/>
        </p:nvPicPr>
        <p:blipFill>
          <a:blip r:embed="rId4"/>
          <a:stretch>
            <a:fillRect/>
          </a:stretch>
        </p:blipFill>
        <p:spPr>
          <a:xfrm>
            <a:off x="447040" y="1375889"/>
            <a:ext cx="4029637" cy="1114581"/>
          </a:xfrm>
          <a:prstGeom prst="rect">
            <a:avLst/>
          </a:prstGeom>
        </p:spPr>
      </p:pic>
      <p:sp>
        <p:nvSpPr>
          <p:cNvPr id="20" name="TextBox 19">
            <a:extLst>
              <a:ext uri="{FF2B5EF4-FFF2-40B4-BE49-F238E27FC236}">
                <a16:creationId xmlns:a16="http://schemas.microsoft.com/office/drawing/2014/main" id="{254EF585-0709-029C-3FCA-5B92A9AAEC4E}"/>
              </a:ext>
            </a:extLst>
          </p:cNvPr>
          <p:cNvSpPr txBox="1"/>
          <p:nvPr/>
        </p:nvSpPr>
        <p:spPr>
          <a:xfrm>
            <a:off x="4246880" y="345820"/>
            <a:ext cx="4572000" cy="523220"/>
          </a:xfrm>
          <a:prstGeom prst="rect">
            <a:avLst/>
          </a:prstGeom>
          <a:noFill/>
        </p:spPr>
        <p:txBody>
          <a:bodyPr wrap="square">
            <a:spAutoFit/>
          </a:bodyPr>
          <a:lstStyle/>
          <a:p>
            <a:r>
              <a:rPr lang="vi-VN" dirty="0"/>
              <a:t>- Break: </a:t>
            </a:r>
            <a:r>
              <a:rPr lang="en-US" b="0" i="0" dirty="0">
                <a:solidFill>
                  <a:srgbClr val="000000"/>
                </a:solidFill>
                <a:effectLst/>
                <a:latin typeface="Verdana" panose="020B0604030504040204" pitchFamily="34" charset="0"/>
              </a:rPr>
              <a:t>jump out of a </a:t>
            </a:r>
            <a:r>
              <a:rPr lang="en-US" i="0" dirty="0">
                <a:solidFill>
                  <a:srgbClr val="000000"/>
                </a:solidFill>
                <a:effectLst/>
                <a:latin typeface="Verdana" panose="020B0604030504040204" pitchFamily="34" charset="0"/>
              </a:rPr>
              <a:t>loop</a:t>
            </a:r>
            <a:r>
              <a:rPr lang="en-US" b="0" i="0" dirty="0">
                <a:solidFill>
                  <a:srgbClr val="000000"/>
                </a:solidFill>
                <a:effectLst/>
                <a:latin typeface="Verdana" panose="020B0604030504040204" pitchFamily="34" charset="0"/>
              </a:rPr>
              <a:t>.</a:t>
            </a:r>
            <a:endParaRPr lang="vi-VN" b="0" i="0" dirty="0">
              <a:solidFill>
                <a:srgbClr val="000000"/>
              </a:solidFill>
              <a:effectLst/>
              <a:latin typeface="Verdana" panose="020B0604030504040204" pitchFamily="34" charset="0"/>
            </a:endParaRPr>
          </a:p>
          <a:p>
            <a:r>
              <a:rPr lang="vi-VN" dirty="0">
                <a:latin typeface="Verdana" panose="020B0604030504040204" pitchFamily="34" charset="0"/>
              </a:rPr>
              <a:t>- Continue: </a:t>
            </a:r>
            <a:r>
              <a:rPr lang="en-US" b="0" i="0" dirty="0">
                <a:solidFill>
                  <a:srgbClr val="000000"/>
                </a:solidFill>
                <a:effectLst/>
                <a:latin typeface="Verdana" panose="020B0604030504040204" pitchFamily="34" charset="0"/>
              </a:rPr>
              <a:t> breaks one iteration (in the loop)</a:t>
            </a:r>
            <a:endParaRPr lang="vi-VN" dirty="0"/>
          </a:p>
        </p:txBody>
      </p:sp>
      <p:sp>
        <p:nvSpPr>
          <p:cNvPr id="22" name="TextBox 21">
            <a:extLst>
              <a:ext uri="{FF2B5EF4-FFF2-40B4-BE49-F238E27FC236}">
                <a16:creationId xmlns:a16="http://schemas.microsoft.com/office/drawing/2014/main" id="{F869FC25-8010-5D16-FD4B-057170A6775C}"/>
              </a:ext>
            </a:extLst>
          </p:cNvPr>
          <p:cNvSpPr txBox="1"/>
          <p:nvPr/>
        </p:nvSpPr>
        <p:spPr>
          <a:xfrm>
            <a:off x="5110480" y="1273770"/>
            <a:ext cx="2966720" cy="2893100"/>
          </a:xfrm>
          <a:prstGeom prst="rect">
            <a:avLst/>
          </a:prstGeom>
          <a:solidFill>
            <a:schemeClr val="accent6"/>
          </a:solidFill>
        </p:spPr>
        <p:txBody>
          <a:bodyPr wrap="square">
            <a:spAutoFit/>
          </a:bodyPr>
          <a:lstStyle/>
          <a:p>
            <a:r>
              <a:rPr lang="vi-VN" dirty="0"/>
              <a:t> for (int i = 0; i &lt; 10; i++) {</a:t>
            </a:r>
          </a:p>
          <a:p>
            <a:r>
              <a:rPr lang="vi-VN" dirty="0"/>
              <a:t>            if (i == 4) {</a:t>
            </a:r>
          </a:p>
          <a:p>
            <a:r>
              <a:rPr lang="vi-VN" dirty="0"/>
              <a:t>                break;</a:t>
            </a:r>
          </a:p>
          <a:p>
            <a:r>
              <a:rPr lang="vi-VN" dirty="0"/>
              <a:t>            }</a:t>
            </a:r>
          </a:p>
          <a:p>
            <a:r>
              <a:rPr lang="vi-VN" dirty="0"/>
              <a:t>            System.out.println(i);</a:t>
            </a:r>
          </a:p>
          <a:p>
            <a:r>
              <a:rPr lang="vi-VN" dirty="0"/>
              <a:t>        }</a:t>
            </a:r>
          </a:p>
          <a:p>
            <a:endParaRPr lang="vi-VN" dirty="0"/>
          </a:p>
          <a:p>
            <a:r>
              <a:rPr lang="vi-VN" dirty="0"/>
              <a:t>    for (int i = 0; i &lt; 10; i++) {</a:t>
            </a:r>
          </a:p>
          <a:p>
            <a:r>
              <a:rPr lang="vi-VN" dirty="0"/>
              <a:t>            if (i == 4) {</a:t>
            </a:r>
          </a:p>
          <a:p>
            <a:r>
              <a:rPr lang="vi-VN" dirty="0"/>
              <a:t>                continue;</a:t>
            </a:r>
          </a:p>
          <a:p>
            <a:r>
              <a:rPr lang="vi-VN" dirty="0"/>
              <a:t>            }</a:t>
            </a:r>
          </a:p>
          <a:p>
            <a:r>
              <a:rPr lang="vi-VN" dirty="0"/>
              <a:t>            System.out.println(i);</a:t>
            </a:r>
          </a:p>
          <a:p>
            <a:r>
              <a:rPr lang="vi-VN" dirty="0"/>
              <a:t>        }</a:t>
            </a:r>
          </a:p>
        </p:txBody>
      </p:sp>
    </p:spTree>
    <p:extLst>
      <p:ext uri="{BB962C8B-B14F-4D97-AF65-F5344CB8AC3E}">
        <p14:creationId xmlns:p14="http://schemas.microsoft.com/office/powerpoint/2010/main" val="1463358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CÀI ĐẶT </a:t>
            </a:r>
            <a:r>
              <a:rPr lang="vi-VN" dirty="0">
                <a:solidFill>
                  <a:schemeClr val="dk1"/>
                </a:solidFill>
                <a:latin typeface="Manrope SemiBold"/>
                <a:ea typeface="Manrope SemiBold"/>
                <a:cs typeface="Manrope SemiBold"/>
                <a:sym typeface="Manrope SemiBold"/>
              </a:rPr>
              <a:t>MÔI TRƯỜNG</a:t>
            </a:r>
            <a:endParaRPr dirty="0">
              <a:solidFill>
                <a:schemeClr val="dk1"/>
              </a:solidFill>
              <a:latin typeface="Manrope SemiBold"/>
              <a:ea typeface="Manrope SemiBold"/>
              <a:cs typeface="Manrope SemiBold"/>
              <a:sym typeface="Manrope SemiBold"/>
            </a:endParaRPr>
          </a:p>
        </p:txBody>
      </p:sp>
      <p:grpSp>
        <p:nvGrpSpPr>
          <p:cNvPr id="362" name="Google Shape;362;p34"/>
          <p:cNvGrpSpPr/>
          <p:nvPr/>
        </p:nvGrpSpPr>
        <p:grpSpPr>
          <a:xfrm>
            <a:off x="8161837" y="452408"/>
            <a:ext cx="881997" cy="1140180"/>
            <a:chOff x="8097775" y="174550"/>
            <a:chExt cx="945841" cy="1222713"/>
          </a:xfrm>
        </p:grpSpPr>
        <p:sp>
          <p:nvSpPr>
            <p:cNvPr id="363" name="Google Shape;363;p34"/>
            <p:cNvSpPr/>
            <p:nvPr/>
          </p:nvSpPr>
          <p:spPr>
            <a:xfrm>
              <a:off x="8097775" y="174550"/>
              <a:ext cx="945841" cy="1222713"/>
            </a:xfrm>
            <a:custGeom>
              <a:avLst/>
              <a:gdLst/>
              <a:ahLst/>
              <a:cxnLst/>
              <a:rect l="l" t="t" r="r" b="b"/>
              <a:pathLst>
                <a:path w="24757" h="32004" extrusionOk="0">
                  <a:moveTo>
                    <a:pt x="12376" y="0"/>
                  </a:moveTo>
                  <a:cubicBezTo>
                    <a:pt x="5521" y="0"/>
                    <a:pt x="1" y="5520"/>
                    <a:pt x="1" y="12376"/>
                  </a:cubicBezTo>
                  <a:lnTo>
                    <a:pt x="1" y="19628"/>
                  </a:lnTo>
                  <a:cubicBezTo>
                    <a:pt x="1" y="26484"/>
                    <a:pt x="5521" y="32004"/>
                    <a:pt x="12376" y="32004"/>
                  </a:cubicBezTo>
                  <a:cubicBezTo>
                    <a:pt x="19237" y="32004"/>
                    <a:pt x="24757" y="26484"/>
                    <a:pt x="24757" y="19628"/>
                  </a:cubicBezTo>
                  <a:lnTo>
                    <a:pt x="24757" y="12376"/>
                  </a:lnTo>
                  <a:cubicBezTo>
                    <a:pt x="24757" y="5520"/>
                    <a:pt x="19237" y="0"/>
                    <a:pt x="12376" y="0"/>
                  </a:cubicBezTo>
                  <a:close/>
                </a:path>
              </a:pathLst>
            </a:custGeom>
            <a:solidFill>
              <a:schemeClr val="lt2"/>
            </a:solidFill>
            <a:ln w="28575" cap="flat" cmpd="sng">
              <a:solidFill>
                <a:schemeClr val="dk2"/>
              </a:solidFill>
              <a:prstDash val="solid"/>
              <a:round/>
              <a:headEnd type="none" w="sm" len="sm"/>
              <a:tailEnd type="none" w="sm" len="sm"/>
            </a:ln>
            <a:effectLst>
              <a:outerShdw blurRad="42863" dist="19050" dir="6600000" algn="bl" rotWithShape="0">
                <a:srgbClr val="000000">
                  <a:alpha val="31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4" name="Google Shape;364;p34"/>
            <p:cNvSpPr/>
            <p:nvPr/>
          </p:nvSpPr>
          <p:spPr>
            <a:xfrm>
              <a:off x="8138975" y="218550"/>
              <a:ext cx="863276" cy="1134723"/>
            </a:xfrm>
            <a:custGeom>
              <a:avLst/>
              <a:gdLst/>
              <a:ahLst/>
              <a:cxnLst/>
              <a:rect l="l" t="t" r="r" b="b"/>
              <a:pathLst>
                <a:path w="23073" h="30326" fill="none" extrusionOk="0">
                  <a:moveTo>
                    <a:pt x="11536" y="30325"/>
                  </a:moveTo>
                  <a:cubicBezTo>
                    <a:pt x="5177" y="30325"/>
                    <a:pt x="0" y="25149"/>
                    <a:pt x="0" y="18789"/>
                  </a:cubicBezTo>
                  <a:lnTo>
                    <a:pt x="0" y="11537"/>
                  </a:lnTo>
                  <a:cubicBezTo>
                    <a:pt x="0" y="5177"/>
                    <a:pt x="5177" y="1"/>
                    <a:pt x="11536" y="1"/>
                  </a:cubicBezTo>
                  <a:cubicBezTo>
                    <a:pt x="17901" y="1"/>
                    <a:pt x="23072" y="5177"/>
                    <a:pt x="23072" y="11537"/>
                  </a:cubicBezTo>
                  <a:lnTo>
                    <a:pt x="23072" y="18789"/>
                  </a:lnTo>
                  <a:cubicBezTo>
                    <a:pt x="23072" y="25149"/>
                    <a:pt x="17901" y="30325"/>
                    <a:pt x="11536" y="30325"/>
                  </a:cubicBezTo>
                  <a:close/>
                </a:path>
              </a:pathLst>
            </a:custGeom>
            <a:noFill/>
            <a:ln w="9525" cap="flat" cmpd="sng">
              <a:solidFill>
                <a:schemeClr val="dk1"/>
              </a:solidFill>
              <a:prstDash val="solid"/>
              <a:miter lim="54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8269121" y="499098"/>
              <a:ext cx="603181" cy="573610"/>
            </a:xfrm>
            <a:custGeom>
              <a:avLst/>
              <a:gdLst/>
              <a:ahLst/>
              <a:cxnLst/>
              <a:rect l="l" t="t" r="r" b="b"/>
              <a:pathLst>
                <a:path w="15788" h="15014" extrusionOk="0">
                  <a:moveTo>
                    <a:pt x="5455" y="1"/>
                  </a:moveTo>
                  <a:lnTo>
                    <a:pt x="5177" y="3766"/>
                  </a:lnTo>
                  <a:lnTo>
                    <a:pt x="1510" y="2867"/>
                  </a:lnTo>
                  <a:lnTo>
                    <a:pt x="3494" y="6077"/>
                  </a:lnTo>
                  <a:lnTo>
                    <a:pt x="1" y="7504"/>
                  </a:lnTo>
                  <a:lnTo>
                    <a:pt x="3494" y="8937"/>
                  </a:lnTo>
                  <a:lnTo>
                    <a:pt x="1510" y="12147"/>
                  </a:lnTo>
                  <a:lnTo>
                    <a:pt x="1510" y="12147"/>
                  </a:lnTo>
                  <a:lnTo>
                    <a:pt x="5177" y="11248"/>
                  </a:lnTo>
                  <a:lnTo>
                    <a:pt x="5455" y="15013"/>
                  </a:lnTo>
                  <a:lnTo>
                    <a:pt x="7891" y="12125"/>
                  </a:lnTo>
                  <a:lnTo>
                    <a:pt x="10332" y="15013"/>
                  </a:lnTo>
                  <a:lnTo>
                    <a:pt x="10610" y="11248"/>
                  </a:lnTo>
                  <a:lnTo>
                    <a:pt x="14278" y="12147"/>
                  </a:lnTo>
                  <a:lnTo>
                    <a:pt x="12289" y="8937"/>
                  </a:lnTo>
                  <a:lnTo>
                    <a:pt x="15787" y="7504"/>
                  </a:lnTo>
                  <a:lnTo>
                    <a:pt x="12289" y="6077"/>
                  </a:lnTo>
                  <a:lnTo>
                    <a:pt x="14278" y="2867"/>
                  </a:lnTo>
                  <a:lnTo>
                    <a:pt x="14278" y="2867"/>
                  </a:lnTo>
                  <a:lnTo>
                    <a:pt x="10610" y="3766"/>
                  </a:lnTo>
                  <a:lnTo>
                    <a:pt x="10332" y="1"/>
                  </a:lnTo>
                  <a:lnTo>
                    <a:pt x="7891" y="2883"/>
                  </a:lnTo>
                  <a:lnTo>
                    <a:pt x="54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8460258" y="750599"/>
              <a:ext cx="16657" cy="63726"/>
            </a:xfrm>
            <a:custGeom>
              <a:avLst/>
              <a:gdLst/>
              <a:ahLst/>
              <a:cxnLst/>
              <a:rect l="l" t="t" r="r" b="b"/>
              <a:pathLst>
                <a:path w="436" h="1668" extrusionOk="0">
                  <a:moveTo>
                    <a:pt x="218" y="0"/>
                  </a:moveTo>
                  <a:cubicBezTo>
                    <a:pt x="98" y="0"/>
                    <a:pt x="0" y="98"/>
                    <a:pt x="0" y="224"/>
                  </a:cubicBezTo>
                  <a:lnTo>
                    <a:pt x="0" y="1450"/>
                  </a:lnTo>
                  <a:cubicBezTo>
                    <a:pt x="0" y="1570"/>
                    <a:pt x="98" y="1668"/>
                    <a:pt x="218" y="1668"/>
                  </a:cubicBezTo>
                  <a:cubicBezTo>
                    <a:pt x="338" y="1668"/>
                    <a:pt x="436" y="1570"/>
                    <a:pt x="436" y="1450"/>
                  </a:cubicBezTo>
                  <a:lnTo>
                    <a:pt x="436" y="224"/>
                  </a:lnTo>
                  <a:cubicBezTo>
                    <a:pt x="436" y="98"/>
                    <a:pt x="338" y="0"/>
                    <a:pt x="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8441920" y="743149"/>
              <a:ext cx="122867" cy="34117"/>
            </a:xfrm>
            <a:custGeom>
              <a:avLst/>
              <a:gdLst/>
              <a:ahLst/>
              <a:cxnLst/>
              <a:rect l="l" t="t" r="r" b="b"/>
              <a:pathLst>
                <a:path w="3216" h="893" extrusionOk="0">
                  <a:moveTo>
                    <a:pt x="1642" y="0"/>
                  </a:moveTo>
                  <a:cubicBezTo>
                    <a:pt x="762" y="0"/>
                    <a:pt x="120" y="493"/>
                    <a:pt x="109" y="501"/>
                  </a:cubicBezTo>
                  <a:cubicBezTo>
                    <a:pt x="17" y="577"/>
                    <a:pt x="1" y="713"/>
                    <a:pt x="77" y="806"/>
                  </a:cubicBezTo>
                  <a:cubicBezTo>
                    <a:pt x="118" y="862"/>
                    <a:pt x="182" y="892"/>
                    <a:pt x="247" y="892"/>
                  </a:cubicBezTo>
                  <a:cubicBezTo>
                    <a:pt x="295" y="892"/>
                    <a:pt x="343" y="876"/>
                    <a:pt x="382" y="844"/>
                  </a:cubicBezTo>
                  <a:cubicBezTo>
                    <a:pt x="414" y="822"/>
                    <a:pt x="925" y="436"/>
                    <a:pt x="1630" y="436"/>
                  </a:cubicBezTo>
                  <a:cubicBezTo>
                    <a:pt x="1994" y="436"/>
                    <a:pt x="2411" y="539"/>
                    <a:pt x="2840" y="849"/>
                  </a:cubicBezTo>
                  <a:cubicBezTo>
                    <a:pt x="2878" y="877"/>
                    <a:pt x="2921" y="893"/>
                    <a:pt x="2965" y="893"/>
                  </a:cubicBezTo>
                  <a:cubicBezTo>
                    <a:pt x="3036" y="893"/>
                    <a:pt x="3101" y="860"/>
                    <a:pt x="3145" y="800"/>
                  </a:cubicBezTo>
                  <a:cubicBezTo>
                    <a:pt x="3216" y="702"/>
                    <a:pt x="3194" y="566"/>
                    <a:pt x="3096" y="495"/>
                  </a:cubicBezTo>
                  <a:cubicBezTo>
                    <a:pt x="2584" y="124"/>
                    <a:pt x="2084" y="0"/>
                    <a:pt x="1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8534756" y="727600"/>
              <a:ext cx="49170" cy="137729"/>
            </a:xfrm>
            <a:custGeom>
              <a:avLst/>
              <a:gdLst/>
              <a:ahLst/>
              <a:cxnLst/>
              <a:rect l="l" t="t" r="r" b="b"/>
              <a:pathLst>
                <a:path w="1287" h="3605" extrusionOk="0">
                  <a:moveTo>
                    <a:pt x="341" y="0"/>
                  </a:moveTo>
                  <a:cubicBezTo>
                    <a:pt x="307" y="0"/>
                    <a:pt x="272" y="8"/>
                    <a:pt x="241" y="25"/>
                  </a:cubicBezTo>
                  <a:cubicBezTo>
                    <a:pt x="132" y="79"/>
                    <a:pt x="88" y="210"/>
                    <a:pt x="143" y="319"/>
                  </a:cubicBezTo>
                  <a:cubicBezTo>
                    <a:pt x="153" y="335"/>
                    <a:pt x="845" y="1709"/>
                    <a:pt x="50" y="2793"/>
                  </a:cubicBezTo>
                  <a:cubicBezTo>
                    <a:pt x="12" y="2842"/>
                    <a:pt x="1" y="2902"/>
                    <a:pt x="12" y="2962"/>
                  </a:cubicBezTo>
                  <a:cubicBezTo>
                    <a:pt x="23" y="3022"/>
                    <a:pt x="61" y="3076"/>
                    <a:pt x="110" y="3109"/>
                  </a:cubicBezTo>
                  <a:lnTo>
                    <a:pt x="845" y="3567"/>
                  </a:lnTo>
                  <a:cubicBezTo>
                    <a:pt x="884" y="3589"/>
                    <a:pt x="922" y="3605"/>
                    <a:pt x="965" y="3605"/>
                  </a:cubicBezTo>
                  <a:cubicBezTo>
                    <a:pt x="1036" y="3605"/>
                    <a:pt x="1107" y="3567"/>
                    <a:pt x="1151" y="3501"/>
                  </a:cubicBezTo>
                  <a:cubicBezTo>
                    <a:pt x="1216" y="3398"/>
                    <a:pt x="1183" y="3262"/>
                    <a:pt x="1080" y="3196"/>
                  </a:cubicBezTo>
                  <a:lnTo>
                    <a:pt x="535" y="2853"/>
                  </a:lnTo>
                  <a:cubicBezTo>
                    <a:pt x="1287" y="1594"/>
                    <a:pt x="568" y="177"/>
                    <a:pt x="535" y="117"/>
                  </a:cubicBezTo>
                  <a:cubicBezTo>
                    <a:pt x="497" y="42"/>
                    <a:pt x="420" y="0"/>
                    <a:pt x="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8598901" y="743149"/>
              <a:ext cx="122867" cy="34117"/>
            </a:xfrm>
            <a:custGeom>
              <a:avLst/>
              <a:gdLst/>
              <a:ahLst/>
              <a:cxnLst/>
              <a:rect l="l" t="t" r="r" b="b"/>
              <a:pathLst>
                <a:path w="3216" h="893" extrusionOk="0">
                  <a:moveTo>
                    <a:pt x="1642" y="0"/>
                  </a:moveTo>
                  <a:cubicBezTo>
                    <a:pt x="763" y="0"/>
                    <a:pt x="122" y="493"/>
                    <a:pt x="115" y="501"/>
                  </a:cubicBezTo>
                  <a:cubicBezTo>
                    <a:pt x="17" y="577"/>
                    <a:pt x="0" y="713"/>
                    <a:pt x="77" y="806"/>
                  </a:cubicBezTo>
                  <a:cubicBezTo>
                    <a:pt x="121" y="862"/>
                    <a:pt x="185" y="892"/>
                    <a:pt x="249" y="892"/>
                  </a:cubicBezTo>
                  <a:cubicBezTo>
                    <a:pt x="296" y="892"/>
                    <a:pt x="343" y="876"/>
                    <a:pt x="382" y="844"/>
                  </a:cubicBezTo>
                  <a:cubicBezTo>
                    <a:pt x="414" y="822"/>
                    <a:pt x="925" y="436"/>
                    <a:pt x="1630" y="436"/>
                  </a:cubicBezTo>
                  <a:cubicBezTo>
                    <a:pt x="1994" y="436"/>
                    <a:pt x="2410" y="539"/>
                    <a:pt x="2839" y="849"/>
                  </a:cubicBezTo>
                  <a:cubicBezTo>
                    <a:pt x="2877" y="877"/>
                    <a:pt x="2921" y="893"/>
                    <a:pt x="2970" y="893"/>
                  </a:cubicBezTo>
                  <a:cubicBezTo>
                    <a:pt x="3035" y="893"/>
                    <a:pt x="3101" y="860"/>
                    <a:pt x="3144" y="800"/>
                  </a:cubicBezTo>
                  <a:cubicBezTo>
                    <a:pt x="3215" y="702"/>
                    <a:pt x="3193" y="566"/>
                    <a:pt x="3095" y="495"/>
                  </a:cubicBezTo>
                  <a:cubicBezTo>
                    <a:pt x="2584" y="124"/>
                    <a:pt x="2083" y="0"/>
                    <a:pt x="1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8527077" y="866626"/>
              <a:ext cx="122867" cy="34117"/>
            </a:xfrm>
            <a:custGeom>
              <a:avLst/>
              <a:gdLst/>
              <a:ahLst/>
              <a:cxnLst/>
              <a:rect l="l" t="t" r="r" b="b"/>
              <a:pathLst>
                <a:path w="3216" h="893" extrusionOk="0">
                  <a:moveTo>
                    <a:pt x="253" y="1"/>
                  </a:moveTo>
                  <a:cubicBezTo>
                    <a:pt x="185" y="1"/>
                    <a:pt x="117" y="32"/>
                    <a:pt x="71" y="91"/>
                  </a:cubicBezTo>
                  <a:cubicBezTo>
                    <a:pt x="0" y="189"/>
                    <a:pt x="22" y="326"/>
                    <a:pt x="120" y="402"/>
                  </a:cubicBezTo>
                  <a:cubicBezTo>
                    <a:pt x="632" y="772"/>
                    <a:pt x="1134" y="892"/>
                    <a:pt x="1575" y="892"/>
                  </a:cubicBezTo>
                  <a:cubicBezTo>
                    <a:pt x="2458" y="892"/>
                    <a:pt x="3095" y="402"/>
                    <a:pt x="3106" y="396"/>
                  </a:cubicBezTo>
                  <a:cubicBezTo>
                    <a:pt x="3199" y="320"/>
                    <a:pt x="3215" y="184"/>
                    <a:pt x="3144" y="86"/>
                  </a:cubicBezTo>
                  <a:cubicBezTo>
                    <a:pt x="3100" y="32"/>
                    <a:pt x="3035" y="4"/>
                    <a:pt x="2969" y="4"/>
                  </a:cubicBezTo>
                  <a:cubicBezTo>
                    <a:pt x="2922" y="4"/>
                    <a:pt x="2875" y="18"/>
                    <a:pt x="2834" y="48"/>
                  </a:cubicBezTo>
                  <a:cubicBezTo>
                    <a:pt x="2802" y="73"/>
                    <a:pt x="2295" y="459"/>
                    <a:pt x="1593" y="459"/>
                  </a:cubicBezTo>
                  <a:cubicBezTo>
                    <a:pt x="1229" y="459"/>
                    <a:pt x="812" y="355"/>
                    <a:pt x="382" y="42"/>
                  </a:cubicBezTo>
                  <a:cubicBezTo>
                    <a:pt x="343" y="14"/>
                    <a:pt x="298"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8617201" y="750599"/>
              <a:ext cx="16925" cy="63726"/>
            </a:xfrm>
            <a:custGeom>
              <a:avLst/>
              <a:gdLst/>
              <a:ahLst/>
              <a:cxnLst/>
              <a:rect l="l" t="t" r="r" b="b"/>
              <a:pathLst>
                <a:path w="443" h="1668" extrusionOk="0">
                  <a:moveTo>
                    <a:pt x="219" y="0"/>
                  </a:moveTo>
                  <a:cubicBezTo>
                    <a:pt x="99" y="0"/>
                    <a:pt x="1" y="98"/>
                    <a:pt x="1" y="224"/>
                  </a:cubicBezTo>
                  <a:lnTo>
                    <a:pt x="1" y="1450"/>
                  </a:lnTo>
                  <a:cubicBezTo>
                    <a:pt x="1" y="1570"/>
                    <a:pt x="99" y="1668"/>
                    <a:pt x="219" y="1668"/>
                  </a:cubicBezTo>
                  <a:cubicBezTo>
                    <a:pt x="344" y="1668"/>
                    <a:pt x="442" y="1570"/>
                    <a:pt x="442" y="1450"/>
                  </a:cubicBezTo>
                  <a:lnTo>
                    <a:pt x="442" y="224"/>
                  </a:lnTo>
                  <a:cubicBezTo>
                    <a:pt x="442" y="98"/>
                    <a:pt x="344" y="0"/>
                    <a:pt x="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8183964" y="749147"/>
              <a:ext cx="66668" cy="66630"/>
            </a:xfrm>
            <a:custGeom>
              <a:avLst/>
              <a:gdLst/>
              <a:ahLst/>
              <a:cxnLst/>
              <a:rect l="l" t="t" r="r" b="b"/>
              <a:pathLst>
                <a:path w="1745" h="1744" extrusionOk="0">
                  <a:moveTo>
                    <a:pt x="873" y="0"/>
                  </a:moveTo>
                  <a:lnTo>
                    <a:pt x="1" y="872"/>
                  </a:lnTo>
                  <a:lnTo>
                    <a:pt x="873" y="1744"/>
                  </a:lnTo>
                  <a:lnTo>
                    <a:pt x="1745" y="872"/>
                  </a:lnTo>
                  <a:lnTo>
                    <a:pt x="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8904498" y="749147"/>
              <a:ext cx="66438" cy="66630"/>
            </a:xfrm>
            <a:custGeom>
              <a:avLst/>
              <a:gdLst/>
              <a:ahLst/>
              <a:cxnLst/>
              <a:rect l="l" t="t" r="r" b="b"/>
              <a:pathLst>
                <a:path w="1739" h="1744" extrusionOk="0">
                  <a:moveTo>
                    <a:pt x="873" y="0"/>
                  </a:moveTo>
                  <a:lnTo>
                    <a:pt x="1" y="872"/>
                  </a:lnTo>
                  <a:lnTo>
                    <a:pt x="873" y="1744"/>
                  </a:lnTo>
                  <a:lnTo>
                    <a:pt x="1739" y="872"/>
                  </a:lnTo>
                  <a:lnTo>
                    <a:pt x="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8183964" y="639615"/>
              <a:ext cx="66668" cy="66668"/>
            </a:xfrm>
            <a:custGeom>
              <a:avLst/>
              <a:gdLst/>
              <a:ahLst/>
              <a:cxnLst/>
              <a:rect l="l" t="t" r="r" b="b"/>
              <a:pathLst>
                <a:path w="1745" h="1745" extrusionOk="0">
                  <a:moveTo>
                    <a:pt x="873" y="1"/>
                  </a:moveTo>
                  <a:lnTo>
                    <a:pt x="1" y="873"/>
                  </a:lnTo>
                  <a:lnTo>
                    <a:pt x="873" y="1745"/>
                  </a:lnTo>
                  <a:lnTo>
                    <a:pt x="1745" y="873"/>
                  </a:lnTo>
                  <a:lnTo>
                    <a:pt x="8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8904498" y="639615"/>
              <a:ext cx="66438" cy="66668"/>
            </a:xfrm>
            <a:custGeom>
              <a:avLst/>
              <a:gdLst/>
              <a:ahLst/>
              <a:cxnLst/>
              <a:rect l="l" t="t" r="r" b="b"/>
              <a:pathLst>
                <a:path w="1739" h="1745" extrusionOk="0">
                  <a:moveTo>
                    <a:pt x="873" y="1"/>
                  </a:moveTo>
                  <a:lnTo>
                    <a:pt x="1" y="873"/>
                  </a:lnTo>
                  <a:lnTo>
                    <a:pt x="873" y="1745"/>
                  </a:lnTo>
                  <a:lnTo>
                    <a:pt x="1739" y="873"/>
                  </a:lnTo>
                  <a:lnTo>
                    <a:pt x="8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8183964" y="858833"/>
              <a:ext cx="66668" cy="66477"/>
            </a:xfrm>
            <a:custGeom>
              <a:avLst/>
              <a:gdLst/>
              <a:ahLst/>
              <a:cxnLst/>
              <a:rect l="l" t="t" r="r" b="b"/>
              <a:pathLst>
                <a:path w="1745" h="1740" extrusionOk="0">
                  <a:moveTo>
                    <a:pt x="873" y="1"/>
                  </a:moveTo>
                  <a:lnTo>
                    <a:pt x="1" y="867"/>
                  </a:lnTo>
                  <a:lnTo>
                    <a:pt x="873" y="1739"/>
                  </a:lnTo>
                  <a:lnTo>
                    <a:pt x="1745" y="867"/>
                  </a:lnTo>
                  <a:lnTo>
                    <a:pt x="8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8904498" y="858833"/>
              <a:ext cx="66438" cy="66477"/>
            </a:xfrm>
            <a:custGeom>
              <a:avLst/>
              <a:gdLst/>
              <a:ahLst/>
              <a:cxnLst/>
              <a:rect l="l" t="t" r="r" b="b"/>
              <a:pathLst>
                <a:path w="1739" h="1740" extrusionOk="0">
                  <a:moveTo>
                    <a:pt x="873" y="1"/>
                  </a:moveTo>
                  <a:lnTo>
                    <a:pt x="1" y="867"/>
                  </a:lnTo>
                  <a:lnTo>
                    <a:pt x="873" y="1739"/>
                  </a:lnTo>
                  <a:lnTo>
                    <a:pt x="1739" y="867"/>
                  </a:lnTo>
                  <a:lnTo>
                    <a:pt x="8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E65EC64-EAEA-889B-A2D7-B15A92528CBE}"/>
              </a:ext>
            </a:extLst>
          </p:cNvPr>
          <p:cNvPicPr>
            <a:picLocks noChangeAspect="1"/>
          </p:cNvPicPr>
          <p:nvPr/>
        </p:nvPicPr>
        <p:blipFill>
          <a:blip r:embed="rId3"/>
          <a:stretch>
            <a:fillRect/>
          </a:stretch>
        </p:blipFill>
        <p:spPr>
          <a:xfrm>
            <a:off x="904950" y="1097769"/>
            <a:ext cx="7213602" cy="36566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CÀI ĐẶT </a:t>
            </a:r>
            <a:r>
              <a:rPr lang="vi-VN" dirty="0">
                <a:solidFill>
                  <a:schemeClr val="dk1"/>
                </a:solidFill>
                <a:latin typeface="Manrope SemiBold"/>
                <a:ea typeface="Manrope SemiBold"/>
                <a:cs typeface="Manrope SemiBold"/>
                <a:sym typeface="Manrope SemiBold"/>
              </a:rPr>
              <a:t>MÔI TRƯỜNG</a:t>
            </a:r>
            <a:endParaRPr dirty="0">
              <a:solidFill>
                <a:schemeClr val="dk1"/>
              </a:solidFill>
              <a:latin typeface="Manrope SemiBold"/>
              <a:ea typeface="Manrope SemiBold"/>
              <a:cs typeface="Manrope SemiBold"/>
              <a:sym typeface="Manrope SemiBold"/>
            </a:endParaRPr>
          </a:p>
        </p:txBody>
      </p:sp>
      <p:graphicFrame>
        <p:nvGraphicFramePr>
          <p:cNvPr id="358" name="Google Shape;358;p34"/>
          <p:cNvGraphicFramePr/>
          <p:nvPr>
            <p:extLst>
              <p:ext uri="{D42A27DB-BD31-4B8C-83A1-F6EECF244321}">
                <p14:modId xmlns:p14="http://schemas.microsoft.com/office/powerpoint/2010/main" val="1556428600"/>
              </p:ext>
            </p:extLst>
          </p:nvPr>
        </p:nvGraphicFramePr>
        <p:xfrm>
          <a:off x="524686" y="1104563"/>
          <a:ext cx="7597250" cy="723050"/>
        </p:xfrm>
        <a:graphic>
          <a:graphicData uri="http://schemas.openxmlformats.org/drawingml/2006/table">
            <a:tbl>
              <a:tblPr>
                <a:noFill/>
                <a:tableStyleId>{AA068B64-2E1C-403A-8732-F62C6B7D524E}</a:tableStyleId>
              </a:tblPr>
              <a:tblGrid>
                <a:gridCol w="2179000">
                  <a:extLst>
                    <a:ext uri="{9D8B030D-6E8A-4147-A177-3AD203B41FA5}">
                      <a16:colId xmlns:a16="http://schemas.microsoft.com/office/drawing/2014/main" val="20000"/>
                    </a:ext>
                  </a:extLst>
                </a:gridCol>
                <a:gridCol w="5418250">
                  <a:extLst>
                    <a:ext uri="{9D8B030D-6E8A-4147-A177-3AD203B41FA5}">
                      <a16:colId xmlns:a16="http://schemas.microsoft.com/office/drawing/2014/main" val="20001"/>
                    </a:ext>
                  </a:extLst>
                </a:gridCol>
              </a:tblGrid>
              <a:tr h="361525">
                <a:tc>
                  <a:txBody>
                    <a:bodyPr/>
                    <a:lstStyle/>
                    <a:p>
                      <a:pPr marL="0" lvl="0" indent="0" algn="l" rtl="0">
                        <a:spcBef>
                          <a:spcPts val="0"/>
                        </a:spcBef>
                        <a:spcAft>
                          <a:spcPts val="0"/>
                        </a:spcAft>
                        <a:buNone/>
                      </a:pPr>
                      <a:r>
                        <a:rPr lang="vi-VN" sz="1000" b="1" u="sng" dirty="0">
                          <a:solidFill>
                            <a:schemeClr val="dk1"/>
                          </a:solidFill>
                          <a:latin typeface="ABeeZee"/>
                          <a:ea typeface="ABeeZee"/>
                          <a:cs typeface="ABeeZee"/>
                          <a:sym typeface="ABeeZee"/>
                        </a:rPr>
                        <a:t>JDK 1.8 (or JDK 8)</a:t>
                      </a:r>
                      <a:endParaRPr sz="1000" b="1" u="sng" dirty="0">
                        <a:solidFill>
                          <a:schemeClr val="dk1"/>
                        </a:solidFill>
                        <a:latin typeface="ABeeZee"/>
                        <a:ea typeface="ABeeZee"/>
                        <a:cs typeface="ABeeZee"/>
                        <a:sym typeface="ABeeZee"/>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vi-VN" sz="1000" dirty="0">
                          <a:solidFill>
                            <a:schemeClr val="dk1"/>
                          </a:solidFill>
                          <a:latin typeface="ABeeZee"/>
                          <a:ea typeface="ABeeZee"/>
                          <a:cs typeface="ABeeZee"/>
                          <a:sym typeface="ABeeZee"/>
                        </a:rPr>
                        <a:t>https://taimienphi.vn/download-java-se-development-kit-1805/8-update-141-phien-ban</a:t>
                      </a:r>
                      <a:endParaRPr sz="1000" dirty="0">
                        <a:solidFill>
                          <a:schemeClr val="dk1"/>
                        </a:solidFill>
                        <a:latin typeface="ABeeZee"/>
                        <a:ea typeface="ABeeZee"/>
                        <a:cs typeface="ABeeZee"/>
                        <a:sym typeface="ABeeZee"/>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152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000" b="1" u="sng" dirty="0">
                          <a:solidFill>
                            <a:schemeClr val="hlink"/>
                          </a:solidFill>
                          <a:latin typeface="ABeeZee"/>
                          <a:ea typeface="ABeeZee"/>
                          <a:cs typeface="ABeeZee"/>
                          <a:sym typeface="ABeeZee"/>
                        </a:rPr>
                        <a:t>Netbean 8.2 (IDE)</a:t>
                      </a:r>
                      <a:endParaRPr lang="vi-VN" sz="1000" b="1" u="sng" dirty="0">
                        <a:solidFill>
                          <a:schemeClr val="dk1"/>
                        </a:solidFill>
                        <a:latin typeface="ABeeZee"/>
                        <a:ea typeface="ABeeZee"/>
                        <a:cs typeface="ABeeZee"/>
                        <a:sym typeface="ABeeZee"/>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vi-VN" sz="1000" dirty="0">
                          <a:solidFill>
                            <a:schemeClr val="dk1"/>
                          </a:solidFill>
                          <a:latin typeface="ABeeZee"/>
                          <a:ea typeface="ABeeZee"/>
                          <a:cs typeface="ABeeZee"/>
                          <a:sym typeface="ABeeZee"/>
                        </a:rPr>
                        <a:t>https://taimienphi.vn/download-netbean-ide-5221/8.2-phien-ban</a:t>
                      </a:r>
                      <a:endParaRPr sz="1000" dirty="0">
                        <a:solidFill>
                          <a:schemeClr val="dk1"/>
                        </a:solidFill>
                        <a:latin typeface="ABeeZee"/>
                        <a:ea typeface="ABeeZee"/>
                        <a:cs typeface="ABeeZee"/>
                        <a:sym typeface="ABeeZee"/>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pSp>
        <p:nvGrpSpPr>
          <p:cNvPr id="362" name="Google Shape;362;p34"/>
          <p:cNvGrpSpPr/>
          <p:nvPr/>
        </p:nvGrpSpPr>
        <p:grpSpPr>
          <a:xfrm>
            <a:off x="8161837" y="452408"/>
            <a:ext cx="881997" cy="1140180"/>
            <a:chOff x="8097775" y="174550"/>
            <a:chExt cx="945841" cy="1222713"/>
          </a:xfrm>
        </p:grpSpPr>
        <p:sp>
          <p:nvSpPr>
            <p:cNvPr id="363" name="Google Shape;363;p34"/>
            <p:cNvSpPr/>
            <p:nvPr/>
          </p:nvSpPr>
          <p:spPr>
            <a:xfrm>
              <a:off x="8097775" y="174550"/>
              <a:ext cx="945841" cy="1222713"/>
            </a:xfrm>
            <a:custGeom>
              <a:avLst/>
              <a:gdLst/>
              <a:ahLst/>
              <a:cxnLst/>
              <a:rect l="l" t="t" r="r" b="b"/>
              <a:pathLst>
                <a:path w="24757" h="32004" extrusionOk="0">
                  <a:moveTo>
                    <a:pt x="12376" y="0"/>
                  </a:moveTo>
                  <a:cubicBezTo>
                    <a:pt x="5521" y="0"/>
                    <a:pt x="1" y="5520"/>
                    <a:pt x="1" y="12376"/>
                  </a:cubicBezTo>
                  <a:lnTo>
                    <a:pt x="1" y="19628"/>
                  </a:lnTo>
                  <a:cubicBezTo>
                    <a:pt x="1" y="26484"/>
                    <a:pt x="5521" y="32004"/>
                    <a:pt x="12376" y="32004"/>
                  </a:cubicBezTo>
                  <a:cubicBezTo>
                    <a:pt x="19237" y="32004"/>
                    <a:pt x="24757" y="26484"/>
                    <a:pt x="24757" y="19628"/>
                  </a:cubicBezTo>
                  <a:lnTo>
                    <a:pt x="24757" y="12376"/>
                  </a:lnTo>
                  <a:cubicBezTo>
                    <a:pt x="24757" y="5520"/>
                    <a:pt x="19237" y="0"/>
                    <a:pt x="12376" y="0"/>
                  </a:cubicBezTo>
                  <a:close/>
                </a:path>
              </a:pathLst>
            </a:custGeom>
            <a:solidFill>
              <a:schemeClr val="lt2"/>
            </a:solidFill>
            <a:ln w="28575" cap="flat" cmpd="sng">
              <a:solidFill>
                <a:schemeClr val="dk2"/>
              </a:solidFill>
              <a:prstDash val="solid"/>
              <a:round/>
              <a:headEnd type="none" w="sm" len="sm"/>
              <a:tailEnd type="none" w="sm" len="sm"/>
            </a:ln>
            <a:effectLst>
              <a:outerShdw blurRad="42863" dist="19050" dir="6600000" algn="bl" rotWithShape="0">
                <a:srgbClr val="000000">
                  <a:alpha val="31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4" name="Google Shape;364;p34"/>
            <p:cNvSpPr/>
            <p:nvPr/>
          </p:nvSpPr>
          <p:spPr>
            <a:xfrm>
              <a:off x="8138975" y="218550"/>
              <a:ext cx="863276" cy="1134723"/>
            </a:xfrm>
            <a:custGeom>
              <a:avLst/>
              <a:gdLst/>
              <a:ahLst/>
              <a:cxnLst/>
              <a:rect l="l" t="t" r="r" b="b"/>
              <a:pathLst>
                <a:path w="23073" h="30326" fill="none" extrusionOk="0">
                  <a:moveTo>
                    <a:pt x="11536" y="30325"/>
                  </a:moveTo>
                  <a:cubicBezTo>
                    <a:pt x="5177" y="30325"/>
                    <a:pt x="0" y="25149"/>
                    <a:pt x="0" y="18789"/>
                  </a:cubicBezTo>
                  <a:lnTo>
                    <a:pt x="0" y="11537"/>
                  </a:lnTo>
                  <a:cubicBezTo>
                    <a:pt x="0" y="5177"/>
                    <a:pt x="5177" y="1"/>
                    <a:pt x="11536" y="1"/>
                  </a:cubicBezTo>
                  <a:cubicBezTo>
                    <a:pt x="17901" y="1"/>
                    <a:pt x="23072" y="5177"/>
                    <a:pt x="23072" y="11537"/>
                  </a:cubicBezTo>
                  <a:lnTo>
                    <a:pt x="23072" y="18789"/>
                  </a:lnTo>
                  <a:cubicBezTo>
                    <a:pt x="23072" y="25149"/>
                    <a:pt x="17901" y="30325"/>
                    <a:pt x="11536" y="30325"/>
                  </a:cubicBezTo>
                  <a:close/>
                </a:path>
              </a:pathLst>
            </a:custGeom>
            <a:noFill/>
            <a:ln w="9525" cap="flat" cmpd="sng">
              <a:solidFill>
                <a:schemeClr val="dk1"/>
              </a:solidFill>
              <a:prstDash val="solid"/>
              <a:miter lim="54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8269121" y="499098"/>
              <a:ext cx="603181" cy="573610"/>
            </a:xfrm>
            <a:custGeom>
              <a:avLst/>
              <a:gdLst/>
              <a:ahLst/>
              <a:cxnLst/>
              <a:rect l="l" t="t" r="r" b="b"/>
              <a:pathLst>
                <a:path w="15788" h="15014" extrusionOk="0">
                  <a:moveTo>
                    <a:pt x="5455" y="1"/>
                  </a:moveTo>
                  <a:lnTo>
                    <a:pt x="5177" y="3766"/>
                  </a:lnTo>
                  <a:lnTo>
                    <a:pt x="1510" y="2867"/>
                  </a:lnTo>
                  <a:lnTo>
                    <a:pt x="3494" y="6077"/>
                  </a:lnTo>
                  <a:lnTo>
                    <a:pt x="1" y="7504"/>
                  </a:lnTo>
                  <a:lnTo>
                    <a:pt x="3494" y="8937"/>
                  </a:lnTo>
                  <a:lnTo>
                    <a:pt x="1510" y="12147"/>
                  </a:lnTo>
                  <a:lnTo>
                    <a:pt x="1510" y="12147"/>
                  </a:lnTo>
                  <a:lnTo>
                    <a:pt x="5177" y="11248"/>
                  </a:lnTo>
                  <a:lnTo>
                    <a:pt x="5455" y="15013"/>
                  </a:lnTo>
                  <a:lnTo>
                    <a:pt x="7891" y="12125"/>
                  </a:lnTo>
                  <a:lnTo>
                    <a:pt x="10332" y="15013"/>
                  </a:lnTo>
                  <a:lnTo>
                    <a:pt x="10610" y="11248"/>
                  </a:lnTo>
                  <a:lnTo>
                    <a:pt x="14278" y="12147"/>
                  </a:lnTo>
                  <a:lnTo>
                    <a:pt x="12289" y="8937"/>
                  </a:lnTo>
                  <a:lnTo>
                    <a:pt x="15787" y="7504"/>
                  </a:lnTo>
                  <a:lnTo>
                    <a:pt x="12289" y="6077"/>
                  </a:lnTo>
                  <a:lnTo>
                    <a:pt x="14278" y="2867"/>
                  </a:lnTo>
                  <a:lnTo>
                    <a:pt x="14278" y="2867"/>
                  </a:lnTo>
                  <a:lnTo>
                    <a:pt x="10610" y="3766"/>
                  </a:lnTo>
                  <a:lnTo>
                    <a:pt x="10332" y="1"/>
                  </a:lnTo>
                  <a:lnTo>
                    <a:pt x="7891" y="2883"/>
                  </a:lnTo>
                  <a:lnTo>
                    <a:pt x="54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8460258" y="750599"/>
              <a:ext cx="16657" cy="63726"/>
            </a:xfrm>
            <a:custGeom>
              <a:avLst/>
              <a:gdLst/>
              <a:ahLst/>
              <a:cxnLst/>
              <a:rect l="l" t="t" r="r" b="b"/>
              <a:pathLst>
                <a:path w="436" h="1668" extrusionOk="0">
                  <a:moveTo>
                    <a:pt x="218" y="0"/>
                  </a:moveTo>
                  <a:cubicBezTo>
                    <a:pt x="98" y="0"/>
                    <a:pt x="0" y="98"/>
                    <a:pt x="0" y="224"/>
                  </a:cubicBezTo>
                  <a:lnTo>
                    <a:pt x="0" y="1450"/>
                  </a:lnTo>
                  <a:cubicBezTo>
                    <a:pt x="0" y="1570"/>
                    <a:pt x="98" y="1668"/>
                    <a:pt x="218" y="1668"/>
                  </a:cubicBezTo>
                  <a:cubicBezTo>
                    <a:pt x="338" y="1668"/>
                    <a:pt x="436" y="1570"/>
                    <a:pt x="436" y="1450"/>
                  </a:cubicBezTo>
                  <a:lnTo>
                    <a:pt x="436" y="224"/>
                  </a:lnTo>
                  <a:cubicBezTo>
                    <a:pt x="436" y="98"/>
                    <a:pt x="338" y="0"/>
                    <a:pt x="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8441920" y="743149"/>
              <a:ext cx="122867" cy="34117"/>
            </a:xfrm>
            <a:custGeom>
              <a:avLst/>
              <a:gdLst/>
              <a:ahLst/>
              <a:cxnLst/>
              <a:rect l="l" t="t" r="r" b="b"/>
              <a:pathLst>
                <a:path w="3216" h="893" extrusionOk="0">
                  <a:moveTo>
                    <a:pt x="1642" y="0"/>
                  </a:moveTo>
                  <a:cubicBezTo>
                    <a:pt x="762" y="0"/>
                    <a:pt x="120" y="493"/>
                    <a:pt x="109" y="501"/>
                  </a:cubicBezTo>
                  <a:cubicBezTo>
                    <a:pt x="17" y="577"/>
                    <a:pt x="1" y="713"/>
                    <a:pt x="77" y="806"/>
                  </a:cubicBezTo>
                  <a:cubicBezTo>
                    <a:pt x="118" y="862"/>
                    <a:pt x="182" y="892"/>
                    <a:pt x="247" y="892"/>
                  </a:cubicBezTo>
                  <a:cubicBezTo>
                    <a:pt x="295" y="892"/>
                    <a:pt x="343" y="876"/>
                    <a:pt x="382" y="844"/>
                  </a:cubicBezTo>
                  <a:cubicBezTo>
                    <a:pt x="414" y="822"/>
                    <a:pt x="925" y="436"/>
                    <a:pt x="1630" y="436"/>
                  </a:cubicBezTo>
                  <a:cubicBezTo>
                    <a:pt x="1994" y="436"/>
                    <a:pt x="2411" y="539"/>
                    <a:pt x="2840" y="849"/>
                  </a:cubicBezTo>
                  <a:cubicBezTo>
                    <a:pt x="2878" y="877"/>
                    <a:pt x="2921" y="893"/>
                    <a:pt x="2965" y="893"/>
                  </a:cubicBezTo>
                  <a:cubicBezTo>
                    <a:pt x="3036" y="893"/>
                    <a:pt x="3101" y="860"/>
                    <a:pt x="3145" y="800"/>
                  </a:cubicBezTo>
                  <a:cubicBezTo>
                    <a:pt x="3216" y="702"/>
                    <a:pt x="3194" y="566"/>
                    <a:pt x="3096" y="495"/>
                  </a:cubicBezTo>
                  <a:cubicBezTo>
                    <a:pt x="2584" y="124"/>
                    <a:pt x="2084" y="0"/>
                    <a:pt x="1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8534756" y="727600"/>
              <a:ext cx="49170" cy="137729"/>
            </a:xfrm>
            <a:custGeom>
              <a:avLst/>
              <a:gdLst/>
              <a:ahLst/>
              <a:cxnLst/>
              <a:rect l="l" t="t" r="r" b="b"/>
              <a:pathLst>
                <a:path w="1287" h="3605" extrusionOk="0">
                  <a:moveTo>
                    <a:pt x="341" y="0"/>
                  </a:moveTo>
                  <a:cubicBezTo>
                    <a:pt x="307" y="0"/>
                    <a:pt x="272" y="8"/>
                    <a:pt x="241" y="25"/>
                  </a:cubicBezTo>
                  <a:cubicBezTo>
                    <a:pt x="132" y="79"/>
                    <a:pt x="88" y="210"/>
                    <a:pt x="143" y="319"/>
                  </a:cubicBezTo>
                  <a:cubicBezTo>
                    <a:pt x="153" y="335"/>
                    <a:pt x="845" y="1709"/>
                    <a:pt x="50" y="2793"/>
                  </a:cubicBezTo>
                  <a:cubicBezTo>
                    <a:pt x="12" y="2842"/>
                    <a:pt x="1" y="2902"/>
                    <a:pt x="12" y="2962"/>
                  </a:cubicBezTo>
                  <a:cubicBezTo>
                    <a:pt x="23" y="3022"/>
                    <a:pt x="61" y="3076"/>
                    <a:pt x="110" y="3109"/>
                  </a:cubicBezTo>
                  <a:lnTo>
                    <a:pt x="845" y="3567"/>
                  </a:lnTo>
                  <a:cubicBezTo>
                    <a:pt x="884" y="3589"/>
                    <a:pt x="922" y="3605"/>
                    <a:pt x="965" y="3605"/>
                  </a:cubicBezTo>
                  <a:cubicBezTo>
                    <a:pt x="1036" y="3605"/>
                    <a:pt x="1107" y="3567"/>
                    <a:pt x="1151" y="3501"/>
                  </a:cubicBezTo>
                  <a:cubicBezTo>
                    <a:pt x="1216" y="3398"/>
                    <a:pt x="1183" y="3262"/>
                    <a:pt x="1080" y="3196"/>
                  </a:cubicBezTo>
                  <a:lnTo>
                    <a:pt x="535" y="2853"/>
                  </a:lnTo>
                  <a:cubicBezTo>
                    <a:pt x="1287" y="1594"/>
                    <a:pt x="568" y="177"/>
                    <a:pt x="535" y="117"/>
                  </a:cubicBezTo>
                  <a:cubicBezTo>
                    <a:pt x="497" y="42"/>
                    <a:pt x="420" y="0"/>
                    <a:pt x="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8598901" y="743149"/>
              <a:ext cx="122867" cy="34117"/>
            </a:xfrm>
            <a:custGeom>
              <a:avLst/>
              <a:gdLst/>
              <a:ahLst/>
              <a:cxnLst/>
              <a:rect l="l" t="t" r="r" b="b"/>
              <a:pathLst>
                <a:path w="3216" h="893" extrusionOk="0">
                  <a:moveTo>
                    <a:pt x="1642" y="0"/>
                  </a:moveTo>
                  <a:cubicBezTo>
                    <a:pt x="763" y="0"/>
                    <a:pt x="122" y="493"/>
                    <a:pt x="115" y="501"/>
                  </a:cubicBezTo>
                  <a:cubicBezTo>
                    <a:pt x="17" y="577"/>
                    <a:pt x="0" y="713"/>
                    <a:pt x="77" y="806"/>
                  </a:cubicBezTo>
                  <a:cubicBezTo>
                    <a:pt x="121" y="862"/>
                    <a:pt x="185" y="892"/>
                    <a:pt x="249" y="892"/>
                  </a:cubicBezTo>
                  <a:cubicBezTo>
                    <a:pt x="296" y="892"/>
                    <a:pt x="343" y="876"/>
                    <a:pt x="382" y="844"/>
                  </a:cubicBezTo>
                  <a:cubicBezTo>
                    <a:pt x="414" y="822"/>
                    <a:pt x="925" y="436"/>
                    <a:pt x="1630" y="436"/>
                  </a:cubicBezTo>
                  <a:cubicBezTo>
                    <a:pt x="1994" y="436"/>
                    <a:pt x="2410" y="539"/>
                    <a:pt x="2839" y="849"/>
                  </a:cubicBezTo>
                  <a:cubicBezTo>
                    <a:pt x="2877" y="877"/>
                    <a:pt x="2921" y="893"/>
                    <a:pt x="2970" y="893"/>
                  </a:cubicBezTo>
                  <a:cubicBezTo>
                    <a:pt x="3035" y="893"/>
                    <a:pt x="3101" y="860"/>
                    <a:pt x="3144" y="800"/>
                  </a:cubicBezTo>
                  <a:cubicBezTo>
                    <a:pt x="3215" y="702"/>
                    <a:pt x="3193" y="566"/>
                    <a:pt x="3095" y="495"/>
                  </a:cubicBezTo>
                  <a:cubicBezTo>
                    <a:pt x="2584" y="124"/>
                    <a:pt x="2083" y="0"/>
                    <a:pt x="1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8527077" y="866626"/>
              <a:ext cx="122867" cy="34117"/>
            </a:xfrm>
            <a:custGeom>
              <a:avLst/>
              <a:gdLst/>
              <a:ahLst/>
              <a:cxnLst/>
              <a:rect l="l" t="t" r="r" b="b"/>
              <a:pathLst>
                <a:path w="3216" h="893" extrusionOk="0">
                  <a:moveTo>
                    <a:pt x="253" y="1"/>
                  </a:moveTo>
                  <a:cubicBezTo>
                    <a:pt x="185" y="1"/>
                    <a:pt x="117" y="32"/>
                    <a:pt x="71" y="91"/>
                  </a:cubicBezTo>
                  <a:cubicBezTo>
                    <a:pt x="0" y="189"/>
                    <a:pt x="22" y="326"/>
                    <a:pt x="120" y="402"/>
                  </a:cubicBezTo>
                  <a:cubicBezTo>
                    <a:pt x="632" y="772"/>
                    <a:pt x="1134" y="892"/>
                    <a:pt x="1575" y="892"/>
                  </a:cubicBezTo>
                  <a:cubicBezTo>
                    <a:pt x="2458" y="892"/>
                    <a:pt x="3095" y="402"/>
                    <a:pt x="3106" y="396"/>
                  </a:cubicBezTo>
                  <a:cubicBezTo>
                    <a:pt x="3199" y="320"/>
                    <a:pt x="3215" y="184"/>
                    <a:pt x="3144" y="86"/>
                  </a:cubicBezTo>
                  <a:cubicBezTo>
                    <a:pt x="3100" y="32"/>
                    <a:pt x="3035" y="4"/>
                    <a:pt x="2969" y="4"/>
                  </a:cubicBezTo>
                  <a:cubicBezTo>
                    <a:pt x="2922" y="4"/>
                    <a:pt x="2875" y="18"/>
                    <a:pt x="2834" y="48"/>
                  </a:cubicBezTo>
                  <a:cubicBezTo>
                    <a:pt x="2802" y="73"/>
                    <a:pt x="2295" y="459"/>
                    <a:pt x="1593" y="459"/>
                  </a:cubicBezTo>
                  <a:cubicBezTo>
                    <a:pt x="1229" y="459"/>
                    <a:pt x="812" y="355"/>
                    <a:pt x="382" y="42"/>
                  </a:cubicBezTo>
                  <a:cubicBezTo>
                    <a:pt x="343" y="14"/>
                    <a:pt x="298"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8617201" y="750599"/>
              <a:ext cx="16925" cy="63726"/>
            </a:xfrm>
            <a:custGeom>
              <a:avLst/>
              <a:gdLst/>
              <a:ahLst/>
              <a:cxnLst/>
              <a:rect l="l" t="t" r="r" b="b"/>
              <a:pathLst>
                <a:path w="443" h="1668" extrusionOk="0">
                  <a:moveTo>
                    <a:pt x="219" y="0"/>
                  </a:moveTo>
                  <a:cubicBezTo>
                    <a:pt x="99" y="0"/>
                    <a:pt x="1" y="98"/>
                    <a:pt x="1" y="224"/>
                  </a:cubicBezTo>
                  <a:lnTo>
                    <a:pt x="1" y="1450"/>
                  </a:lnTo>
                  <a:cubicBezTo>
                    <a:pt x="1" y="1570"/>
                    <a:pt x="99" y="1668"/>
                    <a:pt x="219" y="1668"/>
                  </a:cubicBezTo>
                  <a:cubicBezTo>
                    <a:pt x="344" y="1668"/>
                    <a:pt x="442" y="1570"/>
                    <a:pt x="442" y="1450"/>
                  </a:cubicBezTo>
                  <a:lnTo>
                    <a:pt x="442" y="224"/>
                  </a:lnTo>
                  <a:cubicBezTo>
                    <a:pt x="442" y="98"/>
                    <a:pt x="344" y="0"/>
                    <a:pt x="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8183964" y="749147"/>
              <a:ext cx="66668" cy="66630"/>
            </a:xfrm>
            <a:custGeom>
              <a:avLst/>
              <a:gdLst/>
              <a:ahLst/>
              <a:cxnLst/>
              <a:rect l="l" t="t" r="r" b="b"/>
              <a:pathLst>
                <a:path w="1745" h="1744" extrusionOk="0">
                  <a:moveTo>
                    <a:pt x="873" y="0"/>
                  </a:moveTo>
                  <a:lnTo>
                    <a:pt x="1" y="872"/>
                  </a:lnTo>
                  <a:lnTo>
                    <a:pt x="873" y="1744"/>
                  </a:lnTo>
                  <a:lnTo>
                    <a:pt x="1745" y="872"/>
                  </a:lnTo>
                  <a:lnTo>
                    <a:pt x="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8904498" y="749147"/>
              <a:ext cx="66438" cy="66630"/>
            </a:xfrm>
            <a:custGeom>
              <a:avLst/>
              <a:gdLst/>
              <a:ahLst/>
              <a:cxnLst/>
              <a:rect l="l" t="t" r="r" b="b"/>
              <a:pathLst>
                <a:path w="1739" h="1744" extrusionOk="0">
                  <a:moveTo>
                    <a:pt x="873" y="0"/>
                  </a:moveTo>
                  <a:lnTo>
                    <a:pt x="1" y="872"/>
                  </a:lnTo>
                  <a:lnTo>
                    <a:pt x="873" y="1744"/>
                  </a:lnTo>
                  <a:lnTo>
                    <a:pt x="1739" y="872"/>
                  </a:lnTo>
                  <a:lnTo>
                    <a:pt x="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8183964" y="639615"/>
              <a:ext cx="66668" cy="66668"/>
            </a:xfrm>
            <a:custGeom>
              <a:avLst/>
              <a:gdLst/>
              <a:ahLst/>
              <a:cxnLst/>
              <a:rect l="l" t="t" r="r" b="b"/>
              <a:pathLst>
                <a:path w="1745" h="1745" extrusionOk="0">
                  <a:moveTo>
                    <a:pt x="873" y="1"/>
                  </a:moveTo>
                  <a:lnTo>
                    <a:pt x="1" y="873"/>
                  </a:lnTo>
                  <a:lnTo>
                    <a:pt x="873" y="1745"/>
                  </a:lnTo>
                  <a:lnTo>
                    <a:pt x="1745" y="873"/>
                  </a:lnTo>
                  <a:lnTo>
                    <a:pt x="8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8904498" y="639615"/>
              <a:ext cx="66438" cy="66668"/>
            </a:xfrm>
            <a:custGeom>
              <a:avLst/>
              <a:gdLst/>
              <a:ahLst/>
              <a:cxnLst/>
              <a:rect l="l" t="t" r="r" b="b"/>
              <a:pathLst>
                <a:path w="1739" h="1745" extrusionOk="0">
                  <a:moveTo>
                    <a:pt x="873" y="1"/>
                  </a:moveTo>
                  <a:lnTo>
                    <a:pt x="1" y="873"/>
                  </a:lnTo>
                  <a:lnTo>
                    <a:pt x="873" y="1745"/>
                  </a:lnTo>
                  <a:lnTo>
                    <a:pt x="1739" y="873"/>
                  </a:lnTo>
                  <a:lnTo>
                    <a:pt x="8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8183964" y="858833"/>
              <a:ext cx="66668" cy="66477"/>
            </a:xfrm>
            <a:custGeom>
              <a:avLst/>
              <a:gdLst/>
              <a:ahLst/>
              <a:cxnLst/>
              <a:rect l="l" t="t" r="r" b="b"/>
              <a:pathLst>
                <a:path w="1745" h="1740" extrusionOk="0">
                  <a:moveTo>
                    <a:pt x="873" y="1"/>
                  </a:moveTo>
                  <a:lnTo>
                    <a:pt x="1" y="867"/>
                  </a:lnTo>
                  <a:lnTo>
                    <a:pt x="873" y="1739"/>
                  </a:lnTo>
                  <a:lnTo>
                    <a:pt x="1745" y="867"/>
                  </a:lnTo>
                  <a:lnTo>
                    <a:pt x="8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8904498" y="858833"/>
              <a:ext cx="66438" cy="66477"/>
            </a:xfrm>
            <a:custGeom>
              <a:avLst/>
              <a:gdLst/>
              <a:ahLst/>
              <a:cxnLst/>
              <a:rect l="l" t="t" r="r" b="b"/>
              <a:pathLst>
                <a:path w="1739" h="1740" extrusionOk="0">
                  <a:moveTo>
                    <a:pt x="873" y="1"/>
                  </a:moveTo>
                  <a:lnTo>
                    <a:pt x="1" y="867"/>
                  </a:lnTo>
                  <a:lnTo>
                    <a:pt x="873" y="1739"/>
                  </a:lnTo>
                  <a:lnTo>
                    <a:pt x="1739" y="867"/>
                  </a:lnTo>
                  <a:lnTo>
                    <a:pt x="8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E41551A-9D7A-0182-D0A6-BE0A70C61C5C}"/>
              </a:ext>
            </a:extLst>
          </p:cNvPr>
          <p:cNvPicPr>
            <a:picLocks noChangeAspect="1"/>
          </p:cNvPicPr>
          <p:nvPr/>
        </p:nvPicPr>
        <p:blipFill>
          <a:blip r:embed="rId3"/>
          <a:stretch>
            <a:fillRect/>
          </a:stretch>
        </p:blipFill>
        <p:spPr>
          <a:xfrm>
            <a:off x="3703899" y="1900177"/>
            <a:ext cx="4600477" cy="2749885"/>
          </a:xfrm>
          <a:prstGeom prst="rect">
            <a:avLst/>
          </a:prstGeom>
        </p:spPr>
      </p:pic>
      <p:pic>
        <p:nvPicPr>
          <p:cNvPr id="5" name="Picture 4">
            <a:extLst>
              <a:ext uri="{FF2B5EF4-FFF2-40B4-BE49-F238E27FC236}">
                <a16:creationId xmlns:a16="http://schemas.microsoft.com/office/drawing/2014/main" id="{C0645450-6018-E380-6EC6-991C201FC975}"/>
              </a:ext>
            </a:extLst>
          </p:cNvPr>
          <p:cNvPicPr>
            <a:picLocks noChangeAspect="1"/>
          </p:cNvPicPr>
          <p:nvPr/>
        </p:nvPicPr>
        <p:blipFill>
          <a:blip r:embed="rId4"/>
          <a:stretch>
            <a:fillRect/>
          </a:stretch>
        </p:blipFill>
        <p:spPr>
          <a:xfrm>
            <a:off x="402767" y="2392676"/>
            <a:ext cx="3036674" cy="1676634"/>
          </a:xfrm>
          <a:prstGeom prst="rect">
            <a:avLst/>
          </a:prstGeom>
        </p:spPr>
      </p:pic>
    </p:spTree>
    <p:extLst>
      <p:ext uri="{BB962C8B-B14F-4D97-AF65-F5344CB8AC3E}">
        <p14:creationId xmlns:p14="http://schemas.microsoft.com/office/powerpoint/2010/main" val="1842960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366B-43DF-6ADA-BB2D-41847927CD81}"/>
              </a:ext>
            </a:extLst>
          </p:cNvPr>
          <p:cNvSpPr>
            <a:spLocks noGrp="1"/>
          </p:cNvSpPr>
          <p:nvPr>
            <p:ph type="title"/>
          </p:nvPr>
        </p:nvSpPr>
        <p:spPr>
          <a:xfrm>
            <a:off x="720000" y="402313"/>
            <a:ext cx="7704000" cy="572700"/>
          </a:xfrm>
        </p:spPr>
        <p:txBody>
          <a:bodyPr/>
          <a:lstStyle/>
          <a:p>
            <a:r>
              <a:rPr lang="vi-VN" dirty="0"/>
              <a:t>Tạo project mới</a:t>
            </a:r>
          </a:p>
        </p:txBody>
      </p:sp>
      <p:grpSp>
        <p:nvGrpSpPr>
          <p:cNvPr id="9" name="Group 8">
            <a:extLst>
              <a:ext uri="{FF2B5EF4-FFF2-40B4-BE49-F238E27FC236}">
                <a16:creationId xmlns:a16="http://schemas.microsoft.com/office/drawing/2014/main" id="{37088923-A057-5D87-7EB6-DB93CC56AA0A}"/>
              </a:ext>
            </a:extLst>
          </p:cNvPr>
          <p:cNvGrpSpPr/>
          <p:nvPr/>
        </p:nvGrpSpPr>
        <p:grpSpPr>
          <a:xfrm>
            <a:off x="518069" y="1089938"/>
            <a:ext cx="8107862" cy="3514062"/>
            <a:chOff x="609418" y="1089938"/>
            <a:chExt cx="6786806" cy="2869866"/>
          </a:xfrm>
        </p:grpSpPr>
        <p:pic>
          <p:nvPicPr>
            <p:cNvPr id="4" name="Picture 3">
              <a:extLst>
                <a:ext uri="{FF2B5EF4-FFF2-40B4-BE49-F238E27FC236}">
                  <a16:creationId xmlns:a16="http://schemas.microsoft.com/office/drawing/2014/main" id="{58F7CE49-B6DD-A780-52D6-23AF05644B4B}"/>
                </a:ext>
              </a:extLst>
            </p:cNvPr>
            <p:cNvPicPr>
              <a:picLocks noChangeAspect="1"/>
            </p:cNvPicPr>
            <p:nvPr/>
          </p:nvPicPr>
          <p:blipFill>
            <a:blip r:embed="rId3"/>
            <a:stretch>
              <a:fillRect/>
            </a:stretch>
          </p:blipFill>
          <p:spPr>
            <a:xfrm>
              <a:off x="609418" y="2716359"/>
              <a:ext cx="2640299" cy="1242493"/>
            </a:xfrm>
            <a:prstGeom prst="rect">
              <a:avLst/>
            </a:prstGeom>
          </p:spPr>
        </p:pic>
        <p:pic>
          <p:nvPicPr>
            <p:cNvPr id="6" name="Picture 5">
              <a:extLst>
                <a:ext uri="{FF2B5EF4-FFF2-40B4-BE49-F238E27FC236}">
                  <a16:creationId xmlns:a16="http://schemas.microsoft.com/office/drawing/2014/main" id="{CF745C37-94C5-EE4C-C989-00A243A34DCC}"/>
                </a:ext>
              </a:extLst>
            </p:cNvPr>
            <p:cNvPicPr>
              <a:picLocks noChangeAspect="1"/>
            </p:cNvPicPr>
            <p:nvPr/>
          </p:nvPicPr>
          <p:blipFill>
            <a:blip r:embed="rId4"/>
            <a:stretch>
              <a:fillRect/>
            </a:stretch>
          </p:blipFill>
          <p:spPr>
            <a:xfrm>
              <a:off x="609420" y="1112200"/>
              <a:ext cx="2640300" cy="1371920"/>
            </a:xfrm>
            <a:prstGeom prst="rect">
              <a:avLst/>
            </a:prstGeom>
          </p:spPr>
        </p:pic>
        <p:pic>
          <p:nvPicPr>
            <p:cNvPr id="8" name="Picture 7">
              <a:extLst>
                <a:ext uri="{FF2B5EF4-FFF2-40B4-BE49-F238E27FC236}">
                  <a16:creationId xmlns:a16="http://schemas.microsoft.com/office/drawing/2014/main" id="{F57CA072-F2C7-0E04-5211-8B0221173FE9}"/>
                </a:ext>
              </a:extLst>
            </p:cNvPr>
            <p:cNvPicPr>
              <a:picLocks noChangeAspect="1"/>
            </p:cNvPicPr>
            <p:nvPr/>
          </p:nvPicPr>
          <p:blipFill>
            <a:blip r:embed="rId5"/>
            <a:stretch>
              <a:fillRect/>
            </a:stretch>
          </p:blipFill>
          <p:spPr>
            <a:xfrm>
              <a:off x="3360298" y="1089938"/>
              <a:ext cx="4035926" cy="2869866"/>
            </a:xfrm>
            <a:prstGeom prst="rect">
              <a:avLst/>
            </a:prstGeom>
          </p:spPr>
        </p:pic>
      </p:grpSp>
    </p:spTree>
    <p:extLst>
      <p:ext uri="{BB962C8B-B14F-4D97-AF65-F5344CB8AC3E}">
        <p14:creationId xmlns:p14="http://schemas.microsoft.com/office/powerpoint/2010/main" val="1345463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366B-43DF-6ADA-BB2D-41847927CD81}"/>
              </a:ext>
            </a:extLst>
          </p:cNvPr>
          <p:cNvSpPr>
            <a:spLocks noGrp="1"/>
          </p:cNvSpPr>
          <p:nvPr>
            <p:ph type="title"/>
          </p:nvPr>
        </p:nvSpPr>
        <p:spPr>
          <a:xfrm>
            <a:off x="720000" y="402313"/>
            <a:ext cx="7704000" cy="572700"/>
          </a:xfrm>
        </p:spPr>
        <p:txBody>
          <a:bodyPr/>
          <a:lstStyle/>
          <a:p>
            <a:r>
              <a:rPr lang="vi-VN" dirty="0"/>
              <a:t>Tạo project mới</a:t>
            </a:r>
          </a:p>
        </p:txBody>
      </p:sp>
      <p:pic>
        <p:nvPicPr>
          <p:cNvPr id="5" name="Picture 4">
            <a:extLst>
              <a:ext uri="{FF2B5EF4-FFF2-40B4-BE49-F238E27FC236}">
                <a16:creationId xmlns:a16="http://schemas.microsoft.com/office/drawing/2014/main" id="{3F7DEA73-34C0-6F14-613E-A0885019CF74}"/>
              </a:ext>
            </a:extLst>
          </p:cNvPr>
          <p:cNvPicPr>
            <a:picLocks noChangeAspect="1"/>
          </p:cNvPicPr>
          <p:nvPr/>
        </p:nvPicPr>
        <p:blipFill>
          <a:blip r:embed="rId3"/>
          <a:stretch>
            <a:fillRect/>
          </a:stretch>
        </p:blipFill>
        <p:spPr>
          <a:xfrm>
            <a:off x="2164080" y="1025217"/>
            <a:ext cx="5290903" cy="3715970"/>
          </a:xfrm>
          <a:prstGeom prst="rect">
            <a:avLst/>
          </a:prstGeom>
        </p:spPr>
      </p:pic>
    </p:spTree>
    <p:extLst>
      <p:ext uri="{BB962C8B-B14F-4D97-AF65-F5344CB8AC3E}">
        <p14:creationId xmlns:p14="http://schemas.microsoft.com/office/powerpoint/2010/main" val="571231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DE228-9C46-AF7B-F0C3-4F1022DEED79}"/>
              </a:ext>
            </a:extLst>
          </p:cNvPr>
          <p:cNvSpPr>
            <a:spLocks noGrp="1"/>
          </p:cNvSpPr>
          <p:nvPr>
            <p:ph type="title"/>
          </p:nvPr>
        </p:nvSpPr>
        <p:spPr/>
        <p:txBody>
          <a:bodyPr/>
          <a:lstStyle/>
          <a:p>
            <a:r>
              <a:rPr lang="vi-VN" dirty="0"/>
              <a:t>Cẩn thận khi xóa project</a:t>
            </a:r>
          </a:p>
        </p:txBody>
      </p:sp>
      <p:pic>
        <p:nvPicPr>
          <p:cNvPr id="4" name="Picture 3">
            <a:extLst>
              <a:ext uri="{FF2B5EF4-FFF2-40B4-BE49-F238E27FC236}">
                <a16:creationId xmlns:a16="http://schemas.microsoft.com/office/drawing/2014/main" id="{7B2B3C84-99B7-26BA-C594-D882135539AC}"/>
              </a:ext>
            </a:extLst>
          </p:cNvPr>
          <p:cNvPicPr>
            <a:picLocks noChangeAspect="1"/>
          </p:cNvPicPr>
          <p:nvPr/>
        </p:nvPicPr>
        <p:blipFill>
          <a:blip r:embed="rId2"/>
          <a:stretch>
            <a:fillRect/>
          </a:stretch>
        </p:blipFill>
        <p:spPr>
          <a:xfrm>
            <a:off x="2664970" y="1112200"/>
            <a:ext cx="3678681" cy="3603386"/>
          </a:xfrm>
          <a:prstGeom prst="rect">
            <a:avLst/>
          </a:prstGeom>
        </p:spPr>
      </p:pic>
    </p:spTree>
    <p:extLst>
      <p:ext uri="{BB962C8B-B14F-4D97-AF65-F5344CB8AC3E}">
        <p14:creationId xmlns:p14="http://schemas.microsoft.com/office/powerpoint/2010/main" val="619744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FCD54-04A6-77C8-2914-B9EBF50EC20D}"/>
              </a:ext>
            </a:extLst>
          </p:cNvPr>
          <p:cNvSpPr>
            <a:spLocks noGrp="1"/>
          </p:cNvSpPr>
          <p:nvPr>
            <p:ph type="title"/>
          </p:nvPr>
        </p:nvSpPr>
        <p:spPr/>
        <p:txBody>
          <a:bodyPr/>
          <a:lstStyle/>
          <a:p>
            <a:r>
              <a:rPr lang="vi-VN" dirty="0"/>
              <a:t>In ra màn hình</a:t>
            </a:r>
          </a:p>
        </p:txBody>
      </p:sp>
      <p:pic>
        <p:nvPicPr>
          <p:cNvPr id="4" name="Picture 3">
            <a:extLst>
              <a:ext uri="{FF2B5EF4-FFF2-40B4-BE49-F238E27FC236}">
                <a16:creationId xmlns:a16="http://schemas.microsoft.com/office/drawing/2014/main" id="{02701D0B-595F-0E5C-A3FD-C4F1907F2309}"/>
              </a:ext>
            </a:extLst>
          </p:cNvPr>
          <p:cNvPicPr>
            <a:picLocks noChangeAspect="1"/>
          </p:cNvPicPr>
          <p:nvPr/>
        </p:nvPicPr>
        <p:blipFill>
          <a:blip r:embed="rId3"/>
          <a:stretch>
            <a:fillRect/>
          </a:stretch>
        </p:blipFill>
        <p:spPr>
          <a:xfrm>
            <a:off x="600873" y="1380951"/>
            <a:ext cx="3310727" cy="3082584"/>
          </a:xfrm>
          <a:prstGeom prst="rect">
            <a:avLst/>
          </a:prstGeom>
        </p:spPr>
      </p:pic>
      <p:sp>
        <p:nvSpPr>
          <p:cNvPr id="5" name="TextBox 4">
            <a:extLst>
              <a:ext uri="{FF2B5EF4-FFF2-40B4-BE49-F238E27FC236}">
                <a16:creationId xmlns:a16="http://schemas.microsoft.com/office/drawing/2014/main" id="{6E43B83E-BA6C-77BE-B27B-A541552C72D6}"/>
              </a:ext>
            </a:extLst>
          </p:cNvPr>
          <p:cNvSpPr txBox="1"/>
          <p:nvPr/>
        </p:nvSpPr>
        <p:spPr>
          <a:xfrm>
            <a:off x="3911600" y="854658"/>
            <a:ext cx="4559261" cy="2462213"/>
          </a:xfrm>
          <a:prstGeom prst="rect">
            <a:avLst/>
          </a:prstGeom>
          <a:noFill/>
        </p:spPr>
        <p:txBody>
          <a:bodyPr wrap="none" rtlCol="0">
            <a:spAutoFit/>
          </a:bodyPr>
          <a:lstStyle/>
          <a:p>
            <a:r>
              <a:rPr lang="vi-VN" dirty="0">
                <a:solidFill>
                  <a:schemeClr val="accent3">
                    <a:lumMod val="75000"/>
                  </a:schemeClr>
                </a:solidFill>
              </a:rPr>
              <a:t> System.out.println("In ra màn hình");</a:t>
            </a:r>
          </a:p>
          <a:p>
            <a:endParaRPr lang="vi-VN" dirty="0">
              <a:solidFill>
                <a:schemeClr val="accent3">
                  <a:lumMod val="75000"/>
                </a:schemeClr>
              </a:solidFill>
            </a:endParaRPr>
          </a:p>
          <a:p>
            <a:r>
              <a:rPr lang="vi-VN" dirty="0">
                <a:solidFill>
                  <a:schemeClr val="accent3">
                    <a:lumMod val="75000"/>
                  </a:schemeClr>
                </a:solidFill>
              </a:rPr>
              <a:t>        System.out.println("Xuống dòng\ncách 1");</a:t>
            </a:r>
          </a:p>
          <a:p>
            <a:r>
              <a:rPr lang="vi-VN" dirty="0">
                <a:solidFill>
                  <a:schemeClr val="accent3">
                    <a:lumMod val="75000"/>
                  </a:schemeClr>
                </a:solidFill>
              </a:rPr>
              <a:t>        System.out.printf("\nXuống dòng\ncách 2\n");        </a:t>
            </a:r>
          </a:p>
          <a:p>
            <a:r>
              <a:rPr lang="vi-VN" dirty="0">
                <a:solidFill>
                  <a:schemeClr val="accent3">
                    <a:lumMod val="75000"/>
                  </a:schemeClr>
                </a:solidFill>
              </a:rPr>
              <a:t>        System.out.println("\tThụt vào 1 tab");</a:t>
            </a:r>
          </a:p>
          <a:p>
            <a:r>
              <a:rPr lang="vi-VN" dirty="0">
                <a:solidFill>
                  <a:schemeClr val="accent3">
                    <a:lumMod val="75000"/>
                  </a:schemeClr>
                </a:solidFill>
              </a:rPr>
              <a:t>        System.out.println("Dấu \"nháy kép\"");</a:t>
            </a:r>
          </a:p>
          <a:p>
            <a:endParaRPr lang="vi-VN" dirty="0">
              <a:solidFill>
                <a:schemeClr val="accent3">
                  <a:lumMod val="75000"/>
                </a:schemeClr>
              </a:solidFill>
            </a:endParaRPr>
          </a:p>
          <a:p>
            <a:r>
              <a:rPr lang="vi-VN" dirty="0">
                <a:solidFill>
                  <a:schemeClr val="accent3">
                    <a:lumMod val="75000"/>
                  </a:schemeClr>
                </a:solidFill>
              </a:rPr>
              <a:t>        </a:t>
            </a:r>
          </a:p>
          <a:p>
            <a:r>
              <a:rPr lang="vi-VN" dirty="0">
                <a:solidFill>
                  <a:schemeClr val="accent3">
                    <a:lumMod val="75000"/>
                  </a:schemeClr>
                </a:solidFill>
              </a:rPr>
              <a:t>        System.out.println("String: 3");</a:t>
            </a:r>
          </a:p>
          <a:p>
            <a:r>
              <a:rPr lang="vi-VN" dirty="0">
                <a:solidFill>
                  <a:schemeClr val="accent3">
                    <a:lumMod val="75000"/>
                  </a:schemeClr>
                </a:solidFill>
              </a:rPr>
              <a:t>        System.out.println("Số: "+3+0);        </a:t>
            </a:r>
          </a:p>
          <a:p>
            <a:r>
              <a:rPr lang="vi-VN" dirty="0">
                <a:solidFill>
                  <a:schemeClr val="accent3">
                    <a:lumMod val="75000"/>
                  </a:schemeClr>
                </a:solidFill>
              </a:rPr>
              <a:t>        System.out.println("Số: "+(3+0));</a:t>
            </a:r>
          </a:p>
        </p:txBody>
      </p:sp>
      <p:pic>
        <p:nvPicPr>
          <p:cNvPr id="7" name="Picture 6">
            <a:extLst>
              <a:ext uri="{FF2B5EF4-FFF2-40B4-BE49-F238E27FC236}">
                <a16:creationId xmlns:a16="http://schemas.microsoft.com/office/drawing/2014/main" id="{4B7F03C5-8114-7C73-4046-DA83C33FB2F6}"/>
              </a:ext>
            </a:extLst>
          </p:cNvPr>
          <p:cNvPicPr>
            <a:picLocks noChangeAspect="1"/>
          </p:cNvPicPr>
          <p:nvPr/>
        </p:nvPicPr>
        <p:blipFill>
          <a:blip r:embed="rId4"/>
          <a:stretch>
            <a:fillRect/>
          </a:stretch>
        </p:blipFill>
        <p:spPr>
          <a:xfrm>
            <a:off x="4364534" y="3362518"/>
            <a:ext cx="3122739" cy="1055370"/>
          </a:xfrm>
          <a:prstGeom prst="rect">
            <a:avLst/>
          </a:prstGeom>
        </p:spPr>
      </p:pic>
      <p:pic>
        <p:nvPicPr>
          <p:cNvPr id="6" name="Picture 5">
            <a:extLst>
              <a:ext uri="{FF2B5EF4-FFF2-40B4-BE49-F238E27FC236}">
                <a16:creationId xmlns:a16="http://schemas.microsoft.com/office/drawing/2014/main" id="{602C78F8-72B9-61CD-34AA-0BC576CB7EC8}"/>
              </a:ext>
            </a:extLst>
          </p:cNvPr>
          <p:cNvPicPr>
            <a:picLocks noChangeAspect="1"/>
          </p:cNvPicPr>
          <p:nvPr/>
        </p:nvPicPr>
        <p:blipFill>
          <a:blip r:embed="rId5"/>
          <a:stretch>
            <a:fillRect/>
          </a:stretch>
        </p:blipFill>
        <p:spPr>
          <a:xfrm>
            <a:off x="4364534" y="4463535"/>
            <a:ext cx="2295845" cy="362001"/>
          </a:xfrm>
          <a:prstGeom prst="rect">
            <a:avLst/>
          </a:prstGeom>
        </p:spPr>
      </p:pic>
    </p:spTree>
    <p:extLst>
      <p:ext uri="{BB962C8B-B14F-4D97-AF65-F5344CB8AC3E}">
        <p14:creationId xmlns:p14="http://schemas.microsoft.com/office/powerpoint/2010/main" val="4087562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958F8-4DE3-42BC-5338-5FF4470BD515}"/>
              </a:ext>
            </a:extLst>
          </p:cNvPr>
          <p:cNvSpPr>
            <a:spLocks noGrp="1"/>
          </p:cNvSpPr>
          <p:nvPr>
            <p:ph type="title"/>
          </p:nvPr>
        </p:nvSpPr>
        <p:spPr>
          <a:xfrm>
            <a:off x="468773" y="539499"/>
            <a:ext cx="7704000" cy="572700"/>
          </a:xfrm>
        </p:spPr>
        <p:txBody>
          <a:bodyPr/>
          <a:lstStyle/>
          <a:p>
            <a:r>
              <a:rPr lang="vi-VN" b="1" i="0" dirty="0">
                <a:effectLst/>
                <a:latin typeface="Roboto" panose="02000000000000000000" pitchFamily="2" charset="0"/>
              </a:rPr>
              <a:t>KIỂU DỮ LIỆU</a:t>
            </a:r>
            <a:endParaRPr lang="vi-VN" b="1" dirty="0"/>
          </a:p>
        </p:txBody>
      </p:sp>
      <p:sp>
        <p:nvSpPr>
          <p:cNvPr id="6" name="TextBox 5">
            <a:extLst>
              <a:ext uri="{FF2B5EF4-FFF2-40B4-BE49-F238E27FC236}">
                <a16:creationId xmlns:a16="http://schemas.microsoft.com/office/drawing/2014/main" id="{E599D3CA-A9B9-5ECA-0587-88F07D8D7967}"/>
              </a:ext>
            </a:extLst>
          </p:cNvPr>
          <p:cNvSpPr txBox="1"/>
          <p:nvPr/>
        </p:nvSpPr>
        <p:spPr>
          <a:xfrm>
            <a:off x="468773" y="1243775"/>
            <a:ext cx="7923387" cy="954107"/>
          </a:xfrm>
          <a:prstGeom prst="rect">
            <a:avLst/>
          </a:prstGeom>
          <a:noFill/>
        </p:spPr>
        <p:txBody>
          <a:bodyPr wrap="square">
            <a:spAutoFit/>
          </a:bodyPr>
          <a:lstStyle/>
          <a:p>
            <a:r>
              <a:rPr lang="vi-VN" b="1" i="1" dirty="0"/>
              <a:t>Primitive:</a:t>
            </a:r>
            <a:r>
              <a:rPr lang="vi-VN" i="1" dirty="0"/>
              <a:t> is a simple non- object data type that represents a single value (lưu trong stack)</a:t>
            </a:r>
          </a:p>
          <a:p>
            <a:endParaRPr lang="vi-VN" i="1" dirty="0"/>
          </a:p>
          <a:p>
            <a:endParaRPr lang="vi-VN" i="1" dirty="0"/>
          </a:p>
          <a:p>
            <a:r>
              <a:rPr lang="vi-VN" b="1" i="1" dirty="0"/>
              <a:t>Reference: </a:t>
            </a:r>
            <a:r>
              <a:rPr lang="vi-VN" i="1" dirty="0"/>
              <a:t>else (lưu trong heap)</a:t>
            </a:r>
            <a:endParaRPr lang="vi-VN" b="1" i="1" dirty="0"/>
          </a:p>
        </p:txBody>
      </p:sp>
      <p:sp>
        <p:nvSpPr>
          <p:cNvPr id="8" name="TextBox 7">
            <a:extLst>
              <a:ext uri="{FF2B5EF4-FFF2-40B4-BE49-F238E27FC236}">
                <a16:creationId xmlns:a16="http://schemas.microsoft.com/office/drawing/2014/main" id="{9E812ECA-02AC-8CA5-2101-C8DC5CCAD056}"/>
              </a:ext>
            </a:extLst>
          </p:cNvPr>
          <p:cNvSpPr txBox="1"/>
          <p:nvPr/>
        </p:nvSpPr>
        <p:spPr>
          <a:xfrm>
            <a:off x="468773" y="4142472"/>
            <a:ext cx="4571999" cy="523220"/>
          </a:xfrm>
          <a:prstGeom prst="rect">
            <a:avLst/>
          </a:prstGeom>
          <a:noFill/>
        </p:spPr>
        <p:txBody>
          <a:bodyPr wrap="square">
            <a:spAutoFit/>
          </a:bodyPr>
          <a:lstStyle/>
          <a:p>
            <a:r>
              <a:rPr lang="vi-VN" dirty="0"/>
              <a:t>[kiểu dữ liệu] tênBiến [=Initial value];</a:t>
            </a:r>
          </a:p>
          <a:p>
            <a:r>
              <a:rPr lang="vi-VN" b="1" u="sng" dirty="0"/>
              <a:t>final</a:t>
            </a:r>
            <a:r>
              <a:rPr lang="vi-VN" dirty="0"/>
              <a:t> [kiểu dữ liệu] tênBiến [=Initial value]; (hằng số)</a:t>
            </a:r>
          </a:p>
        </p:txBody>
      </p:sp>
      <p:pic>
        <p:nvPicPr>
          <p:cNvPr id="1026" name="Picture 2" descr="Các kiểu dữ liệu nguyên thủy trong java">
            <a:extLst>
              <a:ext uri="{FF2B5EF4-FFF2-40B4-BE49-F238E27FC236}">
                <a16:creationId xmlns:a16="http://schemas.microsoft.com/office/drawing/2014/main" id="{C3B82779-AD48-B655-AEBB-857828EFB4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6666" y="1551552"/>
            <a:ext cx="4824881" cy="247916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6F5C4366-EC81-0B09-9D83-FC74069698D8}"/>
              </a:ext>
            </a:extLst>
          </p:cNvPr>
          <p:cNvSpPr txBox="1">
            <a:spLocks/>
          </p:cNvSpPr>
          <p:nvPr/>
        </p:nvSpPr>
        <p:spPr>
          <a:xfrm>
            <a:off x="468773" y="3744362"/>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000"/>
              <a:buFont typeface="Manrope ExtraBold"/>
              <a:buNone/>
              <a:defRPr sz="3000" b="0" i="0" u="none" strike="noStrike" cap="none">
                <a:solidFill>
                  <a:schemeClr val="accent3"/>
                </a:solidFill>
                <a:latin typeface="Manrope ExtraBold"/>
                <a:ea typeface="Manrope ExtraBold"/>
                <a:cs typeface="Manrope ExtraBold"/>
                <a:sym typeface="Manrope ExtraBold"/>
              </a:defRPr>
            </a:lvl1pPr>
            <a:lvl2pPr marR="0" lvl="1" algn="l" rtl="0">
              <a:lnSpc>
                <a:spcPct val="100000"/>
              </a:lnSpc>
              <a:spcBef>
                <a:spcPts val="0"/>
              </a:spcBef>
              <a:spcAft>
                <a:spcPts val="0"/>
              </a:spcAft>
              <a:buClr>
                <a:schemeClr val="accent3"/>
              </a:buClr>
              <a:buSzPts val="3500"/>
              <a:buFont typeface="Manrope ExtraBold"/>
              <a:buNone/>
              <a:defRPr sz="3500" b="0" i="0" u="none" strike="noStrike" cap="none">
                <a:solidFill>
                  <a:schemeClr val="accent3"/>
                </a:solidFill>
                <a:latin typeface="Manrope ExtraBold"/>
                <a:ea typeface="Manrope ExtraBold"/>
                <a:cs typeface="Manrope ExtraBold"/>
                <a:sym typeface="Manrope ExtraBold"/>
              </a:defRPr>
            </a:lvl2pPr>
            <a:lvl3pPr marR="0" lvl="2" algn="l" rtl="0">
              <a:lnSpc>
                <a:spcPct val="100000"/>
              </a:lnSpc>
              <a:spcBef>
                <a:spcPts val="0"/>
              </a:spcBef>
              <a:spcAft>
                <a:spcPts val="0"/>
              </a:spcAft>
              <a:buClr>
                <a:schemeClr val="accent3"/>
              </a:buClr>
              <a:buSzPts val="3500"/>
              <a:buFont typeface="Manrope ExtraBold"/>
              <a:buNone/>
              <a:defRPr sz="3500" b="0" i="0" u="none" strike="noStrike" cap="none">
                <a:solidFill>
                  <a:schemeClr val="accent3"/>
                </a:solidFill>
                <a:latin typeface="Manrope ExtraBold"/>
                <a:ea typeface="Manrope ExtraBold"/>
                <a:cs typeface="Manrope ExtraBold"/>
                <a:sym typeface="Manrope ExtraBold"/>
              </a:defRPr>
            </a:lvl3pPr>
            <a:lvl4pPr marR="0" lvl="3" algn="l" rtl="0">
              <a:lnSpc>
                <a:spcPct val="100000"/>
              </a:lnSpc>
              <a:spcBef>
                <a:spcPts val="0"/>
              </a:spcBef>
              <a:spcAft>
                <a:spcPts val="0"/>
              </a:spcAft>
              <a:buClr>
                <a:schemeClr val="accent3"/>
              </a:buClr>
              <a:buSzPts val="3500"/>
              <a:buFont typeface="Manrope ExtraBold"/>
              <a:buNone/>
              <a:defRPr sz="3500" b="0" i="0" u="none" strike="noStrike" cap="none">
                <a:solidFill>
                  <a:schemeClr val="accent3"/>
                </a:solidFill>
                <a:latin typeface="Manrope ExtraBold"/>
                <a:ea typeface="Manrope ExtraBold"/>
                <a:cs typeface="Manrope ExtraBold"/>
                <a:sym typeface="Manrope ExtraBold"/>
              </a:defRPr>
            </a:lvl4pPr>
            <a:lvl5pPr marR="0" lvl="4" algn="l" rtl="0">
              <a:lnSpc>
                <a:spcPct val="100000"/>
              </a:lnSpc>
              <a:spcBef>
                <a:spcPts val="0"/>
              </a:spcBef>
              <a:spcAft>
                <a:spcPts val="0"/>
              </a:spcAft>
              <a:buClr>
                <a:schemeClr val="accent3"/>
              </a:buClr>
              <a:buSzPts val="3500"/>
              <a:buFont typeface="Manrope ExtraBold"/>
              <a:buNone/>
              <a:defRPr sz="3500" b="0" i="0" u="none" strike="noStrike" cap="none">
                <a:solidFill>
                  <a:schemeClr val="accent3"/>
                </a:solidFill>
                <a:latin typeface="Manrope ExtraBold"/>
                <a:ea typeface="Manrope ExtraBold"/>
                <a:cs typeface="Manrope ExtraBold"/>
                <a:sym typeface="Manrope ExtraBold"/>
              </a:defRPr>
            </a:lvl5pPr>
            <a:lvl6pPr marR="0" lvl="5" algn="l" rtl="0">
              <a:lnSpc>
                <a:spcPct val="100000"/>
              </a:lnSpc>
              <a:spcBef>
                <a:spcPts val="0"/>
              </a:spcBef>
              <a:spcAft>
                <a:spcPts val="0"/>
              </a:spcAft>
              <a:buClr>
                <a:schemeClr val="accent3"/>
              </a:buClr>
              <a:buSzPts val="3500"/>
              <a:buFont typeface="Manrope ExtraBold"/>
              <a:buNone/>
              <a:defRPr sz="3500" b="0" i="0" u="none" strike="noStrike" cap="none">
                <a:solidFill>
                  <a:schemeClr val="accent3"/>
                </a:solidFill>
                <a:latin typeface="Manrope ExtraBold"/>
                <a:ea typeface="Manrope ExtraBold"/>
                <a:cs typeface="Manrope ExtraBold"/>
                <a:sym typeface="Manrope ExtraBold"/>
              </a:defRPr>
            </a:lvl6pPr>
            <a:lvl7pPr marR="0" lvl="6" algn="l" rtl="0">
              <a:lnSpc>
                <a:spcPct val="100000"/>
              </a:lnSpc>
              <a:spcBef>
                <a:spcPts val="0"/>
              </a:spcBef>
              <a:spcAft>
                <a:spcPts val="0"/>
              </a:spcAft>
              <a:buClr>
                <a:schemeClr val="accent3"/>
              </a:buClr>
              <a:buSzPts val="3500"/>
              <a:buFont typeface="Manrope ExtraBold"/>
              <a:buNone/>
              <a:defRPr sz="3500" b="0" i="0" u="none" strike="noStrike" cap="none">
                <a:solidFill>
                  <a:schemeClr val="accent3"/>
                </a:solidFill>
                <a:latin typeface="Manrope ExtraBold"/>
                <a:ea typeface="Manrope ExtraBold"/>
                <a:cs typeface="Manrope ExtraBold"/>
                <a:sym typeface="Manrope ExtraBold"/>
              </a:defRPr>
            </a:lvl7pPr>
            <a:lvl8pPr marR="0" lvl="7" algn="l" rtl="0">
              <a:lnSpc>
                <a:spcPct val="100000"/>
              </a:lnSpc>
              <a:spcBef>
                <a:spcPts val="0"/>
              </a:spcBef>
              <a:spcAft>
                <a:spcPts val="0"/>
              </a:spcAft>
              <a:buClr>
                <a:schemeClr val="accent3"/>
              </a:buClr>
              <a:buSzPts val="3500"/>
              <a:buFont typeface="Manrope ExtraBold"/>
              <a:buNone/>
              <a:defRPr sz="3500" b="0" i="0" u="none" strike="noStrike" cap="none">
                <a:solidFill>
                  <a:schemeClr val="accent3"/>
                </a:solidFill>
                <a:latin typeface="Manrope ExtraBold"/>
                <a:ea typeface="Manrope ExtraBold"/>
                <a:cs typeface="Manrope ExtraBold"/>
                <a:sym typeface="Manrope ExtraBold"/>
              </a:defRPr>
            </a:lvl8pPr>
            <a:lvl9pPr marR="0" lvl="8" algn="l" rtl="0">
              <a:lnSpc>
                <a:spcPct val="100000"/>
              </a:lnSpc>
              <a:spcBef>
                <a:spcPts val="0"/>
              </a:spcBef>
              <a:spcAft>
                <a:spcPts val="0"/>
              </a:spcAft>
              <a:buClr>
                <a:schemeClr val="accent3"/>
              </a:buClr>
              <a:buSzPts val="3500"/>
              <a:buFont typeface="Manrope ExtraBold"/>
              <a:buNone/>
              <a:defRPr sz="3500" b="0" i="0" u="none" strike="noStrike" cap="none">
                <a:solidFill>
                  <a:schemeClr val="accent3"/>
                </a:solidFill>
                <a:latin typeface="Manrope ExtraBold"/>
                <a:ea typeface="Manrope ExtraBold"/>
                <a:cs typeface="Manrope ExtraBold"/>
                <a:sym typeface="Manrope ExtraBold"/>
              </a:defRPr>
            </a:lvl9pPr>
          </a:lstStyle>
          <a:p>
            <a:r>
              <a:rPr lang="vi-VN" sz="2000" b="1" dirty="0">
                <a:latin typeface="Roboto" panose="02000000000000000000" pitchFamily="2" charset="0"/>
              </a:rPr>
              <a:t>Khai báo biến</a:t>
            </a:r>
            <a:endParaRPr lang="vi-VN" sz="2000" b="1" dirty="0"/>
          </a:p>
        </p:txBody>
      </p:sp>
    </p:spTree>
    <p:extLst>
      <p:ext uri="{BB962C8B-B14F-4D97-AF65-F5344CB8AC3E}">
        <p14:creationId xmlns:p14="http://schemas.microsoft.com/office/powerpoint/2010/main" val="747110850"/>
      </p:ext>
    </p:extLst>
  </p:cSld>
  <p:clrMapOvr>
    <a:masterClrMapping/>
  </p:clrMapOvr>
</p:sld>
</file>

<file path=ppt/theme/theme1.xml><?xml version="1.0" encoding="utf-8"?>
<a:theme xmlns:a="http://schemas.openxmlformats.org/drawingml/2006/main" name="Color of the Year 2024: Peach Fuzz - Sticker Theme by Slidesgo">
  <a:themeElements>
    <a:clrScheme name="Simple Light">
      <a:dk1>
        <a:srgbClr val="702A02"/>
      </a:dk1>
      <a:lt1>
        <a:srgbClr val="FFBE98"/>
      </a:lt1>
      <a:dk2>
        <a:srgbClr val="FFEBDE"/>
      </a:dk2>
      <a:lt2>
        <a:srgbClr val="FDCDB3"/>
      </a:lt2>
      <a:accent1>
        <a:srgbClr val="FFF8F4"/>
      </a:accent1>
      <a:accent2>
        <a:srgbClr val="F6A676"/>
      </a:accent2>
      <a:accent3>
        <a:srgbClr val="A74916"/>
      </a:accent3>
      <a:accent4>
        <a:srgbClr val="DB7538"/>
      </a:accent4>
      <a:accent5>
        <a:srgbClr val="FFFFFF"/>
      </a:accent5>
      <a:accent6>
        <a:srgbClr val="FFFFFF"/>
      </a:accent6>
      <a:hlink>
        <a:srgbClr val="702A0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1229</TotalTime>
  <Words>2370</Words>
  <Application>Microsoft Office PowerPoint</Application>
  <PresentationFormat>On-screen Show (16:9)</PresentationFormat>
  <Paragraphs>277</Paragraphs>
  <Slides>21</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Manrope ExtraBold</vt:lpstr>
      <vt:lpstr>times new roman</vt:lpstr>
      <vt:lpstr>Manrope</vt:lpstr>
      <vt:lpstr>Consolas</vt:lpstr>
      <vt:lpstr>ABeeZee</vt:lpstr>
      <vt:lpstr>Arial</vt:lpstr>
      <vt:lpstr>Verdana</vt:lpstr>
      <vt:lpstr>Open Sans</vt:lpstr>
      <vt:lpstr>Manrope SemiBold</vt:lpstr>
      <vt:lpstr>Arial</vt:lpstr>
      <vt:lpstr>Roboto</vt:lpstr>
      <vt:lpstr>Color of the Year 2024: Peach Fuzz - Sticker Theme by Slidesgo</vt:lpstr>
      <vt:lpstr>Bài 1 Làm quen với PRO192</vt:lpstr>
      <vt:lpstr>GIỚI THIỆU MÔN HỌC</vt:lpstr>
      <vt:lpstr>CÀI ĐẶT MÔI TRƯỜNG</vt:lpstr>
      <vt:lpstr>CÀI ĐẶT MÔI TRƯỜNG</vt:lpstr>
      <vt:lpstr>Tạo project mới</vt:lpstr>
      <vt:lpstr>Tạo project mới</vt:lpstr>
      <vt:lpstr>Cẩn thận khi xóa project</vt:lpstr>
      <vt:lpstr>In ra màn hình</vt:lpstr>
      <vt:lpstr>KIỂU DỮ LIỆU</vt:lpstr>
      <vt:lpstr>Tìm và sửa lỗi (nếu có)</vt:lpstr>
      <vt:lpstr>Ép kiểu dữ liệu</vt:lpstr>
      <vt:lpstr>Các phép toán cơ bản</vt:lpstr>
      <vt:lpstr>PowerPoint Presentation</vt:lpstr>
      <vt:lpstr>Toán tử logic</vt:lpstr>
      <vt:lpstr>(?) Tìm a, b, c</vt:lpstr>
      <vt:lpstr>Prefix, postfix</vt:lpstr>
      <vt:lpstr>Scanner</vt:lpstr>
      <vt:lpstr>If else  &amp; toán tử 3 ngôi</vt:lpstr>
      <vt:lpstr>PowerPoint Presentation</vt:lpstr>
      <vt:lpstr>While, do while, for</vt:lpstr>
      <vt:lpstr>For-Each Loop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 Làm quen với PRO192</dc:title>
  <cp:lastModifiedBy>Nguyen Quynh</cp:lastModifiedBy>
  <cp:revision>9</cp:revision>
  <dcterms:modified xsi:type="dcterms:W3CDTF">2024-01-07T15:57:08Z</dcterms:modified>
</cp:coreProperties>
</file>