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328" r:id="rId3"/>
    <p:sldId id="330" r:id="rId4"/>
    <p:sldId id="331" r:id="rId5"/>
    <p:sldId id="329" r:id="rId6"/>
  </p:sldIdLst>
  <p:sldSz cx="9144000" cy="5143500" type="screen16x9"/>
  <p:notesSz cx="6858000" cy="9144000"/>
  <p:embeddedFontLst>
    <p:embeddedFont>
      <p:font typeface="ABeeZee" panose="020B0604020202020204" charset="0"/>
      <p:regular r:id="rId8"/>
      <p:italic r:id="rId9"/>
    </p:embeddedFont>
    <p:embeddedFont>
      <p:font typeface="Manrope" panose="020B0604020202020204" charset="0"/>
      <p:regular r:id="rId10"/>
      <p:bold r:id="rId11"/>
    </p:embeddedFont>
    <p:embeddedFont>
      <p:font typeface="Manrope ExtraBold" panose="020B0604020202020204" charset="0"/>
      <p:bold r:id="rId12"/>
    </p:embeddedFont>
    <p:embeddedFont>
      <p:font typeface="Manrope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068B64-2E1C-403A-8732-F62C6B7D524E}">
  <a:tblStyle styleId="{AA068B64-2E1C-403A-8732-F62C6B7D5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B7DA7-199D-4666-92D7-5C47F90F8C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69464" autoAdjust="0"/>
  </p:normalViewPr>
  <p:slideViewPr>
    <p:cSldViewPr snapToGrid="0">
      <p:cViewPr varScale="1">
        <p:scale>
          <a:sx n="75" d="100"/>
          <a:sy n="75" d="100"/>
        </p:scale>
        <p:origin x="169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64575" y="156300"/>
            <a:ext cx="8814900" cy="4827900"/>
            <a:chOff x="164575" y="156300"/>
            <a:chExt cx="8814900" cy="4827900"/>
          </a:xfrm>
        </p:grpSpPr>
        <p:sp>
          <p:nvSpPr>
            <p:cNvPr id="10" name="Google Shape;10;p2"/>
            <p:cNvSpPr/>
            <p:nvPr/>
          </p:nvSpPr>
          <p:spPr>
            <a:xfrm>
              <a:off x="164575" y="156300"/>
              <a:ext cx="8814900" cy="4827900"/>
            </a:xfrm>
            <a:prstGeom prst="roundRect">
              <a:avLst>
                <a:gd name="adj" fmla="val 640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2875" y="311700"/>
              <a:ext cx="8521200" cy="4517100"/>
            </a:xfrm>
            <a:prstGeom prst="roundRect">
              <a:avLst>
                <a:gd name="adj" fmla="val 64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249338"/>
            <a:ext cx="5805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18363"/>
            <a:ext cx="537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164575" y="156300"/>
            <a:ext cx="8814900" cy="4827900"/>
            <a:chOff x="164575" y="156300"/>
            <a:chExt cx="8814900" cy="4827900"/>
          </a:xfrm>
        </p:grpSpPr>
        <p:sp>
          <p:nvSpPr>
            <p:cNvPr id="38" name="Google Shape;38;p6"/>
            <p:cNvSpPr/>
            <p:nvPr/>
          </p:nvSpPr>
          <p:spPr>
            <a:xfrm>
              <a:off x="164575" y="156300"/>
              <a:ext cx="8814900" cy="4827900"/>
            </a:xfrm>
            <a:prstGeom prst="roundRect">
              <a:avLst>
                <a:gd name="adj" fmla="val 640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292875" y="311700"/>
              <a:ext cx="8521200" cy="4517100"/>
            </a:xfrm>
            <a:prstGeom prst="roundRect">
              <a:avLst>
                <a:gd name="adj" fmla="val 64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164575" y="156300"/>
            <a:ext cx="8814900" cy="4827900"/>
            <a:chOff x="164575" y="156300"/>
            <a:chExt cx="8814900" cy="4827900"/>
          </a:xfrm>
        </p:grpSpPr>
        <p:sp>
          <p:nvSpPr>
            <p:cNvPr id="54" name="Google Shape;54;p9"/>
            <p:cNvSpPr/>
            <p:nvPr/>
          </p:nvSpPr>
          <p:spPr>
            <a:xfrm>
              <a:off x="164575" y="156300"/>
              <a:ext cx="8814900" cy="4827900"/>
            </a:xfrm>
            <a:prstGeom prst="roundRect">
              <a:avLst>
                <a:gd name="adj" fmla="val 640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292875" y="311700"/>
              <a:ext cx="8521200" cy="4517100"/>
            </a:xfrm>
            <a:prstGeom prst="roundRect">
              <a:avLst>
                <a:gd name="adj" fmla="val 64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749088" y="1616100"/>
            <a:ext cx="3557400" cy="10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749088" y="2555600"/>
            <a:ext cx="35574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>
            <a:off x="164575" y="156300"/>
            <a:ext cx="8814900" cy="4827900"/>
            <a:chOff x="164575" y="156300"/>
            <a:chExt cx="8814900" cy="4827900"/>
          </a:xfrm>
        </p:grpSpPr>
        <p:sp>
          <p:nvSpPr>
            <p:cNvPr id="220" name="Google Shape;220;p28"/>
            <p:cNvSpPr/>
            <p:nvPr/>
          </p:nvSpPr>
          <p:spPr>
            <a:xfrm>
              <a:off x="164575" y="156300"/>
              <a:ext cx="8814900" cy="4827900"/>
            </a:xfrm>
            <a:prstGeom prst="roundRect">
              <a:avLst>
                <a:gd name="adj" fmla="val 640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92875" y="311700"/>
              <a:ext cx="8521200" cy="4517100"/>
            </a:xfrm>
            <a:prstGeom prst="roundRect">
              <a:avLst>
                <a:gd name="adj" fmla="val 64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14970" y="3582766"/>
            <a:ext cx="1358034" cy="1450308"/>
            <a:chOff x="6354258" y="3693191"/>
            <a:chExt cx="1358034" cy="1450308"/>
          </a:xfrm>
        </p:grpSpPr>
        <p:sp>
          <p:nvSpPr>
            <p:cNvPr id="223" name="Google Shape;223;p28"/>
            <p:cNvSpPr/>
            <p:nvPr/>
          </p:nvSpPr>
          <p:spPr>
            <a:xfrm rot="-1273127">
              <a:off x="6531213" y="3835380"/>
              <a:ext cx="1004123" cy="1165930"/>
            </a:xfrm>
            <a:custGeom>
              <a:avLst/>
              <a:gdLst/>
              <a:ahLst/>
              <a:cxnLst/>
              <a:rect l="l" t="t" r="r" b="b"/>
              <a:pathLst>
                <a:path w="27187" h="31568" extrusionOk="0">
                  <a:moveTo>
                    <a:pt x="0" y="1"/>
                  </a:moveTo>
                  <a:lnTo>
                    <a:pt x="0" y="26141"/>
                  </a:lnTo>
                  <a:cubicBezTo>
                    <a:pt x="0" y="29138"/>
                    <a:pt x="2431" y="31568"/>
                    <a:pt x="5428" y="31568"/>
                  </a:cubicBezTo>
                  <a:lnTo>
                    <a:pt x="21759" y="31568"/>
                  </a:lnTo>
                  <a:cubicBezTo>
                    <a:pt x="24756" y="31568"/>
                    <a:pt x="27186" y="29138"/>
                    <a:pt x="27186" y="26141"/>
                  </a:cubicBezTo>
                  <a:lnTo>
                    <a:pt x="27186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 rot="-1273127">
              <a:off x="6707904" y="4312538"/>
              <a:ext cx="783960" cy="554711"/>
            </a:xfrm>
            <a:custGeom>
              <a:avLst/>
              <a:gdLst/>
              <a:ahLst/>
              <a:cxnLst/>
              <a:rect l="l" t="t" r="r" b="b"/>
              <a:pathLst>
                <a:path w="21226" h="15019" extrusionOk="0">
                  <a:moveTo>
                    <a:pt x="649" y="1"/>
                  </a:moveTo>
                  <a:cubicBezTo>
                    <a:pt x="649" y="1"/>
                    <a:pt x="1" y="9172"/>
                    <a:pt x="4982" y="11193"/>
                  </a:cubicBezTo>
                  <a:cubicBezTo>
                    <a:pt x="9962" y="13215"/>
                    <a:pt x="8807" y="15019"/>
                    <a:pt x="10611" y="15019"/>
                  </a:cubicBezTo>
                  <a:lnTo>
                    <a:pt x="10616" y="15019"/>
                  </a:lnTo>
                  <a:cubicBezTo>
                    <a:pt x="12420" y="15019"/>
                    <a:pt x="11265" y="13215"/>
                    <a:pt x="16245" y="11193"/>
                  </a:cubicBezTo>
                  <a:cubicBezTo>
                    <a:pt x="21226" y="9172"/>
                    <a:pt x="20577" y="6"/>
                    <a:pt x="20577" y="6"/>
                  </a:cubicBezTo>
                  <a:lnTo>
                    <a:pt x="20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 rot="-1273127">
              <a:off x="6631528" y="4131490"/>
              <a:ext cx="736056" cy="399957"/>
            </a:xfrm>
            <a:custGeom>
              <a:avLst/>
              <a:gdLst/>
              <a:ahLst/>
              <a:cxnLst/>
              <a:rect l="l" t="t" r="r" b="b"/>
              <a:pathLst>
                <a:path w="19929" h="10829" extrusionOk="0">
                  <a:moveTo>
                    <a:pt x="9967" y="1"/>
                  </a:moveTo>
                  <a:cubicBezTo>
                    <a:pt x="4463" y="1"/>
                    <a:pt x="0" y="2425"/>
                    <a:pt x="0" y="5417"/>
                  </a:cubicBezTo>
                  <a:cubicBezTo>
                    <a:pt x="0" y="8403"/>
                    <a:pt x="4463" y="10828"/>
                    <a:pt x="9967" y="10828"/>
                  </a:cubicBezTo>
                  <a:cubicBezTo>
                    <a:pt x="15465" y="10828"/>
                    <a:pt x="19928" y="8403"/>
                    <a:pt x="19928" y="5417"/>
                  </a:cubicBezTo>
                  <a:cubicBezTo>
                    <a:pt x="19928" y="2425"/>
                    <a:pt x="15465" y="1"/>
                    <a:pt x="9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 rot="-1273127">
              <a:off x="6673741" y="4173567"/>
              <a:ext cx="651514" cy="315600"/>
            </a:xfrm>
            <a:custGeom>
              <a:avLst/>
              <a:gdLst/>
              <a:ahLst/>
              <a:cxnLst/>
              <a:rect l="l" t="t" r="r" b="b"/>
              <a:pathLst>
                <a:path w="17640" h="8545" extrusionOk="0">
                  <a:moveTo>
                    <a:pt x="8823" y="0"/>
                  </a:moveTo>
                  <a:cubicBezTo>
                    <a:pt x="8611" y="0"/>
                    <a:pt x="8398" y="6"/>
                    <a:pt x="8191" y="17"/>
                  </a:cubicBezTo>
                  <a:cubicBezTo>
                    <a:pt x="7314" y="49"/>
                    <a:pt x="6464" y="153"/>
                    <a:pt x="5663" y="311"/>
                  </a:cubicBezTo>
                  <a:cubicBezTo>
                    <a:pt x="5167" y="409"/>
                    <a:pt x="4693" y="529"/>
                    <a:pt x="4240" y="665"/>
                  </a:cubicBezTo>
                  <a:cubicBezTo>
                    <a:pt x="2050" y="1341"/>
                    <a:pt x="442" y="2469"/>
                    <a:pt x="83" y="3733"/>
                  </a:cubicBezTo>
                  <a:cubicBezTo>
                    <a:pt x="28" y="3908"/>
                    <a:pt x="1" y="4093"/>
                    <a:pt x="1" y="4273"/>
                  </a:cubicBezTo>
                  <a:cubicBezTo>
                    <a:pt x="1" y="4518"/>
                    <a:pt x="50" y="4752"/>
                    <a:pt x="137" y="4986"/>
                  </a:cubicBezTo>
                  <a:cubicBezTo>
                    <a:pt x="600" y="6207"/>
                    <a:pt x="2208" y="7281"/>
                    <a:pt x="4366" y="7924"/>
                  </a:cubicBezTo>
                  <a:lnTo>
                    <a:pt x="4371" y="7924"/>
                  </a:lnTo>
                  <a:cubicBezTo>
                    <a:pt x="4823" y="8054"/>
                    <a:pt x="5303" y="8174"/>
                    <a:pt x="5799" y="8267"/>
                  </a:cubicBezTo>
                  <a:cubicBezTo>
                    <a:pt x="6562" y="8414"/>
                    <a:pt x="7363" y="8501"/>
                    <a:pt x="8191" y="8534"/>
                  </a:cubicBezTo>
                  <a:cubicBezTo>
                    <a:pt x="8398" y="8539"/>
                    <a:pt x="8611" y="8545"/>
                    <a:pt x="8818" y="8545"/>
                  </a:cubicBezTo>
                  <a:cubicBezTo>
                    <a:pt x="9030" y="8545"/>
                    <a:pt x="9243" y="8539"/>
                    <a:pt x="9450" y="8534"/>
                  </a:cubicBezTo>
                  <a:cubicBezTo>
                    <a:pt x="10278" y="8501"/>
                    <a:pt x="11079" y="8409"/>
                    <a:pt x="11842" y="8267"/>
                  </a:cubicBezTo>
                  <a:cubicBezTo>
                    <a:pt x="12338" y="8174"/>
                    <a:pt x="12817" y="8054"/>
                    <a:pt x="13275" y="7924"/>
                  </a:cubicBezTo>
                  <a:cubicBezTo>
                    <a:pt x="15428" y="7281"/>
                    <a:pt x="17040" y="6207"/>
                    <a:pt x="17504" y="4986"/>
                  </a:cubicBezTo>
                  <a:cubicBezTo>
                    <a:pt x="17591" y="4758"/>
                    <a:pt x="17640" y="4518"/>
                    <a:pt x="17640" y="4273"/>
                  </a:cubicBezTo>
                  <a:cubicBezTo>
                    <a:pt x="17640" y="4093"/>
                    <a:pt x="17613" y="3908"/>
                    <a:pt x="17564" y="3733"/>
                  </a:cubicBezTo>
                  <a:cubicBezTo>
                    <a:pt x="17199" y="2469"/>
                    <a:pt x="15591" y="1341"/>
                    <a:pt x="13400" y="665"/>
                  </a:cubicBezTo>
                  <a:cubicBezTo>
                    <a:pt x="12948" y="529"/>
                    <a:pt x="12474" y="409"/>
                    <a:pt x="11984" y="311"/>
                  </a:cubicBezTo>
                  <a:cubicBezTo>
                    <a:pt x="11177" y="153"/>
                    <a:pt x="10327" y="49"/>
                    <a:pt x="9450" y="17"/>
                  </a:cubicBezTo>
                  <a:cubicBezTo>
                    <a:pt x="9243" y="6"/>
                    <a:pt x="9030" y="0"/>
                    <a:pt x="8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 rot="-1273127">
              <a:off x="6673774" y="4173745"/>
              <a:ext cx="651514" cy="315416"/>
            </a:xfrm>
            <a:custGeom>
              <a:avLst/>
              <a:gdLst/>
              <a:ahLst/>
              <a:cxnLst/>
              <a:rect l="l" t="t" r="r" b="b"/>
              <a:pathLst>
                <a:path w="17640" h="8540" extrusionOk="0">
                  <a:moveTo>
                    <a:pt x="8818" y="1"/>
                  </a:moveTo>
                  <a:cubicBezTo>
                    <a:pt x="8611" y="1"/>
                    <a:pt x="8398" y="1"/>
                    <a:pt x="8191" y="12"/>
                  </a:cubicBezTo>
                  <a:lnTo>
                    <a:pt x="8191" y="2834"/>
                  </a:lnTo>
                  <a:lnTo>
                    <a:pt x="5663" y="306"/>
                  </a:lnTo>
                  <a:cubicBezTo>
                    <a:pt x="5167" y="404"/>
                    <a:pt x="4693" y="524"/>
                    <a:pt x="4240" y="666"/>
                  </a:cubicBezTo>
                  <a:lnTo>
                    <a:pt x="7303" y="3728"/>
                  </a:lnTo>
                  <a:lnTo>
                    <a:pt x="77" y="3728"/>
                  </a:lnTo>
                  <a:cubicBezTo>
                    <a:pt x="28" y="3903"/>
                    <a:pt x="1" y="4088"/>
                    <a:pt x="1" y="4268"/>
                  </a:cubicBezTo>
                  <a:cubicBezTo>
                    <a:pt x="1" y="4513"/>
                    <a:pt x="50" y="4753"/>
                    <a:pt x="137" y="4981"/>
                  </a:cubicBezTo>
                  <a:lnTo>
                    <a:pt x="7303" y="4981"/>
                  </a:lnTo>
                  <a:lnTo>
                    <a:pt x="4371" y="7919"/>
                  </a:lnTo>
                  <a:cubicBezTo>
                    <a:pt x="4823" y="8049"/>
                    <a:pt x="5303" y="8169"/>
                    <a:pt x="5799" y="8262"/>
                  </a:cubicBezTo>
                  <a:lnTo>
                    <a:pt x="8191" y="5870"/>
                  </a:lnTo>
                  <a:lnTo>
                    <a:pt x="8191" y="8529"/>
                  </a:lnTo>
                  <a:cubicBezTo>
                    <a:pt x="8398" y="8534"/>
                    <a:pt x="8605" y="8540"/>
                    <a:pt x="8818" y="8540"/>
                  </a:cubicBezTo>
                  <a:cubicBezTo>
                    <a:pt x="9030" y="8540"/>
                    <a:pt x="9237" y="8534"/>
                    <a:pt x="9450" y="8529"/>
                  </a:cubicBezTo>
                  <a:lnTo>
                    <a:pt x="9450" y="5870"/>
                  </a:lnTo>
                  <a:lnTo>
                    <a:pt x="11836" y="8262"/>
                  </a:lnTo>
                  <a:cubicBezTo>
                    <a:pt x="12338" y="8169"/>
                    <a:pt x="12817" y="8049"/>
                    <a:pt x="13270" y="7919"/>
                  </a:cubicBezTo>
                  <a:lnTo>
                    <a:pt x="10338" y="4981"/>
                  </a:lnTo>
                  <a:lnTo>
                    <a:pt x="17504" y="4981"/>
                  </a:lnTo>
                  <a:cubicBezTo>
                    <a:pt x="17591" y="4753"/>
                    <a:pt x="17640" y="4513"/>
                    <a:pt x="17640" y="4268"/>
                  </a:cubicBezTo>
                  <a:cubicBezTo>
                    <a:pt x="17640" y="4088"/>
                    <a:pt x="17613" y="3903"/>
                    <a:pt x="17558" y="3728"/>
                  </a:cubicBezTo>
                  <a:lnTo>
                    <a:pt x="10338" y="3728"/>
                  </a:lnTo>
                  <a:lnTo>
                    <a:pt x="13400" y="660"/>
                  </a:lnTo>
                  <a:cubicBezTo>
                    <a:pt x="12948" y="524"/>
                    <a:pt x="12474" y="404"/>
                    <a:pt x="11978" y="306"/>
                  </a:cubicBezTo>
                  <a:lnTo>
                    <a:pt x="9450" y="2840"/>
                  </a:lnTo>
                  <a:lnTo>
                    <a:pt x="9450" y="12"/>
                  </a:lnTo>
                  <a:cubicBezTo>
                    <a:pt x="9243" y="1"/>
                    <a:pt x="9030" y="1"/>
                    <a:pt x="8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 rot="-1273127">
              <a:off x="6597715" y="4044177"/>
              <a:ext cx="117191" cy="117191"/>
            </a:xfrm>
            <a:custGeom>
              <a:avLst/>
              <a:gdLst/>
              <a:ahLst/>
              <a:cxnLst/>
              <a:rect l="l" t="t" r="r" b="b"/>
              <a:pathLst>
                <a:path w="3173" h="3173" extrusionOk="0">
                  <a:moveTo>
                    <a:pt x="1586" y="1"/>
                  </a:moveTo>
                  <a:cubicBezTo>
                    <a:pt x="1270" y="1015"/>
                    <a:pt x="1014" y="1271"/>
                    <a:pt x="1" y="1587"/>
                  </a:cubicBezTo>
                  <a:cubicBezTo>
                    <a:pt x="1014" y="1903"/>
                    <a:pt x="1270" y="2159"/>
                    <a:pt x="1586" y="3172"/>
                  </a:cubicBezTo>
                  <a:cubicBezTo>
                    <a:pt x="1902" y="2159"/>
                    <a:pt x="2159" y="1903"/>
                    <a:pt x="3172" y="1587"/>
                  </a:cubicBezTo>
                  <a:cubicBezTo>
                    <a:pt x="2159" y="1271"/>
                    <a:pt x="1902" y="1015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 rot="-1273127">
              <a:off x="7031850" y="3875597"/>
              <a:ext cx="117154" cy="117191"/>
            </a:xfrm>
            <a:custGeom>
              <a:avLst/>
              <a:gdLst/>
              <a:ahLst/>
              <a:cxnLst/>
              <a:rect l="l" t="t" r="r" b="b"/>
              <a:pathLst>
                <a:path w="3172" h="3173" extrusionOk="0">
                  <a:moveTo>
                    <a:pt x="1586" y="1"/>
                  </a:moveTo>
                  <a:cubicBezTo>
                    <a:pt x="1270" y="1015"/>
                    <a:pt x="1014" y="1271"/>
                    <a:pt x="0" y="1587"/>
                  </a:cubicBezTo>
                  <a:cubicBezTo>
                    <a:pt x="1014" y="1903"/>
                    <a:pt x="1270" y="2159"/>
                    <a:pt x="1586" y="3172"/>
                  </a:cubicBezTo>
                  <a:cubicBezTo>
                    <a:pt x="1902" y="2159"/>
                    <a:pt x="2158" y="1903"/>
                    <a:pt x="3172" y="1587"/>
                  </a:cubicBezTo>
                  <a:cubicBezTo>
                    <a:pt x="2158" y="1271"/>
                    <a:pt x="1902" y="1015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8"/>
          <p:cNvGrpSpPr/>
          <p:nvPr/>
        </p:nvGrpSpPr>
        <p:grpSpPr>
          <a:xfrm>
            <a:off x="6577326" y="87451"/>
            <a:ext cx="1301467" cy="1160601"/>
            <a:chOff x="7129301" y="454126"/>
            <a:chExt cx="1301467" cy="1160601"/>
          </a:xfrm>
        </p:grpSpPr>
        <p:sp>
          <p:nvSpPr>
            <p:cNvPr id="231" name="Google Shape;231;p28"/>
            <p:cNvSpPr/>
            <p:nvPr/>
          </p:nvSpPr>
          <p:spPr>
            <a:xfrm rot="-1300366">
              <a:off x="7243152" y="623344"/>
              <a:ext cx="1073766" cy="822166"/>
            </a:xfrm>
            <a:custGeom>
              <a:avLst/>
              <a:gdLst/>
              <a:ahLst/>
              <a:cxnLst/>
              <a:rect l="l" t="t" r="r" b="b"/>
              <a:pathLst>
                <a:path w="33720" h="25817" extrusionOk="0">
                  <a:moveTo>
                    <a:pt x="16163" y="1"/>
                  </a:moveTo>
                  <a:cubicBezTo>
                    <a:pt x="15408" y="1"/>
                    <a:pt x="14654" y="351"/>
                    <a:pt x="14228" y="1045"/>
                  </a:cubicBezTo>
                  <a:lnTo>
                    <a:pt x="856" y="22705"/>
                  </a:lnTo>
                  <a:cubicBezTo>
                    <a:pt x="0" y="24089"/>
                    <a:pt x="1074" y="25817"/>
                    <a:pt x="2790" y="25817"/>
                  </a:cubicBezTo>
                  <a:lnTo>
                    <a:pt x="30892" y="25817"/>
                  </a:lnTo>
                  <a:cubicBezTo>
                    <a:pt x="32652" y="25817"/>
                    <a:pt x="33720" y="24013"/>
                    <a:pt x="32777" y="22629"/>
                  </a:cubicBezTo>
                  <a:lnTo>
                    <a:pt x="18048" y="968"/>
                  </a:lnTo>
                  <a:cubicBezTo>
                    <a:pt x="17609" y="321"/>
                    <a:pt x="16885" y="1"/>
                    <a:pt x="16163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 rot="-1300366">
              <a:off x="7603478" y="964981"/>
              <a:ext cx="398968" cy="329732"/>
            </a:xfrm>
            <a:custGeom>
              <a:avLst/>
              <a:gdLst/>
              <a:ahLst/>
              <a:cxnLst/>
              <a:rect l="l" t="t" r="r" b="b"/>
              <a:pathLst>
                <a:path w="12529" h="10354" extrusionOk="0">
                  <a:moveTo>
                    <a:pt x="9346" y="0"/>
                  </a:moveTo>
                  <a:cubicBezTo>
                    <a:pt x="8316" y="0"/>
                    <a:pt x="7210" y="475"/>
                    <a:pt x="6191" y="1352"/>
                  </a:cubicBezTo>
                  <a:cubicBezTo>
                    <a:pt x="5014" y="366"/>
                    <a:pt x="3962" y="142"/>
                    <a:pt x="3254" y="142"/>
                  </a:cubicBezTo>
                  <a:cubicBezTo>
                    <a:pt x="2039" y="142"/>
                    <a:pt x="1014" y="807"/>
                    <a:pt x="573" y="1875"/>
                  </a:cubicBezTo>
                  <a:cubicBezTo>
                    <a:pt x="1" y="3270"/>
                    <a:pt x="529" y="4965"/>
                    <a:pt x="1984" y="6409"/>
                  </a:cubicBezTo>
                  <a:lnTo>
                    <a:pt x="5749" y="10174"/>
                  </a:lnTo>
                  <a:cubicBezTo>
                    <a:pt x="5869" y="10289"/>
                    <a:pt x="6027" y="10354"/>
                    <a:pt x="6191" y="10354"/>
                  </a:cubicBezTo>
                  <a:cubicBezTo>
                    <a:pt x="6360" y="10354"/>
                    <a:pt x="6518" y="10289"/>
                    <a:pt x="6632" y="10174"/>
                  </a:cubicBezTo>
                  <a:lnTo>
                    <a:pt x="10398" y="6409"/>
                  </a:lnTo>
                  <a:cubicBezTo>
                    <a:pt x="11951" y="4856"/>
                    <a:pt x="12528" y="3079"/>
                    <a:pt x="11940" y="1657"/>
                  </a:cubicBezTo>
                  <a:cubicBezTo>
                    <a:pt x="11515" y="633"/>
                    <a:pt x="10518" y="0"/>
                    <a:pt x="9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-1300366">
              <a:off x="7673074" y="1022652"/>
              <a:ext cx="259461" cy="214514"/>
            </a:xfrm>
            <a:custGeom>
              <a:avLst/>
              <a:gdLst/>
              <a:ahLst/>
              <a:cxnLst/>
              <a:rect l="l" t="t" r="r" b="b"/>
              <a:pathLst>
                <a:path w="8148" h="6736" extrusionOk="0">
                  <a:moveTo>
                    <a:pt x="6077" y="1"/>
                  </a:moveTo>
                  <a:cubicBezTo>
                    <a:pt x="5406" y="1"/>
                    <a:pt x="4692" y="311"/>
                    <a:pt x="4028" y="883"/>
                  </a:cubicBezTo>
                  <a:cubicBezTo>
                    <a:pt x="3265" y="240"/>
                    <a:pt x="2578" y="99"/>
                    <a:pt x="2120" y="99"/>
                  </a:cubicBezTo>
                  <a:cubicBezTo>
                    <a:pt x="1330" y="99"/>
                    <a:pt x="660" y="529"/>
                    <a:pt x="377" y="1221"/>
                  </a:cubicBezTo>
                  <a:cubicBezTo>
                    <a:pt x="1" y="2126"/>
                    <a:pt x="344" y="3232"/>
                    <a:pt x="1292" y="4169"/>
                  </a:cubicBezTo>
                  <a:lnTo>
                    <a:pt x="3739" y="6616"/>
                  </a:lnTo>
                  <a:cubicBezTo>
                    <a:pt x="3815" y="6692"/>
                    <a:pt x="3919" y="6736"/>
                    <a:pt x="4028" y="6736"/>
                  </a:cubicBezTo>
                  <a:cubicBezTo>
                    <a:pt x="4137" y="6736"/>
                    <a:pt x="4240" y="6692"/>
                    <a:pt x="4316" y="6616"/>
                  </a:cubicBezTo>
                  <a:lnTo>
                    <a:pt x="6763" y="4169"/>
                  </a:lnTo>
                  <a:cubicBezTo>
                    <a:pt x="7771" y="3161"/>
                    <a:pt x="8147" y="2006"/>
                    <a:pt x="7766" y="1080"/>
                  </a:cubicBezTo>
                  <a:cubicBezTo>
                    <a:pt x="7488" y="415"/>
                    <a:pt x="6845" y="1"/>
                    <a:pt x="60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1300366">
              <a:off x="7729487" y="1069369"/>
              <a:ext cx="146480" cy="121174"/>
            </a:xfrm>
            <a:custGeom>
              <a:avLst/>
              <a:gdLst/>
              <a:ahLst/>
              <a:cxnLst/>
              <a:rect l="l" t="t" r="r" b="b"/>
              <a:pathLst>
                <a:path w="4600" h="3805" extrusionOk="0">
                  <a:moveTo>
                    <a:pt x="3434" y="0"/>
                  </a:moveTo>
                  <a:cubicBezTo>
                    <a:pt x="3052" y="0"/>
                    <a:pt x="2649" y="175"/>
                    <a:pt x="2273" y="496"/>
                  </a:cubicBezTo>
                  <a:cubicBezTo>
                    <a:pt x="1843" y="137"/>
                    <a:pt x="1456" y="55"/>
                    <a:pt x="1200" y="55"/>
                  </a:cubicBezTo>
                  <a:cubicBezTo>
                    <a:pt x="753" y="55"/>
                    <a:pt x="371" y="295"/>
                    <a:pt x="213" y="687"/>
                  </a:cubicBezTo>
                  <a:cubicBezTo>
                    <a:pt x="1" y="1199"/>
                    <a:pt x="197" y="1826"/>
                    <a:pt x="731" y="2355"/>
                  </a:cubicBezTo>
                  <a:lnTo>
                    <a:pt x="2115" y="3739"/>
                  </a:lnTo>
                  <a:cubicBezTo>
                    <a:pt x="2158" y="3782"/>
                    <a:pt x="2211" y="3803"/>
                    <a:pt x="2276" y="3804"/>
                  </a:cubicBezTo>
                  <a:lnTo>
                    <a:pt x="2276" y="3804"/>
                  </a:lnTo>
                  <a:cubicBezTo>
                    <a:pt x="2335" y="3803"/>
                    <a:pt x="2394" y="3782"/>
                    <a:pt x="2436" y="3739"/>
                  </a:cubicBezTo>
                  <a:lnTo>
                    <a:pt x="3821" y="2355"/>
                  </a:lnTo>
                  <a:cubicBezTo>
                    <a:pt x="4393" y="1782"/>
                    <a:pt x="4600" y="1134"/>
                    <a:pt x="4387" y="611"/>
                  </a:cubicBezTo>
                  <a:cubicBezTo>
                    <a:pt x="4229" y="235"/>
                    <a:pt x="3864" y="0"/>
                    <a:pt x="3434" y="0"/>
                  </a:cubicBezTo>
                  <a:close/>
                  <a:moveTo>
                    <a:pt x="2276" y="3804"/>
                  </a:moveTo>
                  <a:cubicBezTo>
                    <a:pt x="2275" y="3804"/>
                    <a:pt x="2274" y="3804"/>
                    <a:pt x="2273" y="3804"/>
                  </a:cubicBezTo>
                  <a:lnTo>
                    <a:pt x="2278" y="3804"/>
                  </a:lnTo>
                  <a:cubicBezTo>
                    <a:pt x="2278" y="3804"/>
                    <a:pt x="2277" y="3804"/>
                    <a:pt x="2276" y="3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 rot="-1280843">
            <a:off x="7513485" y="1025548"/>
            <a:ext cx="1226341" cy="1369560"/>
            <a:chOff x="7642355" y="1463605"/>
            <a:chExt cx="1106357" cy="1235667"/>
          </a:xfrm>
        </p:grpSpPr>
        <p:sp>
          <p:nvSpPr>
            <p:cNvPr id="236" name="Google Shape;236;p28"/>
            <p:cNvSpPr/>
            <p:nvPr/>
          </p:nvSpPr>
          <p:spPr>
            <a:xfrm rot="1290012">
              <a:off x="7801402" y="1572652"/>
              <a:ext cx="788262" cy="1017572"/>
            </a:xfrm>
            <a:custGeom>
              <a:avLst/>
              <a:gdLst/>
              <a:ahLst/>
              <a:cxnLst/>
              <a:rect l="l" t="t" r="r" b="b"/>
              <a:pathLst>
                <a:path w="26806" h="34604" extrusionOk="0">
                  <a:moveTo>
                    <a:pt x="13400" y="1"/>
                  </a:moveTo>
                  <a:cubicBezTo>
                    <a:pt x="6000" y="1"/>
                    <a:pt x="1" y="7750"/>
                    <a:pt x="1" y="17302"/>
                  </a:cubicBezTo>
                  <a:cubicBezTo>
                    <a:pt x="1" y="26860"/>
                    <a:pt x="6000" y="34603"/>
                    <a:pt x="13400" y="34603"/>
                  </a:cubicBezTo>
                  <a:cubicBezTo>
                    <a:pt x="20806" y="34603"/>
                    <a:pt x="26806" y="26860"/>
                    <a:pt x="26806" y="17302"/>
                  </a:cubicBezTo>
                  <a:cubicBezTo>
                    <a:pt x="26806" y="7750"/>
                    <a:pt x="20806" y="1"/>
                    <a:pt x="13400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1290012">
              <a:off x="7975685" y="2105699"/>
              <a:ext cx="343729" cy="218900"/>
            </a:xfrm>
            <a:custGeom>
              <a:avLst/>
              <a:gdLst/>
              <a:ahLst/>
              <a:cxnLst/>
              <a:rect l="l" t="t" r="r" b="b"/>
              <a:pathLst>
                <a:path w="11689" h="7444" extrusionOk="0">
                  <a:moveTo>
                    <a:pt x="5879" y="0"/>
                  </a:moveTo>
                  <a:cubicBezTo>
                    <a:pt x="5869" y="0"/>
                    <a:pt x="5858" y="0"/>
                    <a:pt x="5847" y="0"/>
                  </a:cubicBezTo>
                  <a:cubicBezTo>
                    <a:pt x="4872" y="6"/>
                    <a:pt x="3896" y="240"/>
                    <a:pt x="2921" y="801"/>
                  </a:cubicBezTo>
                  <a:cubicBezTo>
                    <a:pt x="2436" y="1074"/>
                    <a:pt x="1951" y="1439"/>
                    <a:pt x="1460" y="1902"/>
                  </a:cubicBezTo>
                  <a:cubicBezTo>
                    <a:pt x="1221" y="2131"/>
                    <a:pt x="975" y="2393"/>
                    <a:pt x="730" y="2692"/>
                  </a:cubicBezTo>
                  <a:cubicBezTo>
                    <a:pt x="490" y="2987"/>
                    <a:pt x="245" y="3308"/>
                    <a:pt x="0" y="3722"/>
                  </a:cubicBezTo>
                  <a:cubicBezTo>
                    <a:pt x="245" y="4136"/>
                    <a:pt x="490" y="4458"/>
                    <a:pt x="730" y="4752"/>
                  </a:cubicBezTo>
                  <a:cubicBezTo>
                    <a:pt x="975" y="5046"/>
                    <a:pt x="1221" y="5308"/>
                    <a:pt x="1460" y="5542"/>
                  </a:cubicBezTo>
                  <a:cubicBezTo>
                    <a:pt x="1951" y="6005"/>
                    <a:pt x="2436" y="6365"/>
                    <a:pt x="2921" y="6643"/>
                  </a:cubicBezTo>
                  <a:cubicBezTo>
                    <a:pt x="3896" y="7199"/>
                    <a:pt x="4872" y="7439"/>
                    <a:pt x="5847" y="7444"/>
                  </a:cubicBezTo>
                  <a:cubicBezTo>
                    <a:pt x="6817" y="7444"/>
                    <a:pt x="7792" y="7210"/>
                    <a:pt x="8768" y="6654"/>
                  </a:cubicBezTo>
                  <a:cubicBezTo>
                    <a:pt x="9008" y="6518"/>
                    <a:pt x="9253" y="6354"/>
                    <a:pt x="9498" y="6174"/>
                  </a:cubicBezTo>
                  <a:cubicBezTo>
                    <a:pt x="9738" y="5989"/>
                    <a:pt x="9983" y="5787"/>
                    <a:pt x="10228" y="5553"/>
                  </a:cubicBezTo>
                  <a:cubicBezTo>
                    <a:pt x="10468" y="5319"/>
                    <a:pt x="10713" y="5057"/>
                    <a:pt x="10958" y="4758"/>
                  </a:cubicBezTo>
                  <a:cubicBezTo>
                    <a:pt x="11198" y="4463"/>
                    <a:pt x="11443" y="4136"/>
                    <a:pt x="11689" y="3722"/>
                  </a:cubicBezTo>
                  <a:cubicBezTo>
                    <a:pt x="11443" y="3303"/>
                    <a:pt x="11198" y="2981"/>
                    <a:pt x="10958" y="2681"/>
                  </a:cubicBezTo>
                  <a:cubicBezTo>
                    <a:pt x="10713" y="2387"/>
                    <a:pt x="10468" y="2120"/>
                    <a:pt x="10228" y="1891"/>
                  </a:cubicBezTo>
                  <a:cubicBezTo>
                    <a:pt x="9983" y="1657"/>
                    <a:pt x="9738" y="1455"/>
                    <a:pt x="9498" y="1270"/>
                  </a:cubicBezTo>
                  <a:cubicBezTo>
                    <a:pt x="9253" y="1085"/>
                    <a:pt x="9013" y="927"/>
                    <a:pt x="8768" y="791"/>
                  </a:cubicBezTo>
                  <a:cubicBezTo>
                    <a:pt x="7803" y="241"/>
                    <a:pt x="6839" y="0"/>
                    <a:pt x="5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rot="1290012">
              <a:off x="8068527" y="2143377"/>
              <a:ext cx="152883" cy="142238"/>
            </a:xfrm>
            <a:custGeom>
              <a:avLst/>
              <a:gdLst/>
              <a:ahLst/>
              <a:cxnLst/>
              <a:rect l="l" t="t" r="r" b="b"/>
              <a:pathLst>
                <a:path w="5199" h="4837" extrusionOk="0">
                  <a:moveTo>
                    <a:pt x="2599" y="0"/>
                  </a:moveTo>
                  <a:cubicBezTo>
                    <a:pt x="1434" y="0"/>
                    <a:pt x="410" y="847"/>
                    <a:pt x="218" y="2031"/>
                  </a:cubicBezTo>
                  <a:cubicBezTo>
                    <a:pt x="0" y="3350"/>
                    <a:pt x="899" y="4592"/>
                    <a:pt x="2212" y="4805"/>
                  </a:cubicBezTo>
                  <a:cubicBezTo>
                    <a:pt x="2343" y="4826"/>
                    <a:pt x="2473" y="4836"/>
                    <a:pt x="2601" y="4836"/>
                  </a:cubicBezTo>
                  <a:cubicBezTo>
                    <a:pt x="3767" y="4836"/>
                    <a:pt x="4795" y="3993"/>
                    <a:pt x="4986" y="2805"/>
                  </a:cubicBezTo>
                  <a:cubicBezTo>
                    <a:pt x="5199" y="1486"/>
                    <a:pt x="4305" y="244"/>
                    <a:pt x="2986" y="31"/>
                  </a:cubicBezTo>
                  <a:cubicBezTo>
                    <a:pt x="2856" y="10"/>
                    <a:pt x="2727" y="0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1290012">
              <a:off x="8117549" y="2186805"/>
              <a:ext cx="54490" cy="54519"/>
            </a:xfrm>
            <a:custGeom>
              <a:avLst/>
              <a:gdLst/>
              <a:ahLst/>
              <a:cxnLst/>
              <a:rect l="l" t="t" r="r" b="b"/>
              <a:pathLst>
                <a:path w="1853" h="1854" extrusionOk="0">
                  <a:moveTo>
                    <a:pt x="926" y="1"/>
                  </a:moveTo>
                  <a:cubicBezTo>
                    <a:pt x="420" y="1"/>
                    <a:pt x="0" y="415"/>
                    <a:pt x="0" y="927"/>
                  </a:cubicBezTo>
                  <a:cubicBezTo>
                    <a:pt x="0" y="1439"/>
                    <a:pt x="420" y="1854"/>
                    <a:pt x="926" y="1854"/>
                  </a:cubicBezTo>
                  <a:cubicBezTo>
                    <a:pt x="1439" y="1854"/>
                    <a:pt x="1853" y="1439"/>
                    <a:pt x="1853" y="927"/>
                  </a:cubicBezTo>
                  <a:cubicBezTo>
                    <a:pt x="1853" y="415"/>
                    <a:pt x="143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 rot="1290012">
              <a:off x="8073818" y="1856544"/>
              <a:ext cx="343729" cy="218929"/>
            </a:xfrm>
            <a:custGeom>
              <a:avLst/>
              <a:gdLst/>
              <a:ahLst/>
              <a:cxnLst/>
              <a:rect l="l" t="t" r="r" b="b"/>
              <a:pathLst>
                <a:path w="11689" h="7445" extrusionOk="0">
                  <a:moveTo>
                    <a:pt x="5879" y="1"/>
                  </a:moveTo>
                  <a:cubicBezTo>
                    <a:pt x="5869" y="1"/>
                    <a:pt x="5858" y="1"/>
                    <a:pt x="5847" y="1"/>
                  </a:cubicBezTo>
                  <a:cubicBezTo>
                    <a:pt x="4872" y="6"/>
                    <a:pt x="3896" y="240"/>
                    <a:pt x="2921" y="802"/>
                  </a:cubicBezTo>
                  <a:cubicBezTo>
                    <a:pt x="2436" y="1080"/>
                    <a:pt x="1951" y="1439"/>
                    <a:pt x="1460" y="1902"/>
                  </a:cubicBezTo>
                  <a:cubicBezTo>
                    <a:pt x="1221" y="2131"/>
                    <a:pt x="975" y="2393"/>
                    <a:pt x="730" y="2687"/>
                  </a:cubicBezTo>
                  <a:cubicBezTo>
                    <a:pt x="490" y="2987"/>
                    <a:pt x="245" y="3308"/>
                    <a:pt x="0" y="3723"/>
                  </a:cubicBezTo>
                  <a:cubicBezTo>
                    <a:pt x="245" y="4137"/>
                    <a:pt x="490" y="4458"/>
                    <a:pt x="730" y="4752"/>
                  </a:cubicBezTo>
                  <a:cubicBezTo>
                    <a:pt x="975" y="5047"/>
                    <a:pt x="1221" y="5308"/>
                    <a:pt x="1460" y="5543"/>
                  </a:cubicBezTo>
                  <a:cubicBezTo>
                    <a:pt x="1951" y="6006"/>
                    <a:pt x="2436" y="6365"/>
                    <a:pt x="2921" y="6643"/>
                  </a:cubicBezTo>
                  <a:cubicBezTo>
                    <a:pt x="3896" y="7199"/>
                    <a:pt x="4872" y="7439"/>
                    <a:pt x="5847" y="7444"/>
                  </a:cubicBezTo>
                  <a:cubicBezTo>
                    <a:pt x="6817" y="7444"/>
                    <a:pt x="7792" y="7210"/>
                    <a:pt x="8768" y="6654"/>
                  </a:cubicBezTo>
                  <a:cubicBezTo>
                    <a:pt x="9008" y="6518"/>
                    <a:pt x="9253" y="6355"/>
                    <a:pt x="9498" y="6175"/>
                  </a:cubicBezTo>
                  <a:cubicBezTo>
                    <a:pt x="9738" y="5989"/>
                    <a:pt x="9983" y="5788"/>
                    <a:pt x="10228" y="5553"/>
                  </a:cubicBezTo>
                  <a:cubicBezTo>
                    <a:pt x="10468" y="5319"/>
                    <a:pt x="10713" y="5058"/>
                    <a:pt x="10958" y="4758"/>
                  </a:cubicBezTo>
                  <a:cubicBezTo>
                    <a:pt x="11198" y="4464"/>
                    <a:pt x="11443" y="4137"/>
                    <a:pt x="11689" y="3723"/>
                  </a:cubicBezTo>
                  <a:cubicBezTo>
                    <a:pt x="11443" y="3303"/>
                    <a:pt x="11198" y="2981"/>
                    <a:pt x="10958" y="2682"/>
                  </a:cubicBezTo>
                  <a:cubicBezTo>
                    <a:pt x="10713" y="2387"/>
                    <a:pt x="10468" y="2120"/>
                    <a:pt x="10228" y="1892"/>
                  </a:cubicBezTo>
                  <a:cubicBezTo>
                    <a:pt x="9983" y="1657"/>
                    <a:pt x="9738" y="1456"/>
                    <a:pt x="9498" y="1270"/>
                  </a:cubicBezTo>
                  <a:cubicBezTo>
                    <a:pt x="9253" y="1085"/>
                    <a:pt x="9013" y="927"/>
                    <a:pt x="8768" y="791"/>
                  </a:cubicBezTo>
                  <a:cubicBezTo>
                    <a:pt x="7803" y="241"/>
                    <a:pt x="6839" y="1"/>
                    <a:pt x="5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290012">
              <a:off x="8162156" y="1894186"/>
              <a:ext cx="161234" cy="142238"/>
            </a:xfrm>
            <a:custGeom>
              <a:avLst/>
              <a:gdLst/>
              <a:ahLst/>
              <a:cxnLst/>
              <a:rect l="l" t="t" r="r" b="b"/>
              <a:pathLst>
                <a:path w="5483" h="4837" extrusionOk="0">
                  <a:moveTo>
                    <a:pt x="2736" y="0"/>
                  </a:moveTo>
                  <a:cubicBezTo>
                    <a:pt x="2431" y="0"/>
                    <a:pt x="2121" y="58"/>
                    <a:pt x="1821" y="181"/>
                  </a:cubicBezTo>
                  <a:cubicBezTo>
                    <a:pt x="589" y="688"/>
                    <a:pt x="1" y="2099"/>
                    <a:pt x="502" y="3336"/>
                  </a:cubicBezTo>
                  <a:cubicBezTo>
                    <a:pt x="886" y="4269"/>
                    <a:pt x="1788" y="4836"/>
                    <a:pt x="2741" y="4836"/>
                  </a:cubicBezTo>
                  <a:cubicBezTo>
                    <a:pt x="3047" y="4836"/>
                    <a:pt x="3357" y="4778"/>
                    <a:pt x="3657" y="4655"/>
                  </a:cubicBezTo>
                  <a:cubicBezTo>
                    <a:pt x="4888" y="4148"/>
                    <a:pt x="5482" y="2737"/>
                    <a:pt x="4976" y="1500"/>
                  </a:cubicBezTo>
                  <a:cubicBezTo>
                    <a:pt x="4592" y="567"/>
                    <a:pt x="3689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1290012">
              <a:off x="8215682" y="1937679"/>
              <a:ext cx="54490" cy="54490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926" y="0"/>
                  </a:moveTo>
                  <a:cubicBezTo>
                    <a:pt x="414" y="0"/>
                    <a:pt x="0" y="414"/>
                    <a:pt x="0" y="927"/>
                  </a:cubicBezTo>
                  <a:cubicBezTo>
                    <a:pt x="0" y="1439"/>
                    <a:pt x="414" y="1853"/>
                    <a:pt x="926" y="1853"/>
                  </a:cubicBezTo>
                  <a:cubicBezTo>
                    <a:pt x="1439" y="1853"/>
                    <a:pt x="1853" y="1439"/>
                    <a:pt x="1853" y="927"/>
                  </a:cubicBezTo>
                  <a:cubicBezTo>
                    <a:pt x="1853" y="414"/>
                    <a:pt x="1439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rot="1290012">
              <a:off x="7894325" y="1943990"/>
              <a:ext cx="62224" cy="62341"/>
            </a:xfrm>
            <a:custGeom>
              <a:avLst/>
              <a:gdLst/>
              <a:ahLst/>
              <a:cxnLst/>
              <a:rect l="l" t="t" r="r" b="b"/>
              <a:pathLst>
                <a:path w="2116" h="2120" extrusionOk="0">
                  <a:moveTo>
                    <a:pt x="1058" y="0"/>
                  </a:moveTo>
                  <a:lnTo>
                    <a:pt x="1" y="1057"/>
                  </a:lnTo>
                  <a:lnTo>
                    <a:pt x="1058" y="2120"/>
                  </a:lnTo>
                  <a:lnTo>
                    <a:pt x="2115" y="1057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rot="1290012">
              <a:off x="8434354" y="2156729"/>
              <a:ext cx="62371" cy="62341"/>
            </a:xfrm>
            <a:custGeom>
              <a:avLst/>
              <a:gdLst/>
              <a:ahLst/>
              <a:cxnLst/>
              <a:rect l="l" t="t" r="r" b="b"/>
              <a:pathLst>
                <a:path w="2121" h="2120" extrusionOk="0">
                  <a:moveTo>
                    <a:pt x="1058" y="0"/>
                  </a:moveTo>
                  <a:lnTo>
                    <a:pt x="1" y="1057"/>
                  </a:lnTo>
                  <a:lnTo>
                    <a:pt x="1058" y="2120"/>
                  </a:lnTo>
                  <a:lnTo>
                    <a:pt x="2121" y="1057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9"/>
          <p:cNvGrpSpPr/>
          <p:nvPr/>
        </p:nvGrpSpPr>
        <p:grpSpPr>
          <a:xfrm>
            <a:off x="164575" y="156300"/>
            <a:ext cx="8814900" cy="4827900"/>
            <a:chOff x="164575" y="156300"/>
            <a:chExt cx="8814900" cy="4827900"/>
          </a:xfrm>
        </p:grpSpPr>
        <p:sp>
          <p:nvSpPr>
            <p:cNvPr id="247" name="Google Shape;247;p29"/>
            <p:cNvSpPr/>
            <p:nvPr/>
          </p:nvSpPr>
          <p:spPr>
            <a:xfrm>
              <a:off x="164575" y="156300"/>
              <a:ext cx="8814900" cy="4827900"/>
            </a:xfrm>
            <a:prstGeom prst="roundRect">
              <a:avLst>
                <a:gd name="adj" fmla="val 640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92875" y="311700"/>
              <a:ext cx="8521200" cy="4517100"/>
            </a:xfrm>
            <a:prstGeom prst="roundRect">
              <a:avLst>
                <a:gd name="adj" fmla="val 64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eZee"/>
                <a:ea typeface="ABeeZee"/>
                <a:cs typeface="ABeeZee"/>
                <a:sym typeface="ABeeZee"/>
              </a:endParaRPr>
            </a:p>
          </p:txBody>
        </p:sp>
      </p:grpSp>
      <p:grpSp>
        <p:nvGrpSpPr>
          <p:cNvPr id="249" name="Google Shape;249;p29"/>
          <p:cNvGrpSpPr/>
          <p:nvPr/>
        </p:nvGrpSpPr>
        <p:grpSpPr>
          <a:xfrm rot="-1660325" flipH="1">
            <a:off x="3015091" y="3605096"/>
            <a:ext cx="1456636" cy="1648492"/>
            <a:chOff x="6860694" y="1711825"/>
            <a:chExt cx="1456669" cy="1648530"/>
          </a:xfrm>
        </p:grpSpPr>
        <p:sp>
          <p:nvSpPr>
            <p:cNvPr id="250" name="Google Shape;250;p29"/>
            <p:cNvSpPr/>
            <p:nvPr/>
          </p:nvSpPr>
          <p:spPr>
            <a:xfrm rot="-702930" flipH="1">
              <a:off x="6994185" y="1817642"/>
              <a:ext cx="1189688" cy="1436894"/>
            </a:xfrm>
            <a:custGeom>
              <a:avLst/>
              <a:gdLst/>
              <a:ahLst/>
              <a:cxnLst/>
              <a:rect l="l" t="t" r="r" b="b"/>
              <a:pathLst>
                <a:path w="24260" h="29301" extrusionOk="0">
                  <a:moveTo>
                    <a:pt x="12130" y="0"/>
                  </a:moveTo>
                  <a:cubicBezTo>
                    <a:pt x="5444" y="0"/>
                    <a:pt x="0" y="5444"/>
                    <a:pt x="0" y="12130"/>
                  </a:cubicBezTo>
                  <a:lnTo>
                    <a:pt x="0" y="29301"/>
                  </a:lnTo>
                  <a:lnTo>
                    <a:pt x="24260" y="29301"/>
                  </a:lnTo>
                  <a:lnTo>
                    <a:pt x="24260" y="12130"/>
                  </a:lnTo>
                  <a:cubicBezTo>
                    <a:pt x="24260" y="5444"/>
                    <a:pt x="18822" y="0"/>
                    <a:pt x="12130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 rot="-702948" flipH="1">
              <a:off x="7086612" y="2355870"/>
              <a:ext cx="157611" cy="157565"/>
            </a:xfrm>
            <a:custGeom>
              <a:avLst/>
              <a:gdLst/>
              <a:ahLst/>
              <a:cxnLst/>
              <a:rect l="l" t="t" r="r" b="b"/>
              <a:pathLst>
                <a:path w="3445" h="3444" extrusionOk="0">
                  <a:moveTo>
                    <a:pt x="0" y="0"/>
                  </a:moveTo>
                  <a:lnTo>
                    <a:pt x="0" y="3444"/>
                  </a:lnTo>
                  <a:lnTo>
                    <a:pt x="3444" y="3444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 rot="-702948" flipH="1">
              <a:off x="7273921" y="2482968"/>
              <a:ext cx="157885" cy="157885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0"/>
                  </a:lnTo>
                  <a:lnTo>
                    <a:pt x="3450" y="3450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rot="-702948" flipH="1">
              <a:off x="7395176" y="2291861"/>
              <a:ext cx="157840" cy="157565"/>
            </a:xfrm>
            <a:custGeom>
              <a:avLst/>
              <a:gdLst/>
              <a:ahLst/>
              <a:cxnLst/>
              <a:rect l="l" t="t" r="r" b="b"/>
              <a:pathLst>
                <a:path w="3450" h="3444" extrusionOk="0">
                  <a:moveTo>
                    <a:pt x="0" y="0"/>
                  </a:moveTo>
                  <a:lnTo>
                    <a:pt x="0" y="3444"/>
                  </a:lnTo>
                  <a:lnTo>
                    <a:pt x="3449" y="3444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702948" flipH="1">
              <a:off x="7582760" y="2418960"/>
              <a:ext cx="157565" cy="157885"/>
            </a:xfrm>
            <a:custGeom>
              <a:avLst/>
              <a:gdLst/>
              <a:ahLst/>
              <a:cxnLst/>
              <a:rect l="l" t="t" r="r" b="b"/>
              <a:pathLst>
                <a:path w="3444" h="3451" extrusionOk="0">
                  <a:moveTo>
                    <a:pt x="0" y="1"/>
                  </a:moveTo>
                  <a:lnTo>
                    <a:pt x="0" y="3450"/>
                  </a:lnTo>
                  <a:lnTo>
                    <a:pt x="3444" y="3450"/>
                  </a:lnTo>
                  <a:lnTo>
                    <a:pt x="3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-702948" flipH="1">
              <a:off x="7703966" y="2227824"/>
              <a:ext cx="157885" cy="157565"/>
            </a:xfrm>
            <a:custGeom>
              <a:avLst/>
              <a:gdLst/>
              <a:ahLst/>
              <a:cxnLst/>
              <a:rect l="l" t="t" r="r" b="b"/>
              <a:pathLst>
                <a:path w="3451" h="3444" extrusionOk="0">
                  <a:moveTo>
                    <a:pt x="1" y="0"/>
                  </a:moveTo>
                  <a:lnTo>
                    <a:pt x="1" y="3444"/>
                  </a:lnTo>
                  <a:lnTo>
                    <a:pt x="3450" y="3444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702948" flipH="1">
              <a:off x="7891550" y="2354923"/>
              <a:ext cx="157611" cy="157885"/>
            </a:xfrm>
            <a:custGeom>
              <a:avLst/>
              <a:gdLst/>
              <a:ahLst/>
              <a:cxnLst/>
              <a:rect l="l" t="t" r="r" b="b"/>
              <a:pathLst>
                <a:path w="3445" h="3451" extrusionOk="0">
                  <a:moveTo>
                    <a:pt x="1" y="1"/>
                  </a:moveTo>
                  <a:lnTo>
                    <a:pt x="1" y="3450"/>
                  </a:lnTo>
                  <a:lnTo>
                    <a:pt x="3445" y="345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 rot="-702948" flipH="1">
              <a:off x="7151661" y="2669545"/>
              <a:ext cx="157611" cy="157611"/>
            </a:xfrm>
            <a:custGeom>
              <a:avLst/>
              <a:gdLst/>
              <a:ahLst/>
              <a:cxnLst/>
              <a:rect l="l" t="t" r="r" b="b"/>
              <a:pathLst>
                <a:path w="3445" h="3445" extrusionOk="0">
                  <a:moveTo>
                    <a:pt x="0" y="0"/>
                  </a:moveTo>
                  <a:lnTo>
                    <a:pt x="0" y="3444"/>
                  </a:lnTo>
                  <a:lnTo>
                    <a:pt x="3444" y="3444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 rot="-702948" flipH="1">
              <a:off x="7338994" y="2796916"/>
              <a:ext cx="157885" cy="157611"/>
            </a:xfrm>
            <a:custGeom>
              <a:avLst/>
              <a:gdLst/>
              <a:ahLst/>
              <a:cxnLst/>
              <a:rect l="l" t="t" r="r" b="b"/>
              <a:pathLst>
                <a:path w="3451" h="3445" extrusionOk="0">
                  <a:moveTo>
                    <a:pt x="1" y="1"/>
                  </a:moveTo>
                  <a:lnTo>
                    <a:pt x="1" y="3445"/>
                  </a:lnTo>
                  <a:lnTo>
                    <a:pt x="3450" y="3445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702948" flipH="1">
              <a:off x="7460226" y="2605536"/>
              <a:ext cx="157840" cy="157611"/>
            </a:xfrm>
            <a:custGeom>
              <a:avLst/>
              <a:gdLst/>
              <a:ahLst/>
              <a:cxnLst/>
              <a:rect l="l" t="t" r="r" b="b"/>
              <a:pathLst>
                <a:path w="3450" h="3445" extrusionOk="0">
                  <a:moveTo>
                    <a:pt x="0" y="0"/>
                  </a:moveTo>
                  <a:lnTo>
                    <a:pt x="0" y="3444"/>
                  </a:lnTo>
                  <a:lnTo>
                    <a:pt x="3449" y="3444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 rot="-702948" flipH="1">
              <a:off x="7647833" y="2732907"/>
              <a:ext cx="157565" cy="157611"/>
            </a:xfrm>
            <a:custGeom>
              <a:avLst/>
              <a:gdLst/>
              <a:ahLst/>
              <a:cxnLst/>
              <a:rect l="l" t="t" r="r" b="b"/>
              <a:pathLst>
                <a:path w="3444" h="3445" extrusionOk="0">
                  <a:moveTo>
                    <a:pt x="0" y="1"/>
                  </a:moveTo>
                  <a:lnTo>
                    <a:pt x="0" y="3445"/>
                  </a:lnTo>
                  <a:lnTo>
                    <a:pt x="3444" y="3445"/>
                  </a:lnTo>
                  <a:lnTo>
                    <a:pt x="3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 rot="-702948" flipH="1">
              <a:off x="7769016" y="2541500"/>
              <a:ext cx="157885" cy="157611"/>
            </a:xfrm>
            <a:custGeom>
              <a:avLst/>
              <a:gdLst/>
              <a:ahLst/>
              <a:cxnLst/>
              <a:rect l="l" t="t" r="r" b="b"/>
              <a:pathLst>
                <a:path w="3451" h="3445" extrusionOk="0">
                  <a:moveTo>
                    <a:pt x="1" y="0"/>
                  </a:moveTo>
                  <a:lnTo>
                    <a:pt x="1" y="3444"/>
                  </a:lnTo>
                  <a:lnTo>
                    <a:pt x="3450" y="3444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 rot="-702948" flipH="1">
              <a:off x="7956623" y="2668871"/>
              <a:ext cx="157611" cy="157611"/>
            </a:xfrm>
            <a:custGeom>
              <a:avLst/>
              <a:gdLst/>
              <a:ahLst/>
              <a:cxnLst/>
              <a:rect l="l" t="t" r="r" b="b"/>
              <a:pathLst>
                <a:path w="3445" h="3445" extrusionOk="0">
                  <a:moveTo>
                    <a:pt x="1" y="1"/>
                  </a:moveTo>
                  <a:lnTo>
                    <a:pt x="1" y="3445"/>
                  </a:lnTo>
                  <a:lnTo>
                    <a:pt x="3445" y="3445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 rot="-702948" flipH="1">
              <a:off x="7674633" y="2305415"/>
              <a:ext cx="299484" cy="480931"/>
            </a:xfrm>
            <a:custGeom>
              <a:avLst/>
              <a:gdLst/>
              <a:ahLst/>
              <a:cxnLst/>
              <a:rect l="l" t="t" r="r" b="b"/>
              <a:pathLst>
                <a:path w="6546" h="10512" extrusionOk="0">
                  <a:moveTo>
                    <a:pt x="3276" y="0"/>
                  </a:moveTo>
                  <a:cubicBezTo>
                    <a:pt x="1466" y="0"/>
                    <a:pt x="1" y="2354"/>
                    <a:pt x="1" y="5253"/>
                  </a:cubicBezTo>
                  <a:cubicBezTo>
                    <a:pt x="1" y="8158"/>
                    <a:pt x="1466" y="10512"/>
                    <a:pt x="3276" y="10512"/>
                  </a:cubicBezTo>
                  <a:cubicBezTo>
                    <a:pt x="4164" y="10512"/>
                    <a:pt x="4970" y="9939"/>
                    <a:pt x="5564" y="9008"/>
                  </a:cubicBezTo>
                  <a:cubicBezTo>
                    <a:pt x="6169" y="8054"/>
                    <a:pt x="6545" y="6724"/>
                    <a:pt x="6545" y="5253"/>
                  </a:cubicBezTo>
                  <a:cubicBezTo>
                    <a:pt x="6545" y="4338"/>
                    <a:pt x="6398" y="3477"/>
                    <a:pt x="6142" y="2725"/>
                  </a:cubicBezTo>
                  <a:cubicBezTo>
                    <a:pt x="5586" y="1101"/>
                    <a:pt x="4507" y="0"/>
                    <a:pt x="3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 rot="-702948" flipH="1">
              <a:off x="7640721" y="2312447"/>
              <a:ext cx="299484" cy="480931"/>
            </a:xfrm>
            <a:custGeom>
              <a:avLst/>
              <a:gdLst/>
              <a:ahLst/>
              <a:cxnLst/>
              <a:rect l="l" t="t" r="r" b="b"/>
              <a:pathLst>
                <a:path w="6546" h="10512" extrusionOk="0">
                  <a:moveTo>
                    <a:pt x="3271" y="0"/>
                  </a:moveTo>
                  <a:cubicBezTo>
                    <a:pt x="1461" y="0"/>
                    <a:pt x="1" y="2354"/>
                    <a:pt x="1" y="5253"/>
                  </a:cubicBezTo>
                  <a:cubicBezTo>
                    <a:pt x="1" y="8158"/>
                    <a:pt x="1461" y="10512"/>
                    <a:pt x="3271" y="10512"/>
                  </a:cubicBezTo>
                  <a:cubicBezTo>
                    <a:pt x="4159" y="10512"/>
                    <a:pt x="4971" y="9939"/>
                    <a:pt x="5559" y="9008"/>
                  </a:cubicBezTo>
                  <a:cubicBezTo>
                    <a:pt x="6164" y="8054"/>
                    <a:pt x="6540" y="6724"/>
                    <a:pt x="6540" y="5253"/>
                  </a:cubicBezTo>
                  <a:lnTo>
                    <a:pt x="6546" y="5253"/>
                  </a:lnTo>
                  <a:cubicBezTo>
                    <a:pt x="6546" y="4338"/>
                    <a:pt x="6398" y="3477"/>
                    <a:pt x="6142" y="2725"/>
                  </a:cubicBezTo>
                  <a:cubicBezTo>
                    <a:pt x="5581" y="1101"/>
                    <a:pt x="4507" y="0"/>
                    <a:pt x="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 rot="-702948" flipH="1">
              <a:off x="7645867" y="2419958"/>
              <a:ext cx="227701" cy="320666"/>
            </a:xfrm>
            <a:custGeom>
              <a:avLst/>
              <a:gdLst/>
              <a:ahLst/>
              <a:cxnLst/>
              <a:rect l="l" t="t" r="r" b="b"/>
              <a:pathLst>
                <a:path w="4977" h="7009" extrusionOk="0">
                  <a:moveTo>
                    <a:pt x="2998" y="1"/>
                  </a:moveTo>
                  <a:cubicBezTo>
                    <a:pt x="1341" y="1"/>
                    <a:pt x="1" y="1570"/>
                    <a:pt x="1" y="3504"/>
                  </a:cubicBezTo>
                  <a:cubicBezTo>
                    <a:pt x="1" y="5439"/>
                    <a:pt x="1341" y="7008"/>
                    <a:pt x="2998" y="7008"/>
                  </a:cubicBezTo>
                  <a:cubicBezTo>
                    <a:pt x="3347" y="7008"/>
                    <a:pt x="3685" y="6937"/>
                    <a:pt x="3995" y="6807"/>
                  </a:cubicBezTo>
                  <a:cubicBezTo>
                    <a:pt x="4600" y="5853"/>
                    <a:pt x="4976" y="4523"/>
                    <a:pt x="4976" y="3052"/>
                  </a:cubicBezTo>
                  <a:cubicBezTo>
                    <a:pt x="4976" y="2137"/>
                    <a:pt x="4829" y="1276"/>
                    <a:pt x="4573" y="524"/>
                  </a:cubicBezTo>
                  <a:cubicBezTo>
                    <a:pt x="4121" y="191"/>
                    <a:pt x="3576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 rot="-702948" flipH="1">
              <a:off x="7657569" y="2478419"/>
              <a:ext cx="76861" cy="76587"/>
            </a:xfrm>
            <a:custGeom>
              <a:avLst/>
              <a:gdLst/>
              <a:ahLst/>
              <a:cxnLst/>
              <a:rect l="l" t="t" r="r" b="b"/>
              <a:pathLst>
                <a:path w="1680" h="1674" extrusionOk="0">
                  <a:moveTo>
                    <a:pt x="840" y="1"/>
                  </a:moveTo>
                  <a:cubicBezTo>
                    <a:pt x="377" y="1"/>
                    <a:pt x="1" y="377"/>
                    <a:pt x="1" y="840"/>
                  </a:cubicBezTo>
                  <a:cubicBezTo>
                    <a:pt x="1" y="1298"/>
                    <a:pt x="377" y="1674"/>
                    <a:pt x="840" y="1674"/>
                  </a:cubicBezTo>
                  <a:cubicBezTo>
                    <a:pt x="1303" y="1674"/>
                    <a:pt x="1679" y="1298"/>
                    <a:pt x="1679" y="840"/>
                  </a:cubicBezTo>
                  <a:cubicBezTo>
                    <a:pt x="1679" y="377"/>
                    <a:pt x="1303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 rot="-702948" flipH="1">
              <a:off x="7263076" y="2390757"/>
              <a:ext cx="299484" cy="480931"/>
            </a:xfrm>
            <a:custGeom>
              <a:avLst/>
              <a:gdLst/>
              <a:ahLst/>
              <a:cxnLst/>
              <a:rect l="l" t="t" r="r" b="b"/>
              <a:pathLst>
                <a:path w="6546" h="10512" extrusionOk="0">
                  <a:moveTo>
                    <a:pt x="3276" y="0"/>
                  </a:moveTo>
                  <a:cubicBezTo>
                    <a:pt x="1467" y="0"/>
                    <a:pt x="1" y="2354"/>
                    <a:pt x="1" y="5253"/>
                  </a:cubicBezTo>
                  <a:cubicBezTo>
                    <a:pt x="1" y="8158"/>
                    <a:pt x="1467" y="10512"/>
                    <a:pt x="3276" y="10512"/>
                  </a:cubicBezTo>
                  <a:cubicBezTo>
                    <a:pt x="4164" y="10512"/>
                    <a:pt x="4976" y="9939"/>
                    <a:pt x="5565" y="9008"/>
                  </a:cubicBezTo>
                  <a:cubicBezTo>
                    <a:pt x="6169" y="8054"/>
                    <a:pt x="6545" y="6724"/>
                    <a:pt x="6545" y="5253"/>
                  </a:cubicBezTo>
                  <a:cubicBezTo>
                    <a:pt x="6545" y="4338"/>
                    <a:pt x="6398" y="3477"/>
                    <a:pt x="6142" y="2725"/>
                  </a:cubicBezTo>
                  <a:cubicBezTo>
                    <a:pt x="5586" y="1101"/>
                    <a:pt x="4513" y="0"/>
                    <a:pt x="3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 rot="-702948" flipH="1">
              <a:off x="7229165" y="2397794"/>
              <a:ext cx="299438" cy="480931"/>
            </a:xfrm>
            <a:custGeom>
              <a:avLst/>
              <a:gdLst/>
              <a:ahLst/>
              <a:cxnLst/>
              <a:rect l="l" t="t" r="r" b="b"/>
              <a:pathLst>
                <a:path w="6545" h="10512" extrusionOk="0">
                  <a:moveTo>
                    <a:pt x="3270" y="0"/>
                  </a:moveTo>
                  <a:cubicBezTo>
                    <a:pt x="1466" y="0"/>
                    <a:pt x="0" y="2354"/>
                    <a:pt x="0" y="5253"/>
                  </a:cubicBezTo>
                  <a:cubicBezTo>
                    <a:pt x="0" y="8158"/>
                    <a:pt x="1466" y="10512"/>
                    <a:pt x="3270" y="10512"/>
                  </a:cubicBezTo>
                  <a:cubicBezTo>
                    <a:pt x="4164" y="10512"/>
                    <a:pt x="4970" y="9939"/>
                    <a:pt x="5564" y="9008"/>
                  </a:cubicBezTo>
                  <a:cubicBezTo>
                    <a:pt x="6169" y="8054"/>
                    <a:pt x="6545" y="6724"/>
                    <a:pt x="6545" y="5253"/>
                  </a:cubicBezTo>
                  <a:cubicBezTo>
                    <a:pt x="6545" y="4338"/>
                    <a:pt x="6398" y="3477"/>
                    <a:pt x="6142" y="2725"/>
                  </a:cubicBezTo>
                  <a:cubicBezTo>
                    <a:pt x="5586" y="1101"/>
                    <a:pt x="4507" y="0"/>
                    <a:pt x="3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 rot="-702948" flipH="1">
              <a:off x="7234085" y="2505328"/>
              <a:ext cx="227884" cy="320666"/>
            </a:xfrm>
            <a:custGeom>
              <a:avLst/>
              <a:gdLst/>
              <a:ahLst/>
              <a:cxnLst/>
              <a:rect l="l" t="t" r="r" b="b"/>
              <a:pathLst>
                <a:path w="4981" h="7009" extrusionOk="0">
                  <a:moveTo>
                    <a:pt x="2997" y="1"/>
                  </a:moveTo>
                  <a:cubicBezTo>
                    <a:pt x="1341" y="1"/>
                    <a:pt x="0" y="1570"/>
                    <a:pt x="0" y="3504"/>
                  </a:cubicBezTo>
                  <a:cubicBezTo>
                    <a:pt x="0" y="5439"/>
                    <a:pt x="1341" y="7008"/>
                    <a:pt x="2997" y="7008"/>
                  </a:cubicBezTo>
                  <a:cubicBezTo>
                    <a:pt x="3346" y="7008"/>
                    <a:pt x="3684" y="6937"/>
                    <a:pt x="4000" y="6807"/>
                  </a:cubicBezTo>
                  <a:cubicBezTo>
                    <a:pt x="4605" y="5853"/>
                    <a:pt x="4981" y="4523"/>
                    <a:pt x="4981" y="3052"/>
                  </a:cubicBezTo>
                  <a:cubicBezTo>
                    <a:pt x="4981" y="2137"/>
                    <a:pt x="4834" y="1276"/>
                    <a:pt x="4578" y="524"/>
                  </a:cubicBezTo>
                  <a:cubicBezTo>
                    <a:pt x="4120" y="191"/>
                    <a:pt x="3575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 rot="-702948" flipH="1">
              <a:off x="7246015" y="2563789"/>
              <a:ext cx="76587" cy="76587"/>
            </a:xfrm>
            <a:custGeom>
              <a:avLst/>
              <a:gdLst/>
              <a:ahLst/>
              <a:cxnLst/>
              <a:rect l="l" t="t" r="r" b="b"/>
              <a:pathLst>
                <a:path w="1674" h="1674" extrusionOk="0">
                  <a:moveTo>
                    <a:pt x="840" y="1"/>
                  </a:moveTo>
                  <a:cubicBezTo>
                    <a:pt x="377" y="1"/>
                    <a:pt x="1" y="377"/>
                    <a:pt x="1" y="840"/>
                  </a:cubicBezTo>
                  <a:cubicBezTo>
                    <a:pt x="1" y="1298"/>
                    <a:pt x="377" y="1674"/>
                    <a:pt x="840" y="1674"/>
                  </a:cubicBezTo>
                  <a:cubicBezTo>
                    <a:pt x="1298" y="1674"/>
                    <a:pt x="1674" y="1298"/>
                    <a:pt x="1674" y="840"/>
                  </a:cubicBezTo>
                  <a:cubicBezTo>
                    <a:pt x="1674" y="377"/>
                    <a:pt x="1298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 rot="349243">
            <a:off x="4753137" y="3607642"/>
            <a:ext cx="1139170" cy="1139170"/>
            <a:chOff x="837512" y="1635753"/>
            <a:chExt cx="1447747" cy="1447747"/>
          </a:xfrm>
        </p:grpSpPr>
        <p:sp>
          <p:nvSpPr>
            <p:cNvPr id="272" name="Google Shape;272;p29"/>
            <p:cNvSpPr/>
            <p:nvPr/>
          </p:nvSpPr>
          <p:spPr>
            <a:xfrm rot="-343935">
              <a:off x="900241" y="1698482"/>
              <a:ext cx="1322289" cy="1322289"/>
            </a:xfrm>
            <a:custGeom>
              <a:avLst/>
              <a:gdLst/>
              <a:ahLst/>
              <a:cxnLst/>
              <a:rect l="l" t="t" r="r" b="b"/>
              <a:pathLst>
                <a:path w="31901" h="31901" extrusionOk="0">
                  <a:moveTo>
                    <a:pt x="15951" y="0"/>
                  </a:moveTo>
                  <a:lnTo>
                    <a:pt x="13330" y="2780"/>
                  </a:lnTo>
                  <a:lnTo>
                    <a:pt x="9842" y="1210"/>
                  </a:lnTo>
                  <a:lnTo>
                    <a:pt x="8491" y="4785"/>
                  </a:lnTo>
                  <a:lnTo>
                    <a:pt x="4671" y="4670"/>
                  </a:lnTo>
                  <a:lnTo>
                    <a:pt x="4785" y="8490"/>
                  </a:lnTo>
                  <a:lnTo>
                    <a:pt x="1211" y="9847"/>
                  </a:lnTo>
                  <a:lnTo>
                    <a:pt x="2780" y="13329"/>
                  </a:lnTo>
                  <a:lnTo>
                    <a:pt x="1" y="15950"/>
                  </a:lnTo>
                  <a:lnTo>
                    <a:pt x="2780" y="18571"/>
                  </a:lnTo>
                  <a:lnTo>
                    <a:pt x="1211" y="22053"/>
                  </a:lnTo>
                  <a:lnTo>
                    <a:pt x="4785" y="23410"/>
                  </a:lnTo>
                  <a:lnTo>
                    <a:pt x="4671" y="27230"/>
                  </a:lnTo>
                  <a:lnTo>
                    <a:pt x="8491" y="27116"/>
                  </a:lnTo>
                  <a:lnTo>
                    <a:pt x="9842" y="30690"/>
                  </a:lnTo>
                  <a:lnTo>
                    <a:pt x="13330" y="29121"/>
                  </a:lnTo>
                  <a:lnTo>
                    <a:pt x="15951" y="31900"/>
                  </a:lnTo>
                  <a:lnTo>
                    <a:pt x="18572" y="29121"/>
                  </a:lnTo>
                  <a:lnTo>
                    <a:pt x="22054" y="30690"/>
                  </a:lnTo>
                  <a:lnTo>
                    <a:pt x="23411" y="27116"/>
                  </a:lnTo>
                  <a:lnTo>
                    <a:pt x="27231" y="27230"/>
                  </a:lnTo>
                  <a:lnTo>
                    <a:pt x="27116" y="23410"/>
                  </a:lnTo>
                  <a:lnTo>
                    <a:pt x="30691" y="22053"/>
                  </a:lnTo>
                  <a:lnTo>
                    <a:pt x="29121" y="18571"/>
                  </a:lnTo>
                  <a:lnTo>
                    <a:pt x="31901" y="15950"/>
                  </a:lnTo>
                  <a:lnTo>
                    <a:pt x="29121" y="13329"/>
                  </a:lnTo>
                  <a:lnTo>
                    <a:pt x="30691" y="9847"/>
                  </a:lnTo>
                  <a:lnTo>
                    <a:pt x="27116" y="8490"/>
                  </a:lnTo>
                  <a:lnTo>
                    <a:pt x="27231" y="4670"/>
                  </a:lnTo>
                  <a:lnTo>
                    <a:pt x="27231" y="4670"/>
                  </a:lnTo>
                  <a:lnTo>
                    <a:pt x="23411" y="4785"/>
                  </a:lnTo>
                  <a:lnTo>
                    <a:pt x="22054" y="1210"/>
                  </a:lnTo>
                  <a:lnTo>
                    <a:pt x="18572" y="2780"/>
                  </a:lnTo>
                  <a:lnTo>
                    <a:pt x="15951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 rot="-343935">
              <a:off x="1041878" y="1840112"/>
              <a:ext cx="1039021" cy="1039021"/>
            </a:xfrm>
            <a:custGeom>
              <a:avLst/>
              <a:gdLst/>
              <a:ahLst/>
              <a:cxnLst/>
              <a:rect l="l" t="t" r="r" b="b"/>
              <a:pathLst>
                <a:path w="25067" h="25067" extrusionOk="0">
                  <a:moveTo>
                    <a:pt x="12534" y="0"/>
                  </a:moveTo>
                  <a:cubicBezTo>
                    <a:pt x="5608" y="0"/>
                    <a:pt x="0" y="5607"/>
                    <a:pt x="0" y="12533"/>
                  </a:cubicBezTo>
                  <a:cubicBezTo>
                    <a:pt x="0" y="19454"/>
                    <a:pt x="5608" y="25067"/>
                    <a:pt x="12534" y="25067"/>
                  </a:cubicBezTo>
                  <a:cubicBezTo>
                    <a:pt x="19454" y="25067"/>
                    <a:pt x="25067" y="19454"/>
                    <a:pt x="25067" y="12533"/>
                  </a:cubicBezTo>
                  <a:cubicBezTo>
                    <a:pt x="25067" y="5607"/>
                    <a:pt x="19454" y="0"/>
                    <a:pt x="12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343935">
              <a:off x="1259163" y="2057386"/>
              <a:ext cx="604462" cy="604462"/>
            </a:xfrm>
            <a:custGeom>
              <a:avLst/>
              <a:gdLst/>
              <a:ahLst/>
              <a:cxnLst/>
              <a:rect l="l" t="t" r="r" b="b"/>
              <a:pathLst>
                <a:path w="14583" h="14583" extrusionOk="0">
                  <a:moveTo>
                    <a:pt x="7292" y="0"/>
                  </a:moveTo>
                  <a:cubicBezTo>
                    <a:pt x="3270" y="0"/>
                    <a:pt x="1" y="3270"/>
                    <a:pt x="1" y="7291"/>
                  </a:cubicBezTo>
                  <a:cubicBezTo>
                    <a:pt x="1" y="11313"/>
                    <a:pt x="3270" y="14582"/>
                    <a:pt x="7292" y="14582"/>
                  </a:cubicBezTo>
                  <a:cubicBezTo>
                    <a:pt x="11313" y="14582"/>
                    <a:pt x="14583" y="11313"/>
                    <a:pt x="14583" y="7291"/>
                  </a:cubicBezTo>
                  <a:cubicBezTo>
                    <a:pt x="14583" y="3270"/>
                    <a:pt x="11313" y="0"/>
                    <a:pt x="7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 rot="-343935">
              <a:off x="1280191" y="2321146"/>
              <a:ext cx="258439" cy="128826"/>
            </a:xfrm>
            <a:custGeom>
              <a:avLst/>
              <a:gdLst/>
              <a:ahLst/>
              <a:cxnLst/>
              <a:rect l="l" t="t" r="r" b="b"/>
              <a:pathLst>
                <a:path w="6235" h="3108" extrusionOk="0">
                  <a:moveTo>
                    <a:pt x="1" y="0"/>
                  </a:moveTo>
                  <a:lnTo>
                    <a:pt x="1" y="1265"/>
                  </a:lnTo>
                  <a:lnTo>
                    <a:pt x="317" y="1265"/>
                  </a:lnTo>
                  <a:cubicBezTo>
                    <a:pt x="317" y="2493"/>
                    <a:pt x="1717" y="3108"/>
                    <a:pt x="3118" y="3108"/>
                  </a:cubicBezTo>
                  <a:cubicBezTo>
                    <a:pt x="4518" y="3108"/>
                    <a:pt x="5919" y="2493"/>
                    <a:pt x="5919" y="1265"/>
                  </a:cubicBezTo>
                  <a:lnTo>
                    <a:pt x="6235" y="1265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 rot="-343935">
              <a:off x="1568311" y="2292217"/>
              <a:ext cx="258439" cy="128826"/>
            </a:xfrm>
            <a:custGeom>
              <a:avLst/>
              <a:gdLst/>
              <a:ahLst/>
              <a:cxnLst/>
              <a:rect l="l" t="t" r="r" b="b"/>
              <a:pathLst>
                <a:path w="6235" h="3108" extrusionOk="0">
                  <a:moveTo>
                    <a:pt x="1" y="0"/>
                  </a:moveTo>
                  <a:lnTo>
                    <a:pt x="1" y="1265"/>
                  </a:lnTo>
                  <a:lnTo>
                    <a:pt x="317" y="1265"/>
                  </a:lnTo>
                  <a:cubicBezTo>
                    <a:pt x="317" y="2493"/>
                    <a:pt x="1717" y="3108"/>
                    <a:pt x="3118" y="3108"/>
                  </a:cubicBezTo>
                  <a:cubicBezTo>
                    <a:pt x="4518" y="3108"/>
                    <a:pt x="5919" y="2493"/>
                    <a:pt x="5919" y="1265"/>
                  </a:cubicBezTo>
                  <a:lnTo>
                    <a:pt x="6235" y="1265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 rot="-343935">
              <a:off x="1457671" y="2454750"/>
              <a:ext cx="219352" cy="43108"/>
            </a:xfrm>
            <a:custGeom>
              <a:avLst/>
              <a:gdLst/>
              <a:ahLst/>
              <a:cxnLst/>
              <a:rect l="l" t="t" r="r" b="b"/>
              <a:pathLst>
                <a:path w="5292" h="1040" extrusionOk="0">
                  <a:moveTo>
                    <a:pt x="5002" y="0"/>
                  </a:moveTo>
                  <a:cubicBezTo>
                    <a:pt x="4969" y="0"/>
                    <a:pt x="4936" y="7"/>
                    <a:pt x="4904" y="20"/>
                  </a:cubicBezTo>
                  <a:lnTo>
                    <a:pt x="4676" y="118"/>
                  </a:lnTo>
                  <a:cubicBezTo>
                    <a:pt x="4025" y="397"/>
                    <a:pt x="3333" y="535"/>
                    <a:pt x="2640" y="535"/>
                  </a:cubicBezTo>
                  <a:cubicBezTo>
                    <a:pt x="1870" y="535"/>
                    <a:pt x="1101" y="364"/>
                    <a:pt x="393" y="26"/>
                  </a:cubicBezTo>
                  <a:cubicBezTo>
                    <a:pt x="358" y="9"/>
                    <a:pt x="322" y="1"/>
                    <a:pt x="286" y="1"/>
                  </a:cubicBezTo>
                  <a:cubicBezTo>
                    <a:pt x="192" y="1"/>
                    <a:pt x="103" y="55"/>
                    <a:pt x="60" y="146"/>
                  </a:cubicBezTo>
                  <a:cubicBezTo>
                    <a:pt x="0" y="271"/>
                    <a:pt x="49" y="423"/>
                    <a:pt x="175" y="483"/>
                  </a:cubicBezTo>
                  <a:cubicBezTo>
                    <a:pt x="954" y="854"/>
                    <a:pt x="1793" y="1039"/>
                    <a:pt x="2638" y="1039"/>
                  </a:cubicBezTo>
                  <a:cubicBezTo>
                    <a:pt x="3395" y="1039"/>
                    <a:pt x="4158" y="887"/>
                    <a:pt x="4872" y="587"/>
                  </a:cubicBezTo>
                  <a:lnTo>
                    <a:pt x="5101" y="489"/>
                  </a:lnTo>
                  <a:cubicBezTo>
                    <a:pt x="5231" y="434"/>
                    <a:pt x="5291" y="282"/>
                    <a:pt x="5237" y="156"/>
                  </a:cubicBezTo>
                  <a:cubicBezTo>
                    <a:pt x="5196" y="58"/>
                    <a:pt x="5100" y="0"/>
                    <a:pt x="5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9"/>
          <p:cNvGrpSpPr/>
          <p:nvPr/>
        </p:nvGrpSpPr>
        <p:grpSpPr>
          <a:xfrm rot="712213">
            <a:off x="7764742" y="1026834"/>
            <a:ext cx="952336" cy="836223"/>
            <a:chOff x="-1178000" y="2142475"/>
            <a:chExt cx="1322695" cy="1161585"/>
          </a:xfrm>
        </p:grpSpPr>
        <p:sp>
          <p:nvSpPr>
            <p:cNvPr id="279" name="Google Shape;279;p29"/>
            <p:cNvSpPr/>
            <p:nvPr/>
          </p:nvSpPr>
          <p:spPr>
            <a:xfrm>
              <a:off x="-1178000" y="2142475"/>
              <a:ext cx="1322695" cy="1161585"/>
            </a:xfrm>
            <a:custGeom>
              <a:avLst/>
              <a:gdLst/>
              <a:ahLst/>
              <a:cxnLst/>
              <a:rect l="l" t="t" r="r" b="b"/>
              <a:pathLst>
                <a:path w="33874" h="29748" extrusionOk="0">
                  <a:moveTo>
                    <a:pt x="25411" y="0"/>
                  </a:moveTo>
                  <a:cubicBezTo>
                    <a:pt x="22561" y="0"/>
                    <a:pt x="19580" y="1210"/>
                    <a:pt x="16757" y="3515"/>
                  </a:cubicBezTo>
                  <a:cubicBezTo>
                    <a:pt x="13526" y="948"/>
                    <a:pt x="10621" y="398"/>
                    <a:pt x="8714" y="398"/>
                  </a:cubicBezTo>
                  <a:cubicBezTo>
                    <a:pt x="5107" y="398"/>
                    <a:pt x="2055" y="2376"/>
                    <a:pt x="742" y="5558"/>
                  </a:cubicBezTo>
                  <a:cubicBezTo>
                    <a:pt x="322" y="6583"/>
                    <a:pt x="99" y="7673"/>
                    <a:pt x="72" y="8806"/>
                  </a:cubicBezTo>
                  <a:cubicBezTo>
                    <a:pt x="1" y="12130"/>
                    <a:pt x="1668" y="15656"/>
                    <a:pt x="4764" y="18724"/>
                  </a:cubicBezTo>
                  <a:lnTo>
                    <a:pt x="15084" y="29050"/>
                  </a:lnTo>
                  <a:cubicBezTo>
                    <a:pt x="15537" y="29497"/>
                    <a:pt x="16136" y="29748"/>
                    <a:pt x="16774" y="29748"/>
                  </a:cubicBezTo>
                  <a:cubicBezTo>
                    <a:pt x="17400" y="29748"/>
                    <a:pt x="18011" y="29491"/>
                    <a:pt x="18457" y="29050"/>
                  </a:cubicBezTo>
                  <a:lnTo>
                    <a:pt x="28778" y="18724"/>
                  </a:lnTo>
                  <a:cubicBezTo>
                    <a:pt x="31879" y="15623"/>
                    <a:pt x="33666" y="12119"/>
                    <a:pt x="33813" y="8850"/>
                  </a:cubicBezTo>
                  <a:cubicBezTo>
                    <a:pt x="33873" y="7482"/>
                    <a:pt x="33650" y="6174"/>
                    <a:pt x="33149" y="4965"/>
                  </a:cubicBezTo>
                  <a:cubicBezTo>
                    <a:pt x="31879" y="1902"/>
                    <a:pt x="28914" y="0"/>
                    <a:pt x="25411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66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-1162021" y="2159541"/>
              <a:ext cx="1290717" cy="1127204"/>
            </a:xfrm>
            <a:custGeom>
              <a:avLst/>
              <a:gdLst/>
              <a:ahLst/>
              <a:cxnLst/>
              <a:rect l="l" t="t" r="r" b="b"/>
              <a:pathLst>
                <a:path w="32522" h="28402" extrusionOk="0">
                  <a:moveTo>
                    <a:pt x="24740" y="1"/>
                  </a:moveTo>
                  <a:cubicBezTo>
                    <a:pt x="21912" y="1"/>
                    <a:pt x="18888" y="1308"/>
                    <a:pt x="16087" y="3717"/>
                  </a:cubicBezTo>
                  <a:cubicBezTo>
                    <a:pt x="12872" y="1009"/>
                    <a:pt x="9984" y="398"/>
                    <a:pt x="8044" y="398"/>
                  </a:cubicBezTo>
                  <a:cubicBezTo>
                    <a:pt x="4714" y="398"/>
                    <a:pt x="1897" y="2218"/>
                    <a:pt x="693" y="5145"/>
                  </a:cubicBezTo>
                  <a:cubicBezTo>
                    <a:pt x="295" y="6104"/>
                    <a:pt x="93" y="7112"/>
                    <a:pt x="71" y="8147"/>
                  </a:cubicBezTo>
                  <a:cubicBezTo>
                    <a:pt x="1" y="11253"/>
                    <a:pt x="1570" y="14610"/>
                    <a:pt x="4567" y="17580"/>
                  </a:cubicBezTo>
                  <a:lnTo>
                    <a:pt x="4785" y="17798"/>
                  </a:lnTo>
                  <a:lnTo>
                    <a:pt x="14882" y="27901"/>
                  </a:lnTo>
                  <a:cubicBezTo>
                    <a:pt x="15209" y="28222"/>
                    <a:pt x="15645" y="28402"/>
                    <a:pt x="16098" y="28402"/>
                  </a:cubicBezTo>
                  <a:cubicBezTo>
                    <a:pt x="16550" y="28402"/>
                    <a:pt x="16986" y="28222"/>
                    <a:pt x="17307" y="27901"/>
                  </a:cubicBezTo>
                  <a:lnTo>
                    <a:pt x="27410" y="17798"/>
                  </a:lnTo>
                  <a:lnTo>
                    <a:pt x="27628" y="17580"/>
                  </a:lnTo>
                  <a:cubicBezTo>
                    <a:pt x="30652" y="14555"/>
                    <a:pt x="32331" y="11220"/>
                    <a:pt x="32467" y="8147"/>
                  </a:cubicBezTo>
                  <a:cubicBezTo>
                    <a:pt x="32522" y="6894"/>
                    <a:pt x="32320" y="5679"/>
                    <a:pt x="31857" y="4551"/>
                  </a:cubicBezTo>
                  <a:cubicBezTo>
                    <a:pt x="30691" y="1744"/>
                    <a:pt x="27966" y="1"/>
                    <a:pt x="24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-1098878" y="2218794"/>
              <a:ext cx="1164193" cy="1008697"/>
            </a:xfrm>
            <a:custGeom>
              <a:avLst/>
              <a:gdLst/>
              <a:ahLst/>
              <a:cxnLst/>
              <a:rect l="l" t="t" r="r" b="b"/>
              <a:pathLst>
                <a:path w="29334" h="25416" extrusionOk="0">
                  <a:moveTo>
                    <a:pt x="22746" y="1"/>
                  </a:moveTo>
                  <a:cubicBezTo>
                    <a:pt x="20277" y="1"/>
                    <a:pt x="17547" y="1189"/>
                    <a:pt x="15041" y="3346"/>
                  </a:cubicBezTo>
                  <a:cubicBezTo>
                    <a:pt x="14888" y="3477"/>
                    <a:pt x="14692" y="3543"/>
                    <a:pt x="14507" y="3543"/>
                  </a:cubicBezTo>
                  <a:cubicBezTo>
                    <a:pt x="14316" y="3543"/>
                    <a:pt x="14131" y="3477"/>
                    <a:pt x="13973" y="3352"/>
                  </a:cubicBezTo>
                  <a:cubicBezTo>
                    <a:pt x="11068" y="900"/>
                    <a:pt x="8491" y="382"/>
                    <a:pt x="6840" y="382"/>
                  </a:cubicBezTo>
                  <a:cubicBezTo>
                    <a:pt x="4006" y="382"/>
                    <a:pt x="1614" y="1919"/>
                    <a:pt x="595" y="4398"/>
                  </a:cubicBezTo>
                  <a:cubicBezTo>
                    <a:pt x="262" y="5205"/>
                    <a:pt x="88" y="6060"/>
                    <a:pt x="66" y="6943"/>
                  </a:cubicBezTo>
                  <a:cubicBezTo>
                    <a:pt x="1" y="9678"/>
                    <a:pt x="1412" y="12670"/>
                    <a:pt x="4104" y="15346"/>
                  </a:cubicBezTo>
                  <a:lnTo>
                    <a:pt x="4900" y="16136"/>
                  </a:lnTo>
                  <a:lnTo>
                    <a:pt x="13940" y="25176"/>
                  </a:lnTo>
                  <a:cubicBezTo>
                    <a:pt x="14092" y="25329"/>
                    <a:pt x="14294" y="25416"/>
                    <a:pt x="14512" y="25416"/>
                  </a:cubicBezTo>
                  <a:cubicBezTo>
                    <a:pt x="14730" y="25416"/>
                    <a:pt x="14932" y="25329"/>
                    <a:pt x="15084" y="25176"/>
                  </a:cubicBezTo>
                  <a:lnTo>
                    <a:pt x="24124" y="16136"/>
                  </a:lnTo>
                  <a:lnTo>
                    <a:pt x="24920" y="15346"/>
                  </a:lnTo>
                  <a:cubicBezTo>
                    <a:pt x="27639" y="12621"/>
                    <a:pt x="29149" y="9657"/>
                    <a:pt x="29279" y="6943"/>
                  </a:cubicBezTo>
                  <a:cubicBezTo>
                    <a:pt x="29334" y="5853"/>
                    <a:pt x="29165" y="4807"/>
                    <a:pt x="28762" y="3831"/>
                  </a:cubicBezTo>
                  <a:cubicBezTo>
                    <a:pt x="27786" y="1472"/>
                    <a:pt x="25481" y="1"/>
                    <a:pt x="22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1091298" y="2227446"/>
              <a:ext cx="1153398" cy="937141"/>
            </a:xfrm>
            <a:custGeom>
              <a:avLst/>
              <a:gdLst/>
              <a:ahLst/>
              <a:cxnLst/>
              <a:rect l="l" t="t" r="r" b="b"/>
              <a:pathLst>
                <a:path w="29062" h="23613" extrusionOk="0">
                  <a:moveTo>
                    <a:pt x="7689" y="1298"/>
                  </a:moveTo>
                  <a:lnTo>
                    <a:pt x="7689" y="5406"/>
                  </a:lnTo>
                  <a:lnTo>
                    <a:pt x="3586" y="5406"/>
                  </a:lnTo>
                  <a:lnTo>
                    <a:pt x="3586" y="1298"/>
                  </a:lnTo>
                  <a:close/>
                  <a:moveTo>
                    <a:pt x="24789" y="1298"/>
                  </a:moveTo>
                  <a:lnTo>
                    <a:pt x="24789" y="5406"/>
                  </a:lnTo>
                  <a:lnTo>
                    <a:pt x="20680" y="5406"/>
                  </a:lnTo>
                  <a:lnTo>
                    <a:pt x="20680" y="1298"/>
                  </a:lnTo>
                  <a:close/>
                  <a:moveTo>
                    <a:pt x="7689" y="5570"/>
                  </a:moveTo>
                  <a:lnTo>
                    <a:pt x="7689" y="9678"/>
                  </a:lnTo>
                  <a:lnTo>
                    <a:pt x="3586" y="9678"/>
                  </a:lnTo>
                  <a:lnTo>
                    <a:pt x="3586" y="5570"/>
                  </a:lnTo>
                  <a:close/>
                  <a:moveTo>
                    <a:pt x="11967" y="5570"/>
                  </a:moveTo>
                  <a:lnTo>
                    <a:pt x="11967" y="9678"/>
                  </a:lnTo>
                  <a:lnTo>
                    <a:pt x="7858" y="9678"/>
                  </a:lnTo>
                  <a:lnTo>
                    <a:pt x="7858" y="5570"/>
                  </a:lnTo>
                  <a:close/>
                  <a:moveTo>
                    <a:pt x="16239" y="5570"/>
                  </a:moveTo>
                  <a:lnTo>
                    <a:pt x="16239" y="9678"/>
                  </a:lnTo>
                  <a:lnTo>
                    <a:pt x="12136" y="9678"/>
                  </a:lnTo>
                  <a:lnTo>
                    <a:pt x="12136" y="5570"/>
                  </a:lnTo>
                  <a:close/>
                  <a:moveTo>
                    <a:pt x="20517" y="5570"/>
                  </a:moveTo>
                  <a:lnTo>
                    <a:pt x="20517" y="9678"/>
                  </a:lnTo>
                  <a:lnTo>
                    <a:pt x="16408" y="9678"/>
                  </a:lnTo>
                  <a:lnTo>
                    <a:pt x="16408" y="5570"/>
                  </a:lnTo>
                  <a:close/>
                  <a:moveTo>
                    <a:pt x="24789" y="5575"/>
                  </a:moveTo>
                  <a:lnTo>
                    <a:pt x="24789" y="9678"/>
                  </a:lnTo>
                  <a:lnTo>
                    <a:pt x="20680" y="9678"/>
                  </a:lnTo>
                  <a:lnTo>
                    <a:pt x="20680" y="5575"/>
                  </a:lnTo>
                  <a:close/>
                  <a:moveTo>
                    <a:pt x="7689" y="9847"/>
                  </a:moveTo>
                  <a:lnTo>
                    <a:pt x="7689" y="13951"/>
                  </a:lnTo>
                  <a:lnTo>
                    <a:pt x="3586" y="13951"/>
                  </a:lnTo>
                  <a:lnTo>
                    <a:pt x="3586" y="9847"/>
                  </a:lnTo>
                  <a:close/>
                  <a:moveTo>
                    <a:pt x="11967" y="9847"/>
                  </a:moveTo>
                  <a:lnTo>
                    <a:pt x="11967" y="13951"/>
                  </a:lnTo>
                  <a:lnTo>
                    <a:pt x="7858" y="13951"/>
                  </a:lnTo>
                  <a:lnTo>
                    <a:pt x="7858" y="9847"/>
                  </a:lnTo>
                  <a:close/>
                  <a:moveTo>
                    <a:pt x="16239" y="9847"/>
                  </a:moveTo>
                  <a:lnTo>
                    <a:pt x="16239" y="13951"/>
                  </a:lnTo>
                  <a:lnTo>
                    <a:pt x="12136" y="13951"/>
                  </a:lnTo>
                  <a:lnTo>
                    <a:pt x="12136" y="9847"/>
                  </a:lnTo>
                  <a:close/>
                  <a:moveTo>
                    <a:pt x="20511" y="9847"/>
                  </a:moveTo>
                  <a:lnTo>
                    <a:pt x="20511" y="13951"/>
                  </a:lnTo>
                  <a:lnTo>
                    <a:pt x="16408" y="13951"/>
                  </a:lnTo>
                  <a:lnTo>
                    <a:pt x="16408" y="9847"/>
                  </a:lnTo>
                  <a:close/>
                  <a:moveTo>
                    <a:pt x="24789" y="9847"/>
                  </a:moveTo>
                  <a:lnTo>
                    <a:pt x="24789" y="13951"/>
                  </a:lnTo>
                  <a:lnTo>
                    <a:pt x="20680" y="13951"/>
                  </a:lnTo>
                  <a:lnTo>
                    <a:pt x="20680" y="9847"/>
                  </a:lnTo>
                  <a:close/>
                  <a:moveTo>
                    <a:pt x="11967" y="14120"/>
                  </a:moveTo>
                  <a:lnTo>
                    <a:pt x="11967" y="18228"/>
                  </a:lnTo>
                  <a:lnTo>
                    <a:pt x="7858" y="18228"/>
                  </a:lnTo>
                  <a:lnTo>
                    <a:pt x="7858" y="14120"/>
                  </a:lnTo>
                  <a:close/>
                  <a:moveTo>
                    <a:pt x="16239" y="14120"/>
                  </a:moveTo>
                  <a:lnTo>
                    <a:pt x="16239" y="18228"/>
                  </a:lnTo>
                  <a:lnTo>
                    <a:pt x="12136" y="18228"/>
                  </a:lnTo>
                  <a:lnTo>
                    <a:pt x="12136" y="14120"/>
                  </a:lnTo>
                  <a:close/>
                  <a:moveTo>
                    <a:pt x="20511" y="14120"/>
                  </a:moveTo>
                  <a:lnTo>
                    <a:pt x="20511" y="18228"/>
                  </a:lnTo>
                  <a:lnTo>
                    <a:pt x="16408" y="18228"/>
                  </a:lnTo>
                  <a:lnTo>
                    <a:pt x="16408" y="14120"/>
                  </a:lnTo>
                  <a:close/>
                  <a:moveTo>
                    <a:pt x="16239" y="18397"/>
                  </a:moveTo>
                  <a:lnTo>
                    <a:pt x="16239" y="22500"/>
                  </a:lnTo>
                  <a:lnTo>
                    <a:pt x="12136" y="22500"/>
                  </a:lnTo>
                  <a:lnTo>
                    <a:pt x="12136" y="18397"/>
                  </a:lnTo>
                  <a:close/>
                  <a:moveTo>
                    <a:pt x="20686" y="1"/>
                  </a:moveTo>
                  <a:cubicBezTo>
                    <a:pt x="20626" y="11"/>
                    <a:pt x="20571" y="28"/>
                    <a:pt x="20517" y="39"/>
                  </a:cubicBezTo>
                  <a:lnTo>
                    <a:pt x="20517" y="1129"/>
                  </a:lnTo>
                  <a:lnTo>
                    <a:pt x="17727" y="1129"/>
                  </a:lnTo>
                  <a:cubicBezTo>
                    <a:pt x="17629" y="1183"/>
                    <a:pt x="17525" y="1238"/>
                    <a:pt x="17427" y="1298"/>
                  </a:cubicBezTo>
                  <a:lnTo>
                    <a:pt x="20517" y="1298"/>
                  </a:lnTo>
                  <a:lnTo>
                    <a:pt x="20517" y="5401"/>
                  </a:lnTo>
                  <a:lnTo>
                    <a:pt x="16408" y="5401"/>
                  </a:lnTo>
                  <a:lnTo>
                    <a:pt x="16408" y="1930"/>
                  </a:lnTo>
                  <a:cubicBezTo>
                    <a:pt x="16354" y="1968"/>
                    <a:pt x="16299" y="2006"/>
                    <a:pt x="16239" y="2044"/>
                  </a:cubicBezTo>
                  <a:lnTo>
                    <a:pt x="16239" y="5401"/>
                  </a:lnTo>
                  <a:lnTo>
                    <a:pt x="12136" y="5401"/>
                  </a:lnTo>
                  <a:lnTo>
                    <a:pt x="12136" y="1913"/>
                  </a:lnTo>
                  <a:cubicBezTo>
                    <a:pt x="12076" y="1875"/>
                    <a:pt x="12021" y="1842"/>
                    <a:pt x="11967" y="1804"/>
                  </a:cubicBezTo>
                  <a:lnTo>
                    <a:pt x="11967" y="5401"/>
                  </a:lnTo>
                  <a:lnTo>
                    <a:pt x="7858" y="5401"/>
                  </a:lnTo>
                  <a:lnTo>
                    <a:pt x="7858" y="1298"/>
                  </a:lnTo>
                  <a:lnTo>
                    <a:pt x="11057" y="1298"/>
                  </a:lnTo>
                  <a:cubicBezTo>
                    <a:pt x="10943" y="1238"/>
                    <a:pt x="10828" y="1183"/>
                    <a:pt x="10714" y="1129"/>
                  </a:cubicBezTo>
                  <a:lnTo>
                    <a:pt x="7858" y="1129"/>
                  </a:lnTo>
                  <a:lnTo>
                    <a:pt x="7858" y="251"/>
                  </a:lnTo>
                  <a:cubicBezTo>
                    <a:pt x="7804" y="246"/>
                    <a:pt x="7749" y="235"/>
                    <a:pt x="7695" y="229"/>
                  </a:cubicBezTo>
                  <a:lnTo>
                    <a:pt x="7695" y="1129"/>
                  </a:lnTo>
                  <a:lnTo>
                    <a:pt x="3586" y="1129"/>
                  </a:lnTo>
                  <a:lnTo>
                    <a:pt x="3586" y="840"/>
                  </a:lnTo>
                  <a:cubicBezTo>
                    <a:pt x="3532" y="862"/>
                    <a:pt x="3472" y="894"/>
                    <a:pt x="3417" y="922"/>
                  </a:cubicBezTo>
                  <a:lnTo>
                    <a:pt x="3417" y="1129"/>
                  </a:lnTo>
                  <a:lnTo>
                    <a:pt x="3041" y="1129"/>
                  </a:lnTo>
                  <a:cubicBezTo>
                    <a:pt x="2949" y="1183"/>
                    <a:pt x="2861" y="1238"/>
                    <a:pt x="2774" y="1298"/>
                  </a:cubicBezTo>
                  <a:lnTo>
                    <a:pt x="3417" y="1298"/>
                  </a:lnTo>
                  <a:lnTo>
                    <a:pt x="3417" y="5401"/>
                  </a:lnTo>
                  <a:lnTo>
                    <a:pt x="33" y="5401"/>
                  </a:lnTo>
                  <a:cubicBezTo>
                    <a:pt x="22" y="5461"/>
                    <a:pt x="11" y="5515"/>
                    <a:pt x="0" y="5570"/>
                  </a:cubicBezTo>
                  <a:lnTo>
                    <a:pt x="3417" y="5570"/>
                  </a:lnTo>
                  <a:lnTo>
                    <a:pt x="3417" y="9678"/>
                  </a:lnTo>
                  <a:lnTo>
                    <a:pt x="349" y="9678"/>
                  </a:lnTo>
                  <a:cubicBezTo>
                    <a:pt x="366" y="9733"/>
                    <a:pt x="387" y="9787"/>
                    <a:pt x="404" y="9847"/>
                  </a:cubicBezTo>
                  <a:lnTo>
                    <a:pt x="3417" y="9847"/>
                  </a:lnTo>
                  <a:lnTo>
                    <a:pt x="3417" y="13951"/>
                  </a:lnTo>
                  <a:lnTo>
                    <a:pt x="2834" y="13951"/>
                  </a:lnTo>
                  <a:cubicBezTo>
                    <a:pt x="2883" y="14005"/>
                    <a:pt x="2927" y="14065"/>
                    <a:pt x="2976" y="14120"/>
                  </a:cubicBezTo>
                  <a:lnTo>
                    <a:pt x="3417" y="14120"/>
                  </a:lnTo>
                  <a:lnTo>
                    <a:pt x="3417" y="14605"/>
                  </a:lnTo>
                  <a:cubicBezTo>
                    <a:pt x="3472" y="14664"/>
                    <a:pt x="3526" y="14724"/>
                    <a:pt x="3586" y="14784"/>
                  </a:cubicBezTo>
                  <a:lnTo>
                    <a:pt x="3586" y="14120"/>
                  </a:lnTo>
                  <a:lnTo>
                    <a:pt x="7689" y="14120"/>
                  </a:lnTo>
                  <a:lnTo>
                    <a:pt x="7689" y="18223"/>
                  </a:lnTo>
                  <a:lnTo>
                    <a:pt x="7019" y="18223"/>
                  </a:lnTo>
                  <a:lnTo>
                    <a:pt x="7188" y="18392"/>
                  </a:lnTo>
                  <a:lnTo>
                    <a:pt x="7689" y="18392"/>
                  </a:lnTo>
                  <a:lnTo>
                    <a:pt x="7689" y="18899"/>
                  </a:lnTo>
                  <a:lnTo>
                    <a:pt x="7858" y="19067"/>
                  </a:lnTo>
                  <a:lnTo>
                    <a:pt x="7858" y="18392"/>
                  </a:lnTo>
                  <a:lnTo>
                    <a:pt x="11967" y="18392"/>
                  </a:lnTo>
                  <a:lnTo>
                    <a:pt x="11967" y="22500"/>
                  </a:lnTo>
                  <a:lnTo>
                    <a:pt x="11291" y="22500"/>
                  </a:lnTo>
                  <a:lnTo>
                    <a:pt x="11460" y="22669"/>
                  </a:lnTo>
                  <a:lnTo>
                    <a:pt x="11967" y="22669"/>
                  </a:lnTo>
                  <a:lnTo>
                    <a:pt x="11967" y="23171"/>
                  </a:lnTo>
                  <a:lnTo>
                    <a:pt x="12130" y="23340"/>
                  </a:lnTo>
                  <a:lnTo>
                    <a:pt x="12130" y="22669"/>
                  </a:lnTo>
                  <a:lnTo>
                    <a:pt x="16239" y="22669"/>
                  </a:lnTo>
                  <a:lnTo>
                    <a:pt x="16239" y="23612"/>
                  </a:lnTo>
                  <a:lnTo>
                    <a:pt x="16408" y="23443"/>
                  </a:lnTo>
                  <a:lnTo>
                    <a:pt x="16408" y="22669"/>
                  </a:lnTo>
                  <a:lnTo>
                    <a:pt x="17182" y="22669"/>
                  </a:lnTo>
                  <a:lnTo>
                    <a:pt x="17351" y="22500"/>
                  </a:lnTo>
                  <a:lnTo>
                    <a:pt x="16408" y="22500"/>
                  </a:lnTo>
                  <a:lnTo>
                    <a:pt x="16408" y="18392"/>
                  </a:lnTo>
                  <a:lnTo>
                    <a:pt x="20511" y="18392"/>
                  </a:lnTo>
                  <a:lnTo>
                    <a:pt x="20511" y="19340"/>
                  </a:lnTo>
                  <a:lnTo>
                    <a:pt x="20680" y="19171"/>
                  </a:lnTo>
                  <a:lnTo>
                    <a:pt x="20680" y="18392"/>
                  </a:lnTo>
                  <a:lnTo>
                    <a:pt x="21460" y="18392"/>
                  </a:lnTo>
                  <a:lnTo>
                    <a:pt x="21628" y="18223"/>
                  </a:lnTo>
                  <a:lnTo>
                    <a:pt x="20680" y="18223"/>
                  </a:lnTo>
                  <a:lnTo>
                    <a:pt x="20680" y="14120"/>
                  </a:lnTo>
                  <a:lnTo>
                    <a:pt x="24789" y="14120"/>
                  </a:lnTo>
                  <a:lnTo>
                    <a:pt x="24789" y="15062"/>
                  </a:lnTo>
                  <a:cubicBezTo>
                    <a:pt x="24844" y="15008"/>
                    <a:pt x="24898" y="14948"/>
                    <a:pt x="24958" y="14888"/>
                  </a:cubicBezTo>
                  <a:lnTo>
                    <a:pt x="24958" y="14120"/>
                  </a:lnTo>
                  <a:lnTo>
                    <a:pt x="25666" y="14120"/>
                  </a:lnTo>
                  <a:cubicBezTo>
                    <a:pt x="25715" y="14065"/>
                    <a:pt x="25764" y="14005"/>
                    <a:pt x="25813" y="13951"/>
                  </a:cubicBezTo>
                  <a:lnTo>
                    <a:pt x="24958" y="13951"/>
                  </a:lnTo>
                  <a:lnTo>
                    <a:pt x="24958" y="9847"/>
                  </a:lnTo>
                  <a:lnTo>
                    <a:pt x="28369" y="9847"/>
                  </a:lnTo>
                  <a:cubicBezTo>
                    <a:pt x="28396" y="9787"/>
                    <a:pt x="28418" y="9733"/>
                    <a:pt x="28440" y="9678"/>
                  </a:cubicBezTo>
                  <a:lnTo>
                    <a:pt x="24952" y="9678"/>
                  </a:lnTo>
                  <a:lnTo>
                    <a:pt x="24952" y="5570"/>
                  </a:lnTo>
                  <a:lnTo>
                    <a:pt x="29061" y="5570"/>
                  </a:lnTo>
                  <a:cubicBezTo>
                    <a:pt x="29056" y="5515"/>
                    <a:pt x="29050" y="5461"/>
                    <a:pt x="29039" y="5401"/>
                  </a:cubicBezTo>
                  <a:lnTo>
                    <a:pt x="24952" y="5401"/>
                  </a:lnTo>
                  <a:lnTo>
                    <a:pt x="24952" y="1298"/>
                  </a:lnTo>
                  <a:lnTo>
                    <a:pt x="26876" y="1298"/>
                  </a:lnTo>
                  <a:cubicBezTo>
                    <a:pt x="26811" y="1238"/>
                    <a:pt x="26740" y="1183"/>
                    <a:pt x="26669" y="1129"/>
                  </a:cubicBezTo>
                  <a:lnTo>
                    <a:pt x="24958" y="1129"/>
                  </a:lnTo>
                  <a:lnTo>
                    <a:pt x="24958" y="191"/>
                  </a:lnTo>
                  <a:cubicBezTo>
                    <a:pt x="24903" y="175"/>
                    <a:pt x="24844" y="159"/>
                    <a:pt x="24789" y="142"/>
                  </a:cubicBezTo>
                  <a:lnTo>
                    <a:pt x="24789" y="1129"/>
                  </a:lnTo>
                  <a:lnTo>
                    <a:pt x="20686" y="1129"/>
                  </a:lnTo>
                  <a:lnTo>
                    <a:pt x="20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1098878" y="2494305"/>
              <a:ext cx="1162050" cy="364887"/>
            </a:xfrm>
            <a:custGeom>
              <a:avLst/>
              <a:gdLst/>
              <a:ahLst/>
              <a:cxnLst/>
              <a:rect l="l" t="t" r="r" b="b"/>
              <a:pathLst>
                <a:path w="29280" h="9194" extrusionOk="0">
                  <a:moveTo>
                    <a:pt x="66" y="1"/>
                  </a:moveTo>
                  <a:cubicBezTo>
                    <a:pt x="1" y="2736"/>
                    <a:pt x="1412" y="5728"/>
                    <a:pt x="4109" y="8404"/>
                  </a:cubicBezTo>
                  <a:lnTo>
                    <a:pt x="4900" y="9194"/>
                  </a:lnTo>
                  <a:lnTo>
                    <a:pt x="24124" y="9194"/>
                  </a:lnTo>
                  <a:lnTo>
                    <a:pt x="24920" y="8404"/>
                  </a:lnTo>
                  <a:cubicBezTo>
                    <a:pt x="27639" y="5679"/>
                    <a:pt x="29149" y="2715"/>
                    <a:pt x="29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-164396" y="2595985"/>
              <a:ext cx="138906" cy="161806"/>
            </a:xfrm>
            <a:custGeom>
              <a:avLst/>
              <a:gdLst/>
              <a:ahLst/>
              <a:cxnLst/>
              <a:rect l="l" t="t" r="r" b="b"/>
              <a:pathLst>
                <a:path w="3500" h="4077" extrusionOk="0">
                  <a:moveTo>
                    <a:pt x="1750" y="0"/>
                  </a:moveTo>
                  <a:cubicBezTo>
                    <a:pt x="1554" y="1618"/>
                    <a:pt x="1390" y="1804"/>
                    <a:pt x="1" y="2038"/>
                  </a:cubicBezTo>
                  <a:cubicBezTo>
                    <a:pt x="1390" y="2267"/>
                    <a:pt x="1548" y="2452"/>
                    <a:pt x="1750" y="4076"/>
                  </a:cubicBezTo>
                  <a:cubicBezTo>
                    <a:pt x="1946" y="2452"/>
                    <a:pt x="2110" y="2267"/>
                    <a:pt x="3499" y="2038"/>
                  </a:cubicBezTo>
                  <a:cubicBezTo>
                    <a:pt x="2110" y="1804"/>
                    <a:pt x="1946" y="1618"/>
                    <a:pt x="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-1016884" y="2595985"/>
              <a:ext cx="139065" cy="161806"/>
            </a:xfrm>
            <a:custGeom>
              <a:avLst/>
              <a:gdLst/>
              <a:ahLst/>
              <a:cxnLst/>
              <a:rect l="l" t="t" r="r" b="b"/>
              <a:pathLst>
                <a:path w="3504" h="4077" extrusionOk="0">
                  <a:moveTo>
                    <a:pt x="1749" y="0"/>
                  </a:moveTo>
                  <a:cubicBezTo>
                    <a:pt x="1553" y="1618"/>
                    <a:pt x="1395" y="1804"/>
                    <a:pt x="0" y="2038"/>
                  </a:cubicBezTo>
                  <a:cubicBezTo>
                    <a:pt x="1395" y="2267"/>
                    <a:pt x="1553" y="2452"/>
                    <a:pt x="1749" y="4076"/>
                  </a:cubicBezTo>
                  <a:cubicBezTo>
                    <a:pt x="1951" y="2452"/>
                    <a:pt x="2109" y="2267"/>
                    <a:pt x="3504" y="2038"/>
                  </a:cubicBezTo>
                  <a:cubicBezTo>
                    <a:pt x="2109" y="1804"/>
                    <a:pt x="1951" y="1618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-584046" y="2595985"/>
              <a:ext cx="138906" cy="161806"/>
            </a:xfrm>
            <a:custGeom>
              <a:avLst/>
              <a:gdLst/>
              <a:ahLst/>
              <a:cxnLst/>
              <a:rect l="l" t="t" r="r" b="b"/>
              <a:pathLst>
                <a:path w="3500" h="4077" extrusionOk="0">
                  <a:moveTo>
                    <a:pt x="1750" y="0"/>
                  </a:moveTo>
                  <a:cubicBezTo>
                    <a:pt x="1554" y="1618"/>
                    <a:pt x="1390" y="1804"/>
                    <a:pt x="1" y="2038"/>
                  </a:cubicBezTo>
                  <a:cubicBezTo>
                    <a:pt x="1390" y="2267"/>
                    <a:pt x="1548" y="2452"/>
                    <a:pt x="1750" y="4076"/>
                  </a:cubicBezTo>
                  <a:cubicBezTo>
                    <a:pt x="1946" y="2452"/>
                    <a:pt x="2110" y="2267"/>
                    <a:pt x="3499" y="2038"/>
                  </a:cubicBezTo>
                  <a:cubicBezTo>
                    <a:pt x="2110" y="1804"/>
                    <a:pt x="1946" y="1618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anrope ExtraBold"/>
              <a:buNone/>
              <a:defRPr sz="30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Manrope ExtraBold"/>
              <a:buNone/>
              <a:defRPr sz="3500">
                <a:solidFill>
                  <a:schemeClr val="accent3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ctrTitle"/>
          </p:nvPr>
        </p:nvSpPr>
        <p:spPr>
          <a:xfrm>
            <a:off x="789316" y="1773309"/>
            <a:ext cx="5805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Bài 2</a:t>
            </a:r>
            <a:endParaRPr lang="vi-VN" sz="5000" b="1" dirty="0"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8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PRO192</a:t>
            </a:r>
            <a:endParaRPr lang="vi-VN" sz="35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>
            <a:off x="950699" y="3940962"/>
            <a:ext cx="537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Lập trình cơ bản: xử lý exception, sử dụng hàm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Thư viện: date time, math, random,...</a:t>
            </a:r>
          </a:p>
        </p:txBody>
      </p:sp>
      <p:grpSp>
        <p:nvGrpSpPr>
          <p:cNvPr id="299" name="Google Shape;299;p33"/>
          <p:cNvGrpSpPr/>
          <p:nvPr/>
        </p:nvGrpSpPr>
        <p:grpSpPr>
          <a:xfrm>
            <a:off x="6559167" y="852612"/>
            <a:ext cx="2365805" cy="3644494"/>
            <a:chOff x="6559167" y="852612"/>
            <a:chExt cx="2365805" cy="3644494"/>
          </a:xfrm>
        </p:grpSpPr>
        <p:grpSp>
          <p:nvGrpSpPr>
            <p:cNvPr id="300" name="Google Shape;300;p33"/>
            <p:cNvGrpSpPr/>
            <p:nvPr/>
          </p:nvGrpSpPr>
          <p:grpSpPr>
            <a:xfrm>
              <a:off x="7706887" y="1841614"/>
              <a:ext cx="1218085" cy="960929"/>
              <a:chOff x="6872225" y="1494500"/>
              <a:chExt cx="1218085" cy="960929"/>
            </a:xfrm>
          </p:grpSpPr>
          <p:sp>
            <p:nvSpPr>
              <p:cNvPr id="301" name="Google Shape;301;p33"/>
              <p:cNvSpPr/>
              <p:nvPr/>
            </p:nvSpPr>
            <p:spPr>
              <a:xfrm>
                <a:off x="6872225" y="1494500"/>
                <a:ext cx="1218085" cy="960929"/>
              </a:xfrm>
              <a:custGeom>
                <a:avLst/>
                <a:gdLst/>
                <a:ahLst/>
                <a:cxnLst/>
                <a:rect l="l" t="t" r="r" b="b"/>
                <a:pathLst>
                  <a:path w="30822" h="24315" extrusionOk="0">
                    <a:moveTo>
                      <a:pt x="15411" y="0"/>
                    </a:moveTo>
                    <a:cubicBezTo>
                      <a:pt x="6904" y="0"/>
                      <a:pt x="0" y="6905"/>
                      <a:pt x="0" y="15411"/>
                    </a:cubicBezTo>
                    <a:lnTo>
                      <a:pt x="0" y="24004"/>
                    </a:lnTo>
                    <a:cubicBezTo>
                      <a:pt x="0" y="24173"/>
                      <a:pt x="142" y="24315"/>
                      <a:pt x="311" y="24315"/>
                    </a:cubicBezTo>
                    <a:lnTo>
                      <a:pt x="30511" y="24315"/>
                    </a:lnTo>
                    <a:cubicBezTo>
                      <a:pt x="30679" y="24315"/>
                      <a:pt x="30821" y="24173"/>
                      <a:pt x="30821" y="24004"/>
                    </a:cubicBezTo>
                    <a:lnTo>
                      <a:pt x="30821" y="15411"/>
                    </a:lnTo>
                    <a:cubicBezTo>
                      <a:pt x="30821" y="6905"/>
                      <a:pt x="23917" y="0"/>
                      <a:pt x="15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2863" dist="19050" dir="66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6915498" y="1537577"/>
                <a:ext cx="1131497" cy="565966"/>
              </a:xfrm>
              <a:custGeom>
                <a:avLst/>
                <a:gdLst/>
                <a:ahLst/>
                <a:cxnLst/>
                <a:rect l="l" t="t" r="r" b="b"/>
                <a:pathLst>
                  <a:path w="28631" h="14321" extrusionOk="0">
                    <a:moveTo>
                      <a:pt x="14316" y="0"/>
                    </a:moveTo>
                    <a:cubicBezTo>
                      <a:pt x="6420" y="0"/>
                      <a:pt x="1" y="6425"/>
                      <a:pt x="1" y="14321"/>
                    </a:cubicBezTo>
                    <a:lnTo>
                      <a:pt x="4202" y="14321"/>
                    </a:lnTo>
                    <a:cubicBezTo>
                      <a:pt x="4202" y="8746"/>
                      <a:pt x="8741" y="4207"/>
                      <a:pt x="14316" y="4207"/>
                    </a:cubicBezTo>
                    <a:cubicBezTo>
                      <a:pt x="19890" y="4207"/>
                      <a:pt x="24424" y="8746"/>
                      <a:pt x="24424" y="14321"/>
                    </a:cubicBezTo>
                    <a:lnTo>
                      <a:pt x="28631" y="14321"/>
                    </a:lnTo>
                    <a:cubicBezTo>
                      <a:pt x="28631" y="6425"/>
                      <a:pt x="22212" y="0"/>
                      <a:pt x="143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6974065" y="2143337"/>
                <a:ext cx="87497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214" extrusionOk="0">
                    <a:moveTo>
                      <a:pt x="1107" y="1"/>
                    </a:moveTo>
                    <a:cubicBezTo>
                      <a:pt x="949" y="1"/>
                      <a:pt x="813" y="72"/>
                      <a:pt x="726" y="181"/>
                    </a:cubicBezTo>
                    <a:cubicBezTo>
                      <a:pt x="711" y="180"/>
                      <a:pt x="696" y="179"/>
                      <a:pt x="682" y="179"/>
                    </a:cubicBezTo>
                    <a:cubicBezTo>
                      <a:pt x="550" y="179"/>
                      <a:pt x="420" y="224"/>
                      <a:pt x="322" y="322"/>
                    </a:cubicBezTo>
                    <a:cubicBezTo>
                      <a:pt x="213" y="431"/>
                      <a:pt x="164" y="584"/>
                      <a:pt x="181" y="726"/>
                    </a:cubicBezTo>
                    <a:cubicBezTo>
                      <a:pt x="72" y="813"/>
                      <a:pt x="1" y="954"/>
                      <a:pt x="1" y="1107"/>
                    </a:cubicBezTo>
                    <a:cubicBezTo>
                      <a:pt x="1" y="1260"/>
                      <a:pt x="72" y="1401"/>
                      <a:pt x="181" y="1489"/>
                    </a:cubicBezTo>
                    <a:cubicBezTo>
                      <a:pt x="164" y="1630"/>
                      <a:pt x="213" y="1783"/>
                      <a:pt x="322" y="1892"/>
                    </a:cubicBezTo>
                    <a:cubicBezTo>
                      <a:pt x="417" y="1986"/>
                      <a:pt x="539" y="2031"/>
                      <a:pt x="666" y="2031"/>
                    </a:cubicBezTo>
                    <a:cubicBezTo>
                      <a:pt x="686" y="2031"/>
                      <a:pt x="706" y="2030"/>
                      <a:pt x="726" y="2028"/>
                    </a:cubicBezTo>
                    <a:cubicBezTo>
                      <a:pt x="813" y="2142"/>
                      <a:pt x="949" y="2213"/>
                      <a:pt x="1107" y="2213"/>
                    </a:cubicBezTo>
                    <a:cubicBezTo>
                      <a:pt x="1260" y="2213"/>
                      <a:pt x="1401" y="2142"/>
                      <a:pt x="1488" y="2028"/>
                    </a:cubicBezTo>
                    <a:cubicBezTo>
                      <a:pt x="1508" y="2030"/>
                      <a:pt x="1527" y="2031"/>
                      <a:pt x="1546" y="2031"/>
                    </a:cubicBezTo>
                    <a:cubicBezTo>
                      <a:pt x="1671" y="2031"/>
                      <a:pt x="1797" y="1986"/>
                      <a:pt x="1892" y="1892"/>
                    </a:cubicBezTo>
                    <a:cubicBezTo>
                      <a:pt x="2001" y="1783"/>
                      <a:pt x="2044" y="1630"/>
                      <a:pt x="2028" y="1489"/>
                    </a:cubicBezTo>
                    <a:cubicBezTo>
                      <a:pt x="2142" y="1401"/>
                      <a:pt x="2213" y="1260"/>
                      <a:pt x="2213" y="1107"/>
                    </a:cubicBezTo>
                    <a:cubicBezTo>
                      <a:pt x="2213" y="954"/>
                      <a:pt x="2142" y="813"/>
                      <a:pt x="2028" y="726"/>
                    </a:cubicBezTo>
                    <a:cubicBezTo>
                      <a:pt x="2044" y="578"/>
                      <a:pt x="2001" y="431"/>
                      <a:pt x="1892" y="322"/>
                    </a:cubicBezTo>
                    <a:cubicBezTo>
                      <a:pt x="1789" y="224"/>
                      <a:pt x="1659" y="179"/>
                      <a:pt x="1531" y="179"/>
                    </a:cubicBezTo>
                    <a:cubicBezTo>
                      <a:pt x="1517" y="179"/>
                      <a:pt x="1502" y="180"/>
                      <a:pt x="1488" y="181"/>
                    </a:cubicBezTo>
                    <a:cubicBezTo>
                      <a:pt x="1401" y="72"/>
                      <a:pt x="1260" y="1"/>
                      <a:pt x="1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900940" y="2143337"/>
                <a:ext cx="87458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214" extrusionOk="0">
                    <a:moveTo>
                      <a:pt x="1106" y="1"/>
                    </a:moveTo>
                    <a:cubicBezTo>
                      <a:pt x="954" y="1"/>
                      <a:pt x="812" y="72"/>
                      <a:pt x="725" y="181"/>
                    </a:cubicBezTo>
                    <a:cubicBezTo>
                      <a:pt x="711" y="180"/>
                      <a:pt x="697" y="179"/>
                      <a:pt x="683" y="179"/>
                    </a:cubicBezTo>
                    <a:cubicBezTo>
                      <a:pt x="554" y="179"/>
                      <a:pt x="420" y="224"/>
                      <a:pt x="322" y="322"/>
                    </a:cubicBezTo>
                    <a:cubicBezTo>
                      <a:pt x="213" y="431"/>
                      <a:pt x="169" y="584"/>
                      <a:pt x="186" y="726"/>
                    </a:cubicBezTo>
                    <a:cubicBezTo>
                      <a:pt x="71" y="813"/>
                      <a:pt x="0" y="954"/>
                      <a:pt x="0" y="1107"/>
                    </a:cubicBezTo>
                    <a:cubicBezTo>
                      <a:pt x="0" y="1260"/>
                      <a:pt x="71" y="1401"/>
                      <a:pt x="186" y="1489"/>
                    </a:cubicBezTo>
                    <a:cubicBezTo>
                      <a:pt x="169" y="1630"/>
                      <a:pt x="213" y="1783"/>
                      <a:pt x="322" y="1892"/>
                    </a:cubicBezTo>
                    <a:cubicBezTo>
                      <a:pt x="421" y="1986"/>
                      <a:pt x="544" y="2031"/>
                      <a:pt x="667" y="2031"/>
                    </a:cubicBezTo>
                    <a:cubicBezTo>
                      <a:pt x="686" y="2031"/>
                      <a:pt x="706" y="2030"/>
                      <a:pt x="725" y="2028"/>
                    </a:cubicBezTo>
                    <a:cubicBezTo>
                      <a:pt x="812" y="2142"/>
                      <a:pt x="954" y="2213"/>
                      <a:pt x="1106" y="2213"/>
                    </a:cubicBezTo>
                    <a:cubicBezTo>
                      <a:pt x="1264" y="2213"/>
                      <a:pt x="1401" y="2142"/>
                      <a:pt x="1488" y="2028"/>
                    </a:cubicBezTo>
                    <a:cubicBezTo>
                      <a:pt x="1508" y="2030"/>
                      <a:pt x="1528" y="2031"/>
                      <a:pt x="1548" y="2031"/>
                    </a:cubicBezTo>
                    <a:cubicBezTo>
                      <a:pt x="1674" y="2031"/>
                      <a:pt x="1797" y="1986"/>
                      <a:pt x="1891" y="1892"/>
                    </a:cubicBezTo>
                    <a:cubicBezTo>
                      <a:pt x="2000" y="1783"/>
                      <a:pt x="2049" y="1630"/>
                      <a:pt x="2033" y="1489"/>
                    </a:cubicBezTo>
                    <a:cubicBezTo>
                      <a:pt x="2142" y="1401"/>
                      <a:pt x="2213" y="1260"/>
                      <a:pt x="2213" y="1107"/>
                    </a:cubicBezTo>
                    <a:cubicBezTo>
                      <a:pt x="2213" y="954"/>
                      <a:pt x="2142" y="813"/>
                      <a:pt x="2033" y="726"/>
                    </a:cubicBezTo>
                    <a:cubicBezTo>
                      <a:pt x="2049" y="578"/>
                      <a:pt x="2000" y="431"/>
                      <a:pt x="1891" y="322"/>
                    </a:cubicBezTo>
                    <a:cubicBezTo>
                      <a:pt x="1793" y="224"/>
                      <a:pt x="1664" y="179"/>
                      <a:pt x="1532" y="179"/>
                    </a:cubicBezTo>
                    <a:cubicBezTo>
                      <a:pt x="1517" y="179"/>
                      <a:pt x="1502" y="180"/>
                      <a:pt x="1488" y="181"/>
                    </a:cubicBezTo>
                    <a:cubicBezTo>
                      <a:pt x="1401" y="72"/>
                      <a:pt x="1264" y="1"/>
                      <a:pt x="1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68300" y="1785010"/>
                <a:ext cx="610584" cy="610544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15449" extrusionOk="0">
                    <a:moveTo>
                      <a:pt x="7728" y="0"/>
                    </a:moveTo>
                    <a:cubicBezTo>
                      <a:pt x="6649" y="0"/>
                      <a:pt x="5685" y="502"/>
                      <a:pt x="5058" y="1286"/>
                    </a:cubicBezTo>
                    <a:cubicBezTo>
                      <a:pt x="4932" y="1273"/>
                      <a:pt x="4805" y="1266"/>
                      <a:pt x="4679" y="1266"/>
                    </a:cubicBezTo>
                    <a:cubicBezTo>
                      <a:pt x="3805" y="1266"/>
                      <a:pt x="2934" y="1596"/>
                      <a:pt x="2262" y="2267"/>
                    </a:cubicBezTo>
                    <a:cubicBezTo>
                      <a:pt x="1500" y="3030"/>
                      <a:pt x="1173" y="4060"/>
                      <a:pt x="1282" y="5057"/>
                    </a:cubicBezTo>
                    <a:cubicBezTo>
                      <a:pt x="502" y="5684"/>
                      <a:pt x="1" y="6648"/>
                      <a:pt x="1" y="7727"/>
                    </a:cubicBezTo>
                    <a:cubicBezTo>
                      <a:pt x="1" y="8806"/>
                      <a:pt x="502" y="9765"/>
                      <a:pt x="1282" y="10392"/>
                    </a:cubicBezTo>
                    <a:cubicBezTo>
                      <a:pt x="1173" y="11389"/>
                      <a:pt x="1500" y="12425"/>
                      <a:pt x="2262" y="13187"/>
                    </a:cubicBezTo>
                    <a:cubicBezTo>
                      <a:pt x="2935" y="13855"/>
                      <a:pt x="3807" y="14189"/>
                      <a:pt x="4683" y="14189"/>
                    </a:cubicBezTo>
                    <a:cubicBezTo>
                      <a:pt x="4808" y="14189"/>
                      <a:pt x="4933" y="14182"/>
                      <a:pt x="5058" y="14168"/>
                    </a:cubicBezTo>
                    <a:cubicBezTo>
                      <a:pt x="5685" y="14948"/>
                      <a:pt x="6644" y="15449"/>
                      <a:pt x="7728" y="15449"/>
                    </a:cubicBezTo>
                    <a:cubicBezTo>
                      <a:pt x="8807" y="15449"/>
                      <a:pt x="9766" y="14948"/>
                      <a:pt x="10393" y="14168"/>
                    </a:cubicBezTo>
                    <a:cubicBezTo>
                      <a:pt x="10517" y="14182"/>
                      <a:pt x="10643" y="14189"/>
                      <a:pt x="10768" y="14189"/>
                    </a:cubicBezTo>
                    <a:cubicBezTo>
                      <a:pt x="11644" y="14189"/>
                      <a:pt x="12521" y="13855"/>
                      <a:pt x="13188" y="13187"/>
                    </a:cubicBezTo>
                    <a:cubicBezTo>
                      <a:pt x="13951" y="12425"/>
                      <a:pt x="14278" y="11389"/>
                      <a:pt x="14169" y="10392"/>
                    </a:cubicBezTo>
                    <a:cubicBezTo>
                      <a:pt x="14948" y="9765"/>
                      <a:pt x="15450" y="8806"/>
                      <a:pt x="15450" y="7727"/>
                    </a:cubicBezTo>
                    <a:cubicBezTo>
                      <a:pt x="15450" y="6648"/>
                      <a:pt x="14948" y="5684"/>
                      <a:pt x="14169" y="5057"/>
                    </a:cubicBezTo>
                    <a:cubicBezTo>
                      <a:pt x="14278" y="4060"/>
                      <a:pt x="13951" y="3030"/>
                      <a:pt x="13188" y="2267"/>
                    </a:cubicBezTo>
                    <a:cubicBezTo>
                      <a:pt x="12522" y="1596"/>
                      <a:pt x="11647" y="1266"/>
                      <a:pt x="10772" y="1266"/>
                    </a:cubicBezTo>
                    <a:cubicBezTo>
                      <a:pt x="10645" y="1266"/>
                      <a:pt x="10519" y="1273"/>
                      <a:pt x="10393" y="1286"/>
                    </a:cubicBezTo>
                    <a:cubicBezTo>
                      <a:pt x="9766" y="502"/>
                      <a:pt x="8807" y="0"/>
                      <a:pt x="77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330683" y="1974745"/>
                <a:ext cx="4418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112" extrusionOk="0">
                    <a:moveTo>
                      <a:pt x="562" y="0"/>
                    </a:moveTo>
                    <a:cubicBezTo>
                      <a:pt x="251" y="0"/>
                      <a:pt x="1" y="251"/>
                      <a:pt x="1" y="556"/>
                    </a:cubicBezTo>
                    <a:cubicBezTo>
                      <a:pt x="1" y="867"/>
                      <a:pt x="251" y="1112"/>
                      <a:pt x="562" y="1112"/>
                    </a:cubicBezTo>
                    <a:cubicBezTo>
                      <a:pt x="867" y="1112"/>
                      <a:pt x="1118" y="867"/>
                      <a:pt x="1118" y="556"/>
                    </a:cubicBezTo>
                    <a:cubicBezTo>
                      <a:pt x="1118" y="251"/>
                      <a:pt x="867" y="0"/>
                      <a:pt x="5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7262434" y="2071213"/>
                <a:ext cx="38374" cy="38374"/>
              </a:xfrm>
              <a:custGeom>
                <a:avLst/>
                <a:gdLst/>
                <a:ahLst/>
                <a:cxnLst/>
                <a:rect l="l" t="t" r="r" b="b"/>
                <a:pathLst>
                  <a:path w="971" h="971" extrusionOk="0">
                    <a:moveTo>
                      <a:pt x="485" y="0"/>
                    </a:moveTo>
                    <a:cubicBezTo>
                      <a:pt x="218" y="0"/>
                      <a:pt x="0" y="218"/>
                      <a:pt x="0" y="485"/>
                    </a:cubicBezTo>
                    <a:cubicBezTo>
                      <a:pt x="0" y="752"/>
                      <a:pt x="218" y="970"/>
                      <a:pt x="485" y="970"/>
                    </a:cubicBezTo>
                    <a:cubicBezTo>
                      <a:pt x="752" y="970"/>
                      <a:pt x="970" y="752"/>
                      <a:pt x="970" y="485"/>
                    </a:cubicBezTo>
                    <a:cubicBezTo>
                      <a:pt x="970" y="218"/>
                      <a:pt x="752" y="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7644028" y="2071213"/>
                <a:ext cx="38572" cy="383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1" extrusionOk="0">
                    <a:moveTo>
                      <a:pt x="485" y="0"/>
                    </a:moveTo>
                    <a:cubicBezTo>
                      <a:pt x="218" y="0"/>
                      <a:pt x="0" y="218"/>
                      <a:pt x="0" y="485"/>
                    </a:cubicBezTo>
                    <a:cubicBezTo>
                      <a:pt x="0" y="752"/>
                      <a:pt x="218" y="970"/>
                      <a:pt x="485" y="970"/>
                    </a:cubicBezTo>
                    <a:cubicBezTo>
                      <a:pt x="758" y="970"/>
                      <a:pt x="976" y="752"/>
                      <a:pt x="976" y="485"/>
                    </a:cubicBezTo>
                    <a:cubicBezTo>
                      <a:pt x="976" y="218"/>
                      <a:pt x="758" y="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7533968" y="1974745"/>
                <a:ext cx="43986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2" extrusionOk="0">
                    <a:moveTo>
                      <a:pt x="557" y="0"/>
                    </a:moveTo>
                    <a:cubicBezTo>
                      <a:pt x="246" y="0"/>
                      <a:pt x="1" y="251"/>
                      <a:pt x="1" y="556"/>
                    </a:cubicBezTo>
                    <a:cubicBezTo>
                      <a:pt x="1" y="867"/>
                      <a:pt x="246" y="1112"/>
                      <a:pt x="557" y="1112"/>
                    </a:cubicBezTo>
                    <a:cubicBezTo>
                      <a:pt x="862" y="1112"/>
                      <a:pt x="1112" y="867"/>
                      <a:pt x="1112" y="556"/>
                    </a:cubicBezTo>
                    <a:cubicBezTo>
                      <a:pt x="1112" y="251"/>
                      <a:pt x="86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7391621" y="1986720"/>
                <a:ext cx="115280" cy="179697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4547" extrusionOk="0">
                    <a:moveTo>
                      <a:pt x="1682" y="0"/>
                    </a:moveTo>
                    <a:cubicBezTo>
                      <a:pt x="1577" y="0"/>
                      <a:pt x="1479" y="67"/>
                      <a:pt x="1439" y="171"/>
                    </a:cubicBezTo>
                    <a:lnTo>
                      <a:pt x="28" y="4209"/>
                    </a:lnTo>
                    <a:cubicBezTo>
                      <a:pt x="1" y="4285"/>
                      <a:pt x="12" y="4373"/>
                      <a:pt x="61" y="4438"/>
                    </a:cubicBezTo>
                    <a:cubicBezTo>
                      <a:pt x="104" y="4509"/>
                      <a:pt x="186" y="4547"/>
                      <a:pt x="268" y="4547"/>
                    </a:cubicBezTo>
                    <a:lnTo>
                      <a:pt x="2660" y="4547"/>
                    </a:lnTo>
                    <a:cubicBezTo>
                      <a:pt x="2802" y="4547"/>
                      <a:pt x="2916" y="4432"/>
                      <a:pt x="2916" y="4291"/>
                    </a:cubicBezTo>
                    <a:cubicBezTo>
                      <a:pt x="2916" y="4155"/>
                      <a:pt x="2802" y="4040"/>
                      <a:pt x="2660" y="4040"/>
                    </a:cubicBezTo>
                    <a:lnTo>
                      <a:pt x="622" y="4040"/>
                    </a:lnTo>
                    <a:lnTo>
                      <a:pt x="1919" y="335"/>
                    </a:lnTo>
                    <a:cubicBezTo>
                      <a:pt x="1963" y="204"/>
                      <a:pt x="1897" y="62"/>
                      <a:pt x="1761" y="13"/>
                    </a:cubicBezTo>
                    <a:cubicBezTo>
                      <a:pt x="1735" y="4"/>
                      <a:pt x="1708" y="0"/>
                      <a:pt x="1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7319697" y="2173174"/>
                <a:ext cx="308019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1584" extrusionOk="0">
                    <a:moveTo>
                      <a:pt x="280" y="0"/>
                    </a:moveTo>
                    <a:cubicBezTo>
                      <a:pt x="222" y="0"/>
                      <a:pt x="163" y="21"/>
                      <a:pt x="115" y="63"/>
                    </a:cubicBezTo>
                    <a:cubicBezTo>
                      <a:pt x="12" y="156"/>
                      <a:pt x="1" y="319"/>
                      <a:pt x="93" y="423"/>
                    </a:cubicBezTo>
                    <a:cubicBezTo>
                      <a:pt x="153" y="488"/>
                      <a:pt x="1167" y="1584"/>
                      <a:pt x="3363" y="1584"/>
                    </a:cubicBezTo>
                    <a:cubicBezTo>
                      <a:pt x="4469" y="1584"/>
                      <a:pt x="5881" y="1306"/>
                      <a:pt x="7613" y="483"/>
                    </a:cubicBezTo>
                    <a:cubicBezTo>
                      <a:pt x="7744" y="423"/>
                      <a:pt x="7793" y="270"/>
                      <a:pt x="7733" y="145"/>
                    </a:cubicBezTo>
                    <a:cubicBezTo>
                      <a:pt x="7694" y="54"/>
                      <a:pt x="7603" y="1"/>
                      <a:pt x="7508" y="1"/>
                    </a:cubicBezTo>
                    <a:cubicBezTo>
                      <a:pt x="7472" y="1"/>
                      <a:pt x="7435" y="9"/>
                      <a:pt x="7401" y="25"/>
                    </a:cubicBezTo>
                    <a:cubicBezTo>
                      <a:pt x="5729" y="818"/>
                      <a:pt x="4394" y="1080"/>
                      <a:pt x="3359" y="1080"/>
                    </a:cubicBezTo>
                    <a:cubicBezTo>
                      <a:pt x="1405" y="1080"/>
                      <a:pt x="523" y="146"/>
                      <a:pt x="469" y="85"/>
                    </a:cubicBezTo>
                    <a:cubicBezTo>
                      <a:pt x="419" y="29"/>
                      <a:pt x="350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33"/>
            <p:cNvGrpSpPr/>
            <p:nvPr/>
          </p:nvGrpSpPr>
          <p:grpSpPr>
            <a:xfrm>
              <a:off x="6732043" y="2962819"/>
              <a:ext cx="1434626" cy="1534287"/>
              <a:chOff x="6878768" y="2974894"/>
              <a:chExt cx="1434626" cy="1534287"/>
            </a:xfrm>
          </p:grpSpPr>
          <p:sp>
            <p:nvSpPr>
              <p:cNvPr id="313" name="Google Shape;313;p33"/>
              <p:cNvSpPr/>
              <p:nvPr/>
            </p:nvSpPr>
            <p:spPr>
              <a:xfrm rot="-1721601">
                <a:off x="7111995" y="3132460"/>
                <a:ext cx="968173" cy="1219156"/>
              </a:xfrm>
              <a:custGeom>
                <a:avLst/>
                <a:gdLst/>
                <a:ahLst/>
                <a:cxnLst/>
                <a:rect l="l" t="t" r="r" b="b"/>
                <a:pathLst>
                  <a:path w="24719" h="31127" extrusionOk="0">
                    <a:moveTo>
                      <a:pt x="4224" y="1"/>
                    </a:moveTo>
                    <a:cubicBezTo>
                      <a:pt x="1886" y="1"/>
                      <a:pt x="1" y="1886"/>
                      <a:pt x="1" y="4224"/>
                    </a:cubicBezTo>
                    <a:lnTo>
                      <a:pt x="1" y="26904"/>
                    </a:lnTo>
                    <a:cubicBezTo>
                      <a:pt x="1" y="29241"/>
                      <a:pt x="1886" y="31127"/>
                      <a:pt x="4224" y="31127"/>
                    </a:cubicBezTo>
                    <a:lnTo>
                      <a:pt x="20495" y="31127"/>
                    </a:lnTo>
                    <a:cubicBezTo>
                      <a:pt x="22833" y="31127"/>
                      <a:pt x="24719" y="29241"/>
                      <a:pt x="24719" y="26904"/>
                    </a:cubicBezTo>
                    <a:lnTo>
                      <a:pt x="24719" y="4224"/>
                    </a:lnTo>
                    <a:cubicBezTo>
                      <a:pt x="24719" y="1886"/>
                      <a:pt x="22833" y="1"/>
                      <a:pt x="20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2863" dist="19050" dir="66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 rot="-1721601">
                <a:off x="7472559" y="4167248"/>
                <a:ext cx="165050" cy="157726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4027" extrusionOk="0">
                    <a:moveTo>
                      <a:pt x="1" y="0"/>
                    </a:moveTo>
                    <a:lnTo>
                      <a:pt x="1" y="1776"/>
                    </a:lnTo>
                    <a:cubicBezTo>
                      <a:pt x="1" y="3019"/>
                      <a:pt x="1009" y="4027"/>
                      <a:pt x="2257" y="4027"/>
                    </a:cubicBezTo>
                    <a:lnTo>
                      <a:pt x="4213" y="4027"/>
                    </a:lnTo>
                    <a:cubicBezTo>
                      <a:pt x="2835" y="2725"/>
                      <a:pt x="1347" y="1297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 rot="-1721601">
                <a:off x="7219492" y="3297629"/>
                <a:ext cx="325518" cy="144331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3685" extrusionOk="0">
                    <a:moveTo>
                      <a:pt x="1" y="1"/>
                    </a:moveTo>
                    <a:cubicBezTo>
                      <a:pt x="1521" y="1210"/>
                      <a:pt x="2916" y="2627"/>
                      <a:pt x="4169" y="3684"/>
                    </a:cubicBezTo>
                    <a:cubicBezTo>
                      <a:pt x="5515" y="2524"/>
                      <a:pt x="6910" y="1178"/>
                      <a:pt x="8311" y="1"/>
                    </a:cubicBezTo>
                    <a:lnTo>
                      <a:pt x="4496" y="1"/>
                    </a:lnTo>
                    <a:cubicBezTo>
                      <a:pt x="4365" y="115"/>
                      <a:pt x="4229" y="229"/>
                      <a:pt x="4098" y="344"/>
                    </a:cubicBezTo>
                    <a:cubicBezTo>
                      <a:pt x="3968" y="229"/>
                      <a:pt x="3831" y="115"/>
                      <a:pt x="3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 rot="-1721601">
                <a:off x="7941808" y="3889868"/>
                <a:ext cx="180835" cy="172884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414" extrusionOk="0">
                    <a:moveTo>
                      <a:pt x="4616" y="0"/>
                    </a:moveTo>
                    <a:cubicBezTo>
                      <a:pt x="3167" y="1395"/>
                      <a:pt x="1516" y="2981"/>
                      <a:pt x="1" y="4414"/>
                    </a:cubicBezTo>
                    <a:lnTo>
                      <a:pt x="2360" y="4414"/>
                    </a:lnTo>
                    <a:cubicBezTo>
                      <a:pt x="3608" y="4414"/>
                      <a:pt x="4616" y="3406"/>
                      <a:pt x="4616" y="2163"/>
                    </a:cubicBezTo>
                    <a:lnTo>
                      <a:pt x="46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 rot="-1721601">
                <a:off x="7123292" y="3299364"/>
                <a:ext cx="525937" cy="200457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5118" extrusionOk="0">
                    <a:moveTo>
                      <a:pt x="268" y="1"/>
                    </a:moveTo>
                    <a:cubicBezTo>
                      <a:pt x="175" y="1"/>
                      <a:pt x="88" y="6"/>
                      <a:pt x="1" y="17"/>
                    </a:cubicBezTo>
                    <a:cubicBezTo>
                      <a:pt x="2693" y="769"/>
                      <a:pt x="5069" y="3461"/>
                      <a:pt x="7036" y="5117"/>
                    </a:cubicBezTo>
                    <a:cubicBezTo>
                      <a:pt x="9101" y="3341"/>
                      <a:pt x="11286" y="1047"/>
                      <a:pt x="13428" y="1"/>
                    </a:cubicBezTo>
                    <a:lnTo>
                      <a:pt x="11145" y="1"/>
                    </a:lnTo>
                    <a:cubicBezTo>
                      <a:pt x="9744" y="1178"/>
                      <a:pt x="8349" y="2524"/>
                      <a:pt x="7003" y="3684"/>
                    </a:cubicBezTo>
                    <a:cubicBezTo>
                      <a:pt x="5750" y="2627"/>
                      <a:pt x="4355" y="1210"/>
                      <a:pt x="2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 rot="-1721601">
                <a:off x="7442692" y="4050450"/>
                <a:ext cx="268334" cy="255722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6529" extrusionOk="0">
                    <a:moveTo>
                      <a:pt x="1" y="1"/>
                    </a:moveTo>
                    <a:lnTo>
                      <a:pt x="1" y="2502"/>
                    </a:lnTo>
                    <a:cubicBezTo>
                      <a:pt x="1347" y="3799"/>
                      <a:pt x="2840" y="5232"/>
                      <a:pt x="4213" y="6529"/>
                    </a:cubicBezTo>
                    <a:lnTo>
                      <a:pt x="6851" y="6529"/>
                    </a:lnTo>
                    <a:cubicBezTo>
                      <a:pt x="4889" y="4714"/>
                      <a:pt x="2017" y="195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 rot="-1721601">
                <a:off x="7824063" y="3824118"/>
                <a:ext cx="281768" cy="268726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6861" extrusionOk="0">
                    <a:moveTo>
                      <a:pt x="7193" y="0"/>
                    </a:moveTo>
                    <a:cubicBezTo>
                      <a:pt x="5177" y="1957"/>
                      <a:pt x="2082" y="4937"/>
                      <a:pt x="0" y="6861"/>
                    </a:cubicBezTo>
                    <a:lnTo>
                      <a:pt x="2578" y="6861"/>
                    </a:lnTo>
                    <a:cubicBezTo>
                      <a:pt x="4093" y="5428"/>
                      <a:pt x="5744" y="3842"/>
                      <a:pt x="7193" y="2447"/>
                    </a:cubicBezTo>
                    <a:lnTo>
                      <a:pt x="71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 rot="-1721601">
                <a:off x="7056878" y="3286183"/>
                <a:ext cx="720793" cy="257837"/>
              </a:xfrm>
              <a:custGeom>
                <a:avLst/>
                <a:gdLst/>
                <a:ahLst/>
                <a:cxnLst/>
                <a:rect l="l" t="t" r="r" b="b"/>
                <a:pathLst>
                  <a:path w="18403" h="6583" extrusionOk="0">
                    <a:moveTo>
                      <a:pt x="15411" y="0"/>
                    </a:moveTo>
                    <a:cubicBezTo>
                      <a:pt x="13269" y="1052"/>
                      <a:pt x="11084" y="3346"/>
                      <a:pt x="9019" y="5122"/>
                    </a:cubicBezTo>
                    <a:cubicBezTo>
                      <a:pt x="7052" y="3466"/>
                      <a:pt x="4676" y="774"/>
                      <a:pt x="1984" y="22"/>
                    </a:cubicBezTo>
                    <a:cubicBezTo>
                      <a:pt x="867" y="153"/>
                      <a:pt x="0" y="1101"/>
                      <a:pt x="0" y="2256"/>
                    </a:cubicBezTo>
                    <a:lnTo>
                      <a:pt x="0" y="2648"/>
                    </a:lnTo>
                    <a:cubicBezTo>
                      <a:pt x="632" y="2381"/>
                      <a:pt x="1308" y="2223"/>
                      <a:pt x="1978" y="2207"/>
                    </a:cubicBezTo>
                    <a:cubicBezTo>
                      <a:pt x="2012" y="2206"/>
                      <a:pt x="2046" y="2206"/>
                      <a:pt x="2080" y="2206"/>
                    </a:cubicBezTo>
                    <a:cubicBezTo>
                      <a:pt x="4784" y="2206"/>
                      <a:pt x="7152" y="4979"/>
                      <a:pt x="9052" y="6583"/>
                    </a:cubicBezTo>
                    <a:lnTo>
                      <a:pt x="9052" y="6577"/>
                    </a:lnTo>
                    <a:cubicBezTo>
                      <a:pt x="11329" y="4621"/>
                      <a:pt x="13798" y="1886"/>
                      <a:pt x="16097" y="1886"/>
                    </a:cubicBezTo>
                    <a:cubicBezTo>
                      <a:pt x="16915" y="1886"/>
                      <a:pt x="17689" y="2022"/>
                      <a:pt x="18402" y="2283"/>
                    </a:cubicBezTo>
                    <a:lnTo>
                      <a:pt x="18402" y="2256"/>
                    </a:lnTo>
                    <a:cubicBezTo>
                      <a:pt x="18402" y="1014"/>
                      <a:pt x="17394" y="0"/>
                      <a:pt x="16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 rot="-1721601">
                <a:off x="7388583" y="3838002"/>
                <a:ext cx="720793" cy="366252"/>
              </a:xfrm>
              <a:custGeom>
                <a:avLst/>
                <a:gdLst/>
                <a:ahLst/>
                <a:cxnLst/>
                <a:rect l="l" t="t" r="r" b="b"/>
                <a:pathLst>
                  <a:path w="18403" h="9351" extrusionOk="0">
                    <a:moveTo>
                      <a:pt x="18402" y="0"/>
                    </a:moveTo>
                    <a:cubicBezTo>
                      <a:pt x="17683" y="698"/>
                      <a:pt x="9411" y="8768"/>
                      <a:pt x="9057" y="8768"/>
                    </a:cubicBezTo>
                    <a:cubicBezTo>
                      <a:pt x="8730" y="8768"/>
                      <a:pt x="1630" y="1869"/>
                      <a:pt x="0" y="278"/>
                    </a:cubicBezTo>
                    <a:lnTo>
                      <a:pt x="0" y="2823"/>
                    </a:lnTo>
                    <a:cubicBezTo>
                      <a:pt x="2011" y="4774"/>
                      <a:pt x="4883" y="7536"/>
                      <a:pt x="6845" y="9351"/>
                    </a:cubicBezTo>
                    <a:lnTo>
                      <a:pt x="11209" y="9351"/>
                    </a:lnTo>
                    <a:cubicBezTo>
                      <a:pt x="13291" y="7427"/>
                      <a:pt x="16386" y="4447"/>
                      <a:pt x="18402" y="2490"/>
                    </a:cubicBezTo>
                    <a:lnTo>
                      <a:pt x="18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 rot="-1721601">
                <a:off x="7089143" y="3351760"/>
                <a:ext cx="721028" cy="24550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6268" extrusionOk="0">
                    <a:moveTo>
                      <a:pt x="16103" y="1"/>
                    </a:moveTo>
                    <a:cubicBezTo>
                      <a:pt x="13798" y="1"/>
                      <a:pt x="11335" y="2731"/>
                      <a:pt x="9058" y="4692"/>
                    </a:cubicBezTo>
                    <a:cubicBezTo>
                      <a:pt x="7156" y="3092"/>
                      <a:pt x="4786" y="315"/>
                      <a:pt x="2078" y="315"/>
                    </a:cubicBezTo>
                    <a:cubicBezTo>
                      <a:pt x="2047" y="315"/>
                      <a:pt x="2016" y="316"/>
                      <a:pt x="1984" y="317"/>
                    </a:cubicBezTo>
                    <a:cubicBezTo>
                      <a:pt x="1309" y="333"/>
                      <a:pt x="638" y="496"/>
                      <a:pt x="1" y="758"/>
                    </a:cubicBezTo>
                    <a:lnTo>
                      <a:pt x="1" y="4867"/>
                    </a:lnTo>
                    <a:cubicBezTo>
                      <a:pt x="862" y="3739"/>
                      <a:pt x="2241" y="2927"/>
                      <a:pt x="3636" y="2894"/>
                    </a:cubicBezTo>
                    <a:cubicBezTo>
                      <a:pt x="3662" y="2893"/>
                      <a:pt x="3688" y="2893"/>
                      <a:pt x="3714" y="2893"/>
                    </a:cubicBezTo>
                    <a:cubicBezTo>
                      <a:pt x="5801" y="2893"/>
                      <a:pt x="7626" y="5029"/>
                      <a:pt x="9090" y="6267"/>
                    </a:cubicBezTo>
                    <a:cubicBezTo>
                      <a:pt x="10850" y="4752"/>
                      <a:pt x="12747" y="2649"/>
                      <a:pt x="14523" y="2649"/>
                    </a:cubicBezTo>
                    <a:cubicBezTo>
                      <a:pt x="16125" y="2649"/>
                      <a:pt x="17526" y="3330"/>
                      <a:pt x="18408" y="4485"/>
                    </a:cubicBezTo>
                    <a:lnTo>
                      <a:pt x="18408" y="393"/>
                    </a:lnTo>
                    <a:cubicBezTo>
                      <a:pt x="17695" y="137"/>
                      <a:pt x="16921" y="1"/>
                      <a:pt x="161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 rot="-1721601">
                <a:off x="7351062" y="3715058"/>
                <a:ext cx="721028" cy="475959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2152" extrusionOk="0">
                    <a:moveTo>
                      <a:pt x="18408" y="0"/>
                    </a:moveTo>
                    <a:cubicBezTo>
                      <a:pt x="17907" y="921"/>
                      <a:pt x="17215" y="1831"/>
                      <a:pt x="16343" y="2703"/>
                    </a:cubicBezTo>
                    <a:cubicBezTo>
                      <a:pt x="16343" y="2703"/>
                      <a:pt x="9379" y="9504"/>
                      <a:pt x="9096" y="9504"/>
                    </a:cubicBezTo>
                    <a:cubicBezTo>
                      <a:pt x="8812" y="9504"/>
                      <a:pt x="1848" y="2703"/>
                      <a:pt x="1848" y="2703"/>
                    </a:cubicBezTo>
                    <a:cubicBezTo>
                      <a:pt x="1080" y="1940"/>
                      <a:pt x="464" y="1139"/>
                      <a:pt x="1" y="322"/>
                    </a:cubicBezTo>
                    <a:lnTo>
                      <a:pt x="1" y="3657"/>
                    </a:lnTo>
                    <a:cubicBezTo>
                      <a:pt x="1636" y="5253"/>
                      <a:pt x="8736" y="12152"/>
                      <a:pt x="9063" y="12152"/>
                    </a:cubicBezTo>
                    <a:cubicBezTo>
                      <a:pt x="9417" y="12152"/>
                      <a:pt x="17689" y="4082"/>
                      <a:pt x="18408" y="3384"/>
                    </a:cubicBezTo>
                    <a:lnTo>
                      <a:pt x="18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 rot="-1721601">
                <a:off x="7247984" y="3414848"/>
                <a:ext cx="720793" cy="698820"/>
              </a:xfrm>
              <a:custGeom>
                <a:avLst/>
                <a:gdLst/>
                <a:ahLst/>
                <a:cxnLst/>
                <a:rect l="l" t="t" r="r" b="b"/>
                <a:pathLst>
                  <a:path w="18403" h="17842" extrusionOk="0">
                    <a:moveTo>
                      <a:pt x="13362" y="1941"/>
                    </a:moveTo>
                    <a:cubicBezTo>
                      <a:pt x="14948" y="1941"/>
                      <a:pt x="16288" y="2796"/>
                      <a:pt x="16860" y="4175"/>
                    </a:cubicBezTo>
                    <a:cubicBezTo>
                      <a:pt x="17650" y="6093"/>
                      <a:pt x="16877" y="8485"/>
                      <a:pt x="14784" y="10583"/>
                    </a:cubicBezTo>
                    <a:cubicBezTo>
                      <a:pt x="14784" y="10583"/>
                      <a:pt x="9335" y="15902"/>
                      <a:pt x="9111" y="15902"/>
                    </a:cubicBezTo>
                    <a:cubicBezTo>
                      <a:pt x="8888" y="15902"/>
                      <a:pt x="3444" y="10583"/>
                      <a:pt x="3444" y="10583"/>
                    </a:cubicBezTo>
                    <a:cubicBezTo>
                      <a:pt x="1477" y="8632"/>
                      <a:pt x="763" y="6349"/>
                      <a:pt x="1537" y="4469"/>
                    </a:cubicBezTo>
                    <a:cubicBezTo>
                      <a:pt x="2066" y="3189"/>
                      <a:pt x="3444" y="2164"/>
                      <a:pt x="4839" y="2131"/>
                    </a:cubicBezTo>
                    <a:cubicBezTo>
                      <a:pt x="4858" y="2131"/>
                      <a:pt x="4876" y="2131"/>
                      <a:pt x="4894" y="2131"/>
                    </a:cubicBezTo>
                    <a:cubicBezTo>
                      <a:pt x="6533" y="2131"/>
                      <a:pt x="7958" y="3804"/>
                      <a:pt x="9106" y="4774"/>
                    </a:cubicBezTo>
                    <a:cubicBezTo>
                      <a:pt x="10485" y="3586"/>
                      <a:pt x="11972" y="1941"/>
                      <a:pt x="13362" y="1941"/>
                    </a:cubicBezTo>
                    <a:close/>
                    <a:moveTo>
                      <a:pt x="14517" y="1"/>
                    </a:moveTo>
                    <a:cubicBezTo>
                      <a:pt x="12746" y="1"/>
                      <a:pt x="10844" y="2110"/>
                      <a:pt x="9084" y="3619"/>
                    </a:cubicBezTo>
                    <a:cubicBezTo>
                      <a:pt x="7620" y="2387"/>
                      <a:pt x="5795" y="245"/>
                      <a:pt x="3708" y="245"/>
                    </a:cubicBezTo>
                    <a:cubicBezTo>
                      <a:pt x="3682" y="245"/>
                      <a:pt x="3656" y="245"/>
                      <a:pt x="3630" y="246"/>
                    </a:cubicBezTo>
                    <a:cubicBezTo>
                      <a:pt x="2235" y="279"/>
                      <a:pt x="856" y="1091"/>
                      <a:pt x="0" y="2224"/>
                    </a:cubicBezTo>
                    <a:lnTo>
                      <a:pt x="0" y="8665"/>
                    </a:lnTo>
                    <a:cubicBezTo>
                      <a:pt x="458" y="9477"/>
                      <a:pt x="1074" y="10284"/>
                      <a:pt x="1842" y="11046"/>
                    </a:cubicBezTo>
                    <a:cubicBezTo>
                      <a:pt x="1842" y="11046"/>
                      <a:pt x="8806" y="17842"/>
                      <a:pt x="9090" y="17842"/>
                    </a:cubicBezTo>
                    <a:cubicBezTo>
                      <a:pt x="9373" y="17842"/>
                      <a:pt x="16337" y="11041"/>
                      <a:pt x="16337" y="11041"/>
                    </a:cubicBezTo>
                    <a:cubicBezTo>
                      <a:pt x="17209" y="10169"/>
                      <a:pt x="17896" y="9259"/>
                      <a:pt x="18402" y="8338"/>
                    </a:cubicBezTo>
                    <a:lnTo>
                      <a:pt x="18402" y="1843"/>
                    </a:lnTo>
                    <a:cubicBezTo>
                      <a:pt x="17520" y="687"/>
                      <a:pt x="16119" y="1"/>
                      <a:pt x="14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 rot="-1721601">
                <a:off x="7278015" y="3490634"/>
                <a:ext cx="661455" cy="546852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13962" extrusionOk="0">
                    <a:moveTo>
                      <a:pt x="11668" y="1559"/>
                    </a:moveTo>
                    <a:cubicBezTo>
                      <a:pt x="12899" y="1559"/>
                      <a:pt x="13940" y="2224"/>
                      <a:pt x="14381" y="3298"/>
                    </a:cubicBezTo>
                    <a:cubicBezTo>
                      <a:pt x="15002" y="4785"/>
                      <a:pt x="14398" y="6643"/>
                      <a:pt x="12768" y="8273"/>
                    </a:cubicBezTo>
                    <a:cubicBezTo>
                      <a:pt x="12768" y="8273"/>
                      <a:pt x="8540" y="12409"/>
                      <a:pt x="8365" y="12409"/>
                    </a:cubicBezTo>
                    <a:cubicBezTo>
                      <a:pt x="8191" y="12409"/>
                      <a:pt x="3962" y="8273"/>
                      <a:pt x="3962" y="8273"/>
                    </a:cubicBezTo>
                    <a:cubicBezTo>
                      <a:pt x="2431" y="6758"/>
                      <a:pt x="1881" y="4981"/>
                      <a:pt x="2480" y="3521"/>
                    </a:cubicBezTo>
                    <a:cubicBezTo>
                      <a:pt x="2889" y="2529"/>
                      <a:pt x="3962" y="1734"/>
                      <a:pt x="5047" y="1706"/>
                    </a:cubicBezTo>
                    <a:cubicBezTo>
                      <a:pt x="5062" y="1706"/>
                      <a:pt x="5078" y="1706"/>
                      <a:pt x="5094" y="1706"/>
                    </a:cubicBezTo>
                    <a:cubicBezTo>
                      <a:pt x="6360" y="1706"/>
                      <a:pt x="7472" y="3007"/>
                      <a:pt x="8360" y="3755"/>
                    </a:cubicBezTo>
                    <a:cubicBezTo>
                      <a:pt x="9428" y="2840"/>
                      <a:pt x="10583" y="1559"/>
                      <a:pt x="11668" y="1559"/>
                    </a:cubicBezTo>
                    <a:close/>
                    <a:moveTo>
                      <a:pt x="12594" y="1"/>
                    </a:moveTo>
                    <a:cubicBezTo>
                      <a:pt x="11204" y="1"/>
                      <a:pt x="9717" y="1646"/>
                      <a:pt x="8343" y="2834"/>
                    </a:cubicBezTo>
                    <a:cubicBezTo>
                      <a:pt x="7196" y="1864"/>
                      <a:pt x="5765" y="191"/>
                      <a:pt x="4132" y="191"/>
                    </a:cubicBezTo>
                    <a:cubicBezTo>
                      <a:pt x="4113" y="191"/>
                      <a:pt x="4095" y="191"/>
                      <a:pt x="4077" y="191"/>
                    </a:cubicBezTo>
                    <a:cubicBezTo>
                      <a:pt x="2676" y="224"/>
                      <a:pt x="1298" y="1249"/>
                      <a:pt x="775" y="2529"/>
                    </a:cubicBezTo>
                    <a:cubicBezTo>
                      <a:pt x="1" y="4409"/>
                      <a:pt x="709" y="6692"/>
                      <a:pt x="2676" y="8643"/>
                    </a:cubicBezTo>
                    <a:cubicBezTo>
                      <a:pt x="2676" y="8643"/>
                      <a:pt x="8085" y="13922"/>
                      <a:pt x="8346" y="13961"/>
                    </a:cubicBezTo>
                    <a:lnTo>
                      <a:pt x="8346" y="13961"/>
                    </a:lnTo>
                    <a:cubicBezTo>
                      <a:pt x="8608" y="13922"/>
                      <a:pt x="14016" y="8643"/>
                      <a:pt x="14016" y="8643"/>
                    </a:cubicBezTo>
                    <a:cubicBezTo>
                      <a:pt x="16109" y="6545"/>
                      <a:pt x="16888" y="4153"/>
                      <a:pt x="16092" y="2235"/>
                    </a:cubicBezTo>
                    <a:cubicBezTo>
                      <a:pt x="15520" y="856"/>
                      <a:pt x="14180" y="1"/>
                      <a:pt x="12594" y="1"/>
                    </a:cubicBezTo>
                    <a:close/>
                    <a:moveTo>
                      <a:pt x="8346" y="13961"/>
                    </a:moveTo>
                    <a:lnTo>
                      <a:pt x="8346" y="13961"/>
                    </a:lnTo>
                    <a:cubicBezTo>
                      <a:pt x="8345" y="13962"/>
                      <a:pt x="8344" y="13962"/>
                      <a:pt x="8343" y="13962"/>
                    </a:cubicBezTo>
                    <a:lnTo>
                      <a:pt x="8349" y="13962"/>
                    </a:lnTo>
                    <a:cubicBezTo>
                      <a:pt x="8348" y="13962"/>
                      <a:pt x="8347" y="13962"/>
                      <a:pt x="8346" y="13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 rot="-1721601">
                <a:off x="7351614" y="3551518"/>
                <a:ext cx="513991" cy="425003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0851" extrusionOk="0">
                    <a:moveTo>
                      <a:pt x="9025" y="1276"/>
                    </a:moveTo>
                    <a:cubicBezTo>
                      <a:pt x="9973" y="1276"/>
                      <a:pt x="10768" y="1783"/>
                      <a:pt x="11106" y="2606"/>
                    </a:cubicBezTo>
                    <a:cubicBezTo>
                      <a:pt x="11580" y="3744"/>
                      <a:pt x="11117" y="5167"/>
                      <a:pt x="9875" y="6415"/>
                    </a:cubicBezTo>
                    <a:cubicBezTo>
                      <a:pt x="9875" y="6415"/>
                      <a:pt x="6632" y="9581"/>
                      <a:pt x="6502" y="9581"/>
                    </a:cubicBezTo>
                    <a:cubicBezTo>
                      <a:pt x="6365" y="9581"/>
                      <a:pt x="3129" y="6415"/>
                      <a:pt x="3129" y="6415"/>
                    </a:cubicBezTo>
                    <a:cubicBezTo>
                      <a:pt x="1957" y="5254"/>
                      <a:pt x="1537" y="3897"/>
                      <a:pt x="1995" y="2780"/>
                    </a:cubicBezTo>
                    <a:cubicBezTo>
                      <a:pt x="2306" y="2022"/>
                      <a:pt x="3129" y="1412"/>
                      <a:pt x="3962" y="1390"/>
                    </a:cubicBezTo>
                    <a:cubicBezTo>
                      <a:pt x="3973" y="1390"/>
                      <a:pt x="3983" y="1390"/>
                      <a:pt x="3994" y="1390"/>
                    </a:cubicBezTo>
                    <a:cubicBezTo>
                      <a:pt x="4962" y="1390"/>
                      <a:pt x="5817" y="2383"/>
                      <a:pt x="6496" y="2960"/>
                    </a:cubicBezTo>
                    <a:cubicBezTo>
                      <a:pt x="7314" y="2257"/>
                      <a:pt x="8202" y="1276"/>
                      <a:pt x="9025" y="1276"/>
                    </a:cubicBezTo>
                    <a:close/>
                    <a:moveTo>
                      <a:pt x="9788" y="1"/>
                    </a:moveTo>
                    <a:cubicBezTo>
                      <a:pt x="8709" y="1"/>
                      <a:pt x="7548" y="1281"/>
                      <a:pt x="6480" y="2202"/>
                    </a:cubicBezTo>
                    <a:cubicBezTo>
                      <a:pt x="5592" y="1454"/>
                      <a:pt x="4480" y="153"/>
                      <a:pt x="3214" y="153"/>
                    </a:cubicBezTo>
                    <a:cubicBezTo>
                      <a:pt x="3198" y="153"/>
                      <a:pt x="3182" y="153"/>
                      <a:pt x="3167" y="153"/>
                    </a:cubicBezTo>
                    <a:cubicBezTo>
                      <a:pt x="2082" y="181"/>
                      <a:pt x="1009" y="976"/>
                      <a:pt x="600" y="1968"/>
                    </a:cubicBezTo>
                    <a:cubicBezTo>
                      <a:pt x="1" y="3428"/>
                      <a:pt x="551" y="5205"/>
                      <a:pt x="2077" y="6720"/>
                    </a:cubicBezTo>
                    <a:cubicBezTo>
                      <a:pt x="2077" y="6720"/>
                      <a:pt x="6311" y="10850"/>
                      <a:pt x="6485" y="10850"/>
                    </a:cubicBezTo>
                    <a:cubicBezTo>
                      <a:pt x="6660" y="10850"/>
                      <a:pt x="10888" y="6720"/>
                      <a:pt x="10888" y="6720"/>
                    </a:cubicBezTo>
                    <a:cubicBezTo>
                      <a:pt x="12518" y="5090"/>
                      <a:pt x="13122" y="3232"/>
                      <a:pt x="12501" y="1745"/>
                    </a:cubicBezTo>
                    <a:cubicBezTo>
                      <a:pt x="12060" y="671"/>
                      <a:pt x="11019" y="1"/>
                      <a:pt x="9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 rot="-1721601">
                <a:off x="7411873" y="3601490"/>
                <a:ext cx="393395" cy="325322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306" extrusionOk="0">
                    <a:moveTo>
                      <a:pt x="6594" y="1505"/>
                    </a:moveTo>
                    <a:cubicBezTo>
                      <a:pt x="7193" y="1505"/>
                      <a:pt x="7700" y="1832"/>
                      <a:pt x="7918" y="2355"/>
                    </a:cubicBezTo>
                    <a:cubicBezTo>
                      <a:pt x="8218" y="3080"/>
                      <a:pt x="7924" y="3990"/>
                      <a:pt x="7133" y="4785"/>
                    </a:cubicBezTo>
                    <a:cubicBezTo>
                      <a:pt x="7133" y="4785"/>
                      <a:pt x="5068" y="6802"/>
                      <a:pt x="4981" y="6802"/>
                    </a:cubicBezTo>
                    <a:cubicBezTo>
                      <a:pt x="4899" y="6802"/>
                      <a:pt x="2834" y="4785"/>
                      <a:pt x="2834" y="4785"/>
                    </a:cubicBezTo>
                    <a:cubicBezTo>
                      <a:pt x="2087" y="4044"/>
                      <a:pt x="1815" y="3178"/>
                      <a:pt x="2109" y="2464"/>
                    </a:cubicBezTo>
                    <a:cubicBezTo>
                      <a:pt x="2311" y="1979"/>
                      <a:pt x="2834" y="1592"/>
                      <a:pt x="3363" y="1581"/>
                    </a:cubicBezTo>
                    <a:cubicBezTo>
                      <a:pt x="3370" y="1581"/>
                      <a:pt x="3378" y="1581"/>
                      <a:pt x="3386" y="1581"/>
                    </a:cubicBezTo>
                    <a:cubicBezTo>
                      <a:pt x="4003" y="1581"/>
                      <a:pt x="4545" y="2212"/>
                      <a:pt x="4981" y="2578"/>
                    </a:cubicBezTo>
                    <a:cubicBezTo>
                      <a:pt x="5504" y="2132"/>
                      <a:pt x="6065" y="1505"/>
                      <a:pt x="6594" y="1505"/>
                    </a:cubicBezTo>
                    <a:close/>
                    <a:moveTo>
                      <a:pt x="7493" y="1"/>
                    </a:moveTo>
                    <a:cubicBezTo>
                      <a:pt x="6665" y="1"/>
                      <a:pt x="5782" y="982"/>
                      <a:pt x="4959" y="1685"/>
                    </a:cubicBezTo>
                    <a:cubicBezTo>
                      <a:pt x="4280" y="1108"/>
                      <a:pt x="3425" y="115"/>
                      <a:pt x="2457" y="115"/>
                    </a:cubicBezTo>
                    <a:cubicBezTo>
                      <a:pt x="2446" y="115"/>
                      <a:pt x="2436" y="115"/>
                      <a:pt x="2425" y="115"/>
                    </a:cubicBezTo>
                    <a:cubicBezTo>
                      <a:pt x="1592" y="137"/>
                      <a:pt x="774" y="747"/>
                      <a:pt x="458" y="1505"/>
                    </a:cubicBezTo>
                    <a:cubicBezTo>
                      <a:pt x="0" y="2622"/>
                      <a:pt x="420" y="3984"/>
                      <a:pt x="1592" y="5140"/>
                    </a:cubicBezTo>
                    <a:cubicBezTo>
                      <a:pt x="1592" y="5140"/>
                      <a:pt x="4834" y="8306"/>
                      <a:pt x="4965" y="8306"/>
                    </a:cubicBezTo>
                    <a:cubicBezTo>
                      <a:pt x="5095" y="8306"/>
                      <a:pt x="8338" y="5140"/>
                      <a:pt x="8338" y="5140"/>
                    </a:cubicBezTo>
                    <a:cubicBezTo>
                      <a:pt x="9580" y="3897"/>
                      <a:pt x="10043" y="2469"/>
                      <a:pt x="9569" y="1331"/>
                    </a:cubicBezTo>
                    <a:cubicBezTo>
                      <a:pt x="9231" y="513"/>
                      <a:pt x="8436" y="1"/>
                      <a:pt x="74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 rot="-1721601">
                <a:off x="7482951" y="3660509"/>
                <a:ext cx="250826" cy="207508"/>
              </a:xfrm>
              <a:custGeom>
                <a:avLst/>
                <a:gdLst/>
                <a:ahLst/>
                <a:cxnLst/>
                <a:rect l="l" t="t" r="r" b="b"/>
                <a:pathLst>
                  <a:path w="6404" h="5298" extrusionOk="0">
                    <a:moveTo>
                      <a:pt x="4115" y="1113"/>
                    </a:moveTo>
                    <a:cubicBezTo>
                      <a:pt x="4464" y="1113"/>
                      <a:pt x="4758" y="1303"/>
                      <a:pt x="4883" y="1608"/>
                    </a:cubicBezTo>
                    <a:cubicBezTo>
                      <a:pt x="5058" y="2028"/>
                      <a:pt x="4889" y="2557"/>
                      <a:pt x="4426" y="3014"/>
                    </a:cubicBezTo>
                    <a:cubicBezTo>
                      <a:pt x="4426" y="3014"/>
                      <a:pt x="3232" y="4186"/>
                      <a:pt x="3183" y="4186"/>
                    </a:cubicBezTo>
                    <a:cubicBezTo>
                      <a:pt x="3134" y="4186"/>
                      <a:pt x="1935" y="3014"/>
                      <a:pt x="1935" y="3014"/>
                    </a:cubicBezTo>
                    <a:cubicBezTo>
                      <a:pt x="1505" y="2584"/>
                      <a:pt x="1347" y="2083"/>
                      <a:pt x="1516" y="1668"/>
                    </a:cubicBezTo>
                    <a:cubicBezTo>
                      <a:pt x="1630" y="1390"/>
                      <a:pt x="1935" y="1167"/>
                      <a:pt x="2241" y="1156"/>
                    </a:cubicBezTo>
                    <a:cubicBezTo>
                      <a:pt x="2243" y="1156"/>
                      <a:pt x="2246" y="1156"/>
                      <a:pt x="2249" y="1156"/>
                    </a:cubicBezTo>
                    <a:cubicBezTo>
                      <a:pt x="2610" y="1156"/>
                      <a:pt x="2929" y="1523"/>
                      <a:pt x="3183" y="1739"/>
                    </a:cubicBezTo>
                    <a:cubicBezTo>
                      <a:pt x="3483" y="1478"/>
                      <a:pt x="3810" y="1113"/>
                      <a:pt x="4115" y="1113"/>
                    </a:cubicBezTo>
                    <a:close/>
                    <a:moveTo>
                      <a:pt x="4780" y="1"/>
                    </a:moveTo>
                    <a:cubicBezTo>
                      <a:pt x="4251" y="1"/>
                      <a:pt x="3690" y="628"/>
                      <a:pt x="3167" y="1074"/>
                    </a:cubicBezTo>
                    <a:cubicBezTo>
                      <a:pt x="2729" y="707"/>
                      <a:pt x="2184" y="72"/>
                      <a:pt x="1564" y="72"/>
                    </a:cubicBezTo>
                    <a:cubicBezTo>
                      <a:pt x="1559" y="72"/>
                      <a:pt x="1554" y="72"/>
                      <a:pt x="1549" y="72"/>
                    </a:cubicBezTo>
                    <a:cubicBezTo>
                      <a:pt x="1020" y="88"/>
                      <a:pt x="497" y="475"/>
                      <a:pt x="295" y="960"/>
                    </a:cubicBezTo>
                    <a:cubicBezTo>
                      <a:pt x="1" y="1674"/>
                      <a:pt x="273" y="2540"/>
                      <a:pt x="1020" y="3276"/>
                    </a:cubicBezTo>
                    <a:cubicBezTo>
                      <a:pt x="1020" y="3276"/>
                      <a:pt x="3085" y="5298"/>
                      <a:pt x="3167" y="5298"/>
                    </a:cubicBezTo>
                    <a:cubicBezTo>
                      <a:pt x="3254" y="5298"/>
                      <a:pt x="5319" y="3281"/>
                      <a:pt x="5319" y="3281"/>
                    </a:cubicBezTo>
                    <a:cubicBezTo>
                      <a:pt x="6110" y="2486"/>
                      <a:pt x="6404" y="1576"/>
                      <a:pt x="6104" y="851"/>
                    </a:cubicBezTo>
                    <a:cubicBezTo>
                      <a:pt x="5886" y="328"/>
                      <a:pt x="5379" y="1"/>
                      <a:pt x="47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 rot="-1721601">
                <a:off x="7535671" y="3704062"/>
                <a:ext cx="145388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74" extrusionOk="0">
                    <a:moveTo>
                      <a:pt x="2769" y="1"/>
                    </a:moveTo>
                    <a:cubicBezTo>
                      <a:pt x="2464" y="1"/>
                      <a:pt x="2137" y="366"/>
                      <a:pt x="1832" y="627"/>
                    </a:cubicBezTo>
                    <a:cubicBezTo>
                      <a:pt x="1583" y="411"/>
                      <a:pt x="1264" y="44"/>
                      <a:pt x="903" y="44"/>
                    </a:cubicBezTo>
                    <a:cubicBezTo>
                      <a:pt x="900" y="44"/>
                      <a:pt x="897" y="44"/>
                      <a:pt x="895" y="44"/>
                    </a:cubicBezTo>
                    <a:cubicBezTo>
                      <a:pt x="589" y="55"/>
                      <a:pt x="284" y="278"/>
                      <a:pt x="170" y="556"/>
                    </a:cubicBezTo>
                    <a:cubicBezTo>
                      <a:pt x="1" y="971"/>
                      <a:pt x="159" y="1472"/>
                      <a:pt x="589" y="1902"/>
                    </a:cubicBezTo>
                    <a:cubicBezTo>
                      <a:pt x="589" y="1902"/>
                      <a:pt x="1783" y="3074"/>
                      <a:pt x="1832" y="3074"/>
                    </a:cubicBezTo>
                    <a:lnTo>
                      <a:pt x="1837" y="3074"/>
                    </a:lnTo>
                    <a:cubicBezTo>
                      <a:pt x="1886" y="3074"/>
                      <a:pt x="3080" y="1902"/>
                      <a:pt x="3080" y="1902"/>
                    </a:cubicBezTo>
                    <a:cubicBezTo>
                      <a:pt x="3543" y="1439"/>
                      <a:pt x="3712" y="916"/>
                      <a:pt x="3537" y="496"/>
                    </a:cubicBezTo>
                    <a:cubicBezTo>
                      <a:pt x="3412" y="191"/>
                      <a:pt x="3118" y="1"/>
                      <a:pt x="2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33"/>
            <p:cNvGrpSpPr/>
            <p:nvPr/>
          </p:nvGrpSpPr>
          <p:grpSpPr>
            <a:xfrm rot="866854">
              <a:off x="6671193" y="966528"/>
              <a:ext cx="1043770" cy="1030323"/>
              <a:chOff x="6515928" y="952700"/>
              <a:chExt cx="1043745" cy="1030298"/>
            </a:xfrm>
          </p:grpSpPr>
          <p:sp>
            <p:nvSpPr>
              <p:cNvPr id="331" name="Google Shape;331;p33"/>
              <p:cNvSpPr/>
              <p:nvPr/>
            </p:nvSpPr>
            <p:spPr>
              <a:xfrm>
                <a:off x="6515928" y="952700"/>
                <a:ext cx="1043745" cy="1030298"/>
              </a:xfrm>
              <a:custGeom>
                <a:avLst/>
                <a:gdLst/>
                <a:ahLst/>
                <a:cxnLst/>
                <a:rect l="l" t="t" r="r" b="b"/>
                <a:pathLst>
                  <a:path w="32135" h="31721" extrusionOk="0">
                    <a:moveTo>
                      <a:pt x="16067" y="0"/>
                    </a:moveTo>
                    <a:cubicBezTo>
                      <a:pt x="15523" y="0"/>
                      <a:pt x="14978" y="207"/>
                      <a:pt x="14561" y="621"/>
                    </a:cubicBezTo>
                    <a:lnTo>
                      <a:pt x="829" y="14359"/>
                    </a:lnTo>
                    <a:cubicBezTo>
                      <a:pt x="1" y="15187"/>
                      <a:pt x="1" y="16533"/>
                      <a:pt x="829" y="17361"/>
                    </a:cubicBezTo>
                    <a:lnTo>
                      <a:pt x="14561" y="31099"/>
                    </a:lnTo>
                    <a:cubicBezTo>
                      <a:pt x="14978" y="31513"/>
                      <a:pt x="15523" y="31720"/>
                      <a:pt x="16067" y="31720"/>
                    </a:cubicBezTo>
                    <a:cubicBezTo>
                      <a:pt x="16611" y="31720"/>
                      <a:pt x="17155" y="31513"/>
                      <a:pt x="17569" y="31099"/>
                    </a:cubicBezTo>
                    <a:lnTo>
                      <a:pt x="31301" y="17361"/>
                    </a:lnTo>
                    <a:cubicBezTo>
                      <a:pt x="32135" y="16533"/>
                      <a:pt x="32135" y="15187"/>
                      <a:pt x="31301" y="14359"/>
                    </a:cubicBezTo>
                    <a:lnTo>
                      <a:pt x="17569" y="621"/>
                    </a:lnTo>
                    <a:cubicBezTo>
                      <a:pt x="17155" y="207"/>
                      <a:pt x="16611" y="0"/>
                      <a:pt x="16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2863" dist="19050" dir="66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7154161" y="1647741"/>
                <a:ext cx="80031" cy="70644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2175" extrusionOk="0">
                    <a:moveTo>
                      <a:pt x="1" y="0"/>
                    </a:moveTo>
                    <a:lnTo>
                      <a:pt x="1" y="2174"/>
                    </a:lnTo>
                    <a:cubicBezTo>
                      <a:pt x="1085" y="1651"/>
                      <a:pt x="1946" y="894"/>
                      <a:pt x="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7022325" y="1647741"/>
                <a:ext cx="131869" cy="96498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2971" extrusionOk="0">
                    <a:moveTo>
                      <a:pt x="0" y="0"/>
                    </a:moveTo>
                    <a:lnTo>
                      <a:pt x="0" y="2959"/>
                    </a:lnTo>
                    <a:cubicBezTo>
                      <a:pt x="158" y="2965"/>
                      <a:pt x="316" y="2970"/>
                      <a:pt x="474" y="2970"/>
                    </a:cubicBezTo>
                    <a:cubicBezTo>
                      <a:pt x="1798" y="2970"/>
                      <a:pt x="3030" y="2681"/>
                      <a:pt x="4060" y="2174"/>
                    </a:cubicBez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6890456" y="1647741"/>
                <a:ext cx="131901" cy="96141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960" extrusionOk="0">
                    <a:moveTo>
                      <a:pt x="0" y="0"/>
                    </a:moveTo>
                    <a:lnTo>
                      <a:pt x="0" y="1619"/>
                    </a:lnTo>
                    <a:cubicBezTo>
                      <a:pt x="1074" y="2376"/>
                      <a:pt x="2491" y="2872"/>
                      <a:pt x="4060" y="2959"/>
                    </a:cubicBez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6841411" y="1647741"/>
                <a:ext cx="49077" cy="5258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619" extrusionOk="0">
                    <a:moveTo>
                      <a:pt x="1" y="0"/>
                    </a:moveTo>
                    <a:cubicBezTo>
                      <a:pt x="355" y="616"/>
                      <a:pt x="873" y="1161"/>
                      <a:pt x="1510" y="1619"/>
                    </a:cubicBez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7154161" y="1515872"/>
                <a:ext cx="97213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061" extrusionOk="0">
                    <a:moveTo>
                      <a:pt x="1" y="1"/>
                    </a:moveTo>
                    <a:lnTo>
                      <a:pt x="1" y="4060"/>
                    </a:lnTo>
                    <a:lnTo>
                      <a:pt x="2464" y="4060"/>
                    </a:lnTo>
                    <a:cubicBezTo>
                      <a:pt x="2802" y="3466"/>
                      <a:pt x="2992" y="2812"/>
                      <a:pt x="2992" y="2126"/>
                    </a:cubicBezTo>
                    <a:cubicBezTo>
                      <a:pt x="2992" y="1363"/>
                      <a:pt x="2758" y="644"/>
                      <a:pt x="2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7022325" y="1515872"/>
                <a:ext cx="131869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1" extrusionOk="0">
                    <a:moveTo>
                      <a:pt x="0" y="1"/>
                    </a:moveTo>
                    <a:lnTo>
                      <a:pt x="0" y="4060"/>
                    </a:lnTo>
                    <a:lnTo>
                      <a:pt x="4060" y="4060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6890456" y="1515872"/>
                <a:ext cx="131901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4061" extrusionOk="0">
                    <a:moveTo>
                      <a:pt x="0" y="1"/>
                    </a:moveTo>
                    <a:lnTo>
                      <a:pt x="0" y="4060"/>
                    </a:lnTo>
                    <a:lnTo>
                      <a:pt x="4060" y="4060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6824067" y="1515872"/>
                <a:ext cx="66422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061" extrusionOk="0">
                    <a:moveTo>
                      <a:pt x="655" y="1"/>
                    </a:moveTo>
                    <a:cubicBezTo>
                      <a:pt x="241" y="644"/>
                      <a:pt x="1" y="1363"/>
                      <a:pt x="1" y="2126"/>
                    </a:cubicBezTo>
                    <a:cubicBezTo>
                      <a:pt x="1" y="2812"/>
                      <a:pt x="192" y="3466"/>
                      <a:pt x="535" y="4060"/>
                    </a:cubicBezTo>
                    <a:lnTo>
                      <a:pt x="2044" y="4060"/>
                    </a:lnTo>
                    <a:lnTo>
                      <a:pt x="20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7154161" y="1384003"/>
                <a:ext cx="91009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4061" extrusionOk="0">
                    <a:moveTo>
                      <a:pt x="1" y="1"/>
                    </a:moveTo>
                    <a:lnTo>
                      <a:pt x="1" y="4061"/>
                    </a:lnTo>
                    <a:lnTo>
                      <a:pt x="2344" y="4061"/>
                    </a:lnTo>
                    <a:cubicBezTo>
                      <a:pt x="1957" y="3467"/>
                      <a:pt x="1418" y="2938"/>
                      <a:pt x="758" y="2502"/>
                    </a:cubicBezTo>
                    <a:cubicBezTo>
                      <a:pt x="1750" y="1854"/>
                      <a:pt x="2475" y="987"/>
                      <a:pt x="2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7022325" y="1384003"/>
                <a:ext cx="131869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1" extrusionOk="0">
                    <a:moveTo>
                      <a:pt x="0" y="1"/>
                    </a:moveTo>
                    <a:lnTo>
                      <a:pt x="0" y="4061"/>
                    </a:lnTo>
                    <a:lnTo>
                      <a:pt x="4060" y="4061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890456" y="1384003"/>
                <a:ext cx="131901" cy="131901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4061" extrusionOk="0">
                    <a:moveTo>
                      <a:pt x="0" y="1"/>
                    </a:moveTo>
                    <a:lnTo>
                      <a:pt x="0" y="2371"/>
                    </a:lnTo>
                    <a:cubicBezTo>
                      <a:pt x="66" y="2415"/>
                      <a:pt x="131" y="2458"/>
                      <a:pt x="197" y="2502"/>
                    </a:cubicBezTo>
                    <a:cubicBezTo>
                      <a:pt x="131" y="2546"/>
                      <a:pt x="66" y="2595"/>
                      <a:pt x="0" y="2638"/>
                    </a:cubicBezTo>
                    <a:lnTo>
                      <a:pt x="0" y="4061"/>
                    </a:lnTo>
                    <a:lnTo>
                      <a:pt x="4060" y="4061"/>
                    </a:ln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6845309" y="1469685"/>
                <a:ext cx="45180" cy="46219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423" extrusionOk="0">
                    <a:moveTo>
                      <a:pt x="1390" y="0"/>
                    </a:moveTo>
                    <a:cubicBezTo>
                      <a:pt x="818" y="409"/>
                      <a:pt x="350" y="888"/>
                      <a:pt x="1" y="1423"/>
                    </a:cubicBezTo>
                    <a:lnTo>
                      <a:pt x="1390" y="1423"/>
                    </a:lnTo>
                    <a:lnTo>
                      <a:pt x="1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6830465" y="1384003"/>
                <a:ext cx="60023" cy="77043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2372" extrusionOk="0">
                    <a:moveTo>
                      <a:pt x="0" y="1"/>
                    </a:moveTo>
                    <a:cubicBezTo>
                      <a:pt x="305" y="922"/>
                      <a:pt x="959" y="1739"/>
                      <a:pt x="1847" y="2371"/>
                    </a:cubicBez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7154161" y="1252166"/>
                <a:ext cx="97213" cy="131869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060" extrusionOk="0">
                    <a:moveTo>
                      <a:pt x="1" y="0"/>
                    </a:moveTo>
                    <a:lnTo>
                      <a:pt x="1" y="4060"/>
                    </a:lnTo>
                    <a:lnTo>
                      <a:pt x="2802" y="4060"/>
                    </a:lnTo>
                    <a:cubicBezTo>
                      <a:pt x="2927" y="3684"/>
                      <a:pt x="2992" y="3286"/>
                      <a:pt x="2992" y="2883"/>
                    </a:cubicBezTo>
                    <a:cubicBezTo>
                      <a:pt x="2992" y="1804"/>
                      <a:pt x="2529" y="807"/>
                      <a:pt x="1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7022325" y="1252166"/>
                <a:ext cx="131869" cy="131869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60" extrusionOk="0">
                    <a:moveTo>
                      <a:pt x="0" y="0"/>
                    </a:moveTo>
                    <a:lnTo>
                      <a:pt x="0" y="4060"/>
                    </a:lnTo>
                    <a:lnTo>
                      <a:pt x="4060" y="4060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6890456" y="1252166"/>
                <a:ext cx="131901" cy="131869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4060" extrusionOk="0">
                    <a:moveTo>
                      <a:pt x="0" y="0"/>
                    </a:moveTo>
                    <a:lnTo>
                      <a:pt x="0" y="4060"/>
                    </a:lnTo>
                    <a:lnTo>
                      <a:pt x="4060" y="4060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6824067" y="1252166"/>
                <a:ext cx="66422" cy="131869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4060" extrusionOk="0">
                    <a:moveTo>
                      <a:pt x="1260" y="0"/>
                    </a:moveTo>
                    <a:cubicBezTo>
                      <a:pt x="470" y="807"/>
                      <a:pt x="1" y="1804"/>
                      <a:pt x="1" y="2883"/>
                    </a:cubicBezTo>
                    <a:cubicBezTo>
                      <a:pt x="1" y="3286"/>
                      <a:pt x="72" y="3684"/>
                      <a:pt x="197" y="4060"/>
                    </a:cubicBezTo>
                    <a:lnTo>
                      <a:pt x="2044" y="4060"/>
                    </a:lnTo>
                    <a:lnTo>
                      <a:pt x="20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7154161" y="1212151"/>
                <a:ext cx="56515" cy="40048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233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1739" y="1232"/>
                    </a:lnTo>
                    <a:cubicBezTo>
                      <a:pt x="1265" y="747"/>
                      <a:pt x="676" y="33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7022325" y="1186491"/>
                <a:ext cx="131869" cy="65707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2023" extrusionOk="0">
                    <a:moveTo>
                      <a:pt x="474" y="0"/>
                    </a:moveTo>
                    <a:cubicBezTo>
                      <a:pt x="316" y="0"/>
                      <a:pt x="158" y="6"/>
                      <a:pt x="0" y="11"/>
                    </a:cubicBezTo>
                    <a:lnTo>
                      <a:pt x="0" y="2022"/>
                    </a:lnTo>
                    <a:lnTo>
                      <a:pt x="4060" y="2022"/>
                    </a:lnTo>
                    <a:lnTo>
                      <a:pt x="4060" y="791"/>
                    </a:lnTo>
                    <a:cubicBezTo>
                      <a:pt x="3030" y="289"/>
                      <a:pt x="1798" y="0"/>
                      <a:pt x="4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6890456" y="1186849"/>
                <a:ext cx="131901" cy="653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012" extrusionOk="0">
                    <a:moveTo>
                      <a:pt x="4060" y="0"/>
                    </a:moveTo>
                    <a:cubicBezTo>
                      <a:pt x="2491" y="88"/>
                      <a:pt x="1074" y="578"/>
                      <a:pt x="0" y="1341"/>
                    </a:cubicBezTo>
                    <a:lnTo>
                      <a:pt x="0" y="2011"/>
                    </a:lnTo>
                    <a:lnTo>
                      <a:pt x="4060" y="2011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6864959" y="1230372"/>
                <a:ext cx="25529" cy="2182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672" extrusionOk="0">
                    <a:moveTo>
                      <a:pt x="785" y="1"/>
                    </a:moveTo>
                    <a:cubicBezTo>
                      <a:pt x="497" y="208"/>
                      <a:pt x="235" y="431"/>
                      <a:pt x="1" y="671"/>
                    </a:cubicBezTo>
                    <a:lnTo>
                      <a:pt x="785" y="671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CC50-29C1-9681-F731-C1A6BEE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40" y="1839980"/>
            <a:ext cx="5924640" cy="572700"/>
          </a:xfrm>
        </p:spPr>
        <p:txBody>
          <a:bodyPr/>
          <a:lstStyle/>
          <a:p>
            <a:r>
              <a:rPr lang="vi-VN"/>
              <a:t>TÌM HIỂU VỀ HÀM TRONG JAVA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9016B-A8FD-3EC4-322C-853216A5AAEE}"/>
              </a:ext>
            </a:extLst>
          </p:cNvPr>
          <p:cNvSpPr txBox="1"/>
          <p:nvPr/>
        </p:nvSpPr>
        <p:spPr>
          <a:xfrm>
            <a:off x="2286000" y="24165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https://www.w3schools.com/java/java_methods.asp</a:t>
            </a:r>
          </a:p>
        </p:txBody>
      </p:sp>
    </p:spTree>
    <p:extLst>
      <p:ext uri="{BB962C8B-B14F-4D97-AF65-F5344CB8AC3E}">
        <p14:creationId xmlns:p14="http://schemas.microsoft.com/office/powerpoint/2010/main" val="16825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CC50-29C1-9681-F731-C1A6BEE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20" y="1843892"/>
            <a:ext cx="3049360" cy="572700"/>
          </a:xfrm>
        </p:spPr>
        <p:txBody>
          <a:bodyPr/>
          <a:lstStyle/>
          <a:p>
            <a:r>
              <a:rPr lang="vi-VN"/>
              <a:t>XỬ LÝ NGOẠI LỆ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9016B-A8FD-3EC4-322C-853216A5AAEE}"/>
              </a:ext>
            </a:extLst>
          </p:cNvPr>
          <p:cNvSpPr txBox="1"/>
          <p:nvPr/>
        </p:nvSpPr>
        <p:spPr>
          <a:xfrm>
            <a:off x="2286000" y="24165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https://www.w3schools.com/java/java_try_catch.asp</a:t>
            </a:r>
          </a:p>
        </p:txBody>
      </p:sp>
    </p:spTree>
    <p:extLst>
      <p:ext uri="{BB962C8B-B14F-4D97-AF65-F5344CB8AC3E}">
        <p14:creationId xmlns:p14="http://schemas.microsoft.com/office/powerpoint/2010/main" val="22615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CC50-29C1-9681-F731-C1A6BEE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80" y="1843892"/>
            <a:ext cx="6918960" cy="572700"/>
          </a:xfrm>
        </p:spPr>
        <p:txBody>
          <a:bodyPr/>
          <a:lstStyle/>
          <a:p>
            <a:r>
              <a:rPr lang="vi-VN" dirty="0"/>
              <a:t>XỬ LÝ THỜI GIAN VỚI 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9016B-A8FD-3EC4-322C-853216A5AAEE}"/>
              </a:ext>
            </a:extLst>
          </p:cNvPr>
          <p:cNvSpPr txBox="1"/>
          <p:nvPr/>
        </p:nvSpPr>
        <p:spPr>
          <a:xfrm>
            <a:off x="2286000" y="24165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https://viettuts.vn/java-date/calendar-trong-java</a:t>
            </a:r>
          </a:p>
        </p:txBody>
      </p:sp>
    </p:spTree>
    <p:extLst>
      <p:ext uri="{BB962C8B-B14F-4D97-AF65-F5344CB8AC3E}">
        <p14:creationId xmlns:p14="http://schemas.microsoft.com/office/powerpoint/2010/main" val="8570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67A-90F4-BC01-ABFE-ABC6F3DB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419CB-1822-5B59-B0C1-055A253BB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3B4F-ED9D-0CD0-812A-DCDEFB72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8"/>
            <a:ext cx="9144000" cy="49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15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 of the Year 2024: Peach Fuzz - Sticker Theme by Slidesgo">
  <a:themeElements>
    <a:clrScheme name="Simple Light">
      <a:dk1>
        <a:srgbClr val="702A02"/>
      </a:dk1>
      <a:lt1>
        <a:srgbClr val="FFBE98"/>
      </a:lt1>
      <a:dk2>
        <a:srgbClr val="FFEBDE"/>
      </a:dk2>
      <a:lt2>
        <a:srgbClr val="FDCDB3"/>
      </a:lt2>
      <a:accent1>
        <a:srgbClr val="FFF8F4"/>
      </a:accent1>
      <a:accent2>
        <a:srgbClr val="F6A676"/>
      </a:accent2>
      <a:accent3>
        <a:srgbClr val="A74916"/>
      </a:accent3>
      <a:accent4>
        <a:srgbClr val="DB7538"/>
      </a:accent4>
      <a:accent5>
        <a:srgbClr val="FFFFFF"/>
      </a:accent5>
      <a:accent6>
        <a:srgbClr val="FFFFFF"/>
      </a:accent6>
      <a:hlink>
        <a:srgbClr val="702A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82</Words>
  <Application>Microsoft Office PowerPoint</Application>
  <PresentationFormat>On-screen Show (16:9)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Manrope</vt:lpstr>
      <vt:lpstr>ABeeZee</vt:lpstr>
      <vt:lpstr>Arial</vt:lpstr>
      <vt:lpstr>Manrope SemiBold</vt:lpstr>
      <vt:lpstr>Manrope ExtraBold</vt:lpstr>
      <vt:lpstr>Color of the Year 2024: Peach Fuzz - Sticker Theme by Slidesgo</vt:lpstr>
      <vt:lpstr>Bài 2 PRO192</vt:lpstr>
      <vt:lpstr>TÌM HIỂU VỀ HÀM TRONG JAVA</vt:lpstr>
      <vt:lpstr>XỬ LÝ NGOẠI LỆ</vt:lpstr>
      <vt:lpstr>XỬ LÝ THỜI GIAN VỚI CALENDAR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 Làm quen với PRO192</dc:title>
  <cp:lastModifiedBy>Nguyen Quynh</cp:lastModifiedBy>
  <cp:revision>10</cp:revision>
  <dcterms:modified xsi:type="dcterms:W3CDTF">2024-01-14T11:47:23Z</dcterms:modified>
</cp:coreProperties>
</file>