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5" r:id="rId3"/>
    <p:sldId id="261" r:id="rId4"/>
    <p:sldId id="266" r:id="rId5"/>
    <p:sldId id="272" r:id="rId6"/>
    <p:sldId id="270" r:id="rId7"/>
    <p:sldId id="271" r:id="rId8"/>
    <p:sldId id="273" r:id="rId9"/>
    <p:sldId id="267" r:id="rId10"/>
    <p:sldId id="274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6/30/2025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6/30/2025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6/30/2025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6/30/2025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6/30/2025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6/30/2025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6/30/2025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6/30/2025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6/30/2025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83" r:id="rId5"/>
    <p:sldLayoutId id="2147483676" r:id="rId6"/>
    <p:sldLayoutId id="2147483679" r:id="rId7"/>
    <p:sldLayoutId id="2147483680" r:id="rId8"/>
    <p:sldLayoutId id="2147483681" r:id="rId9"/>
    <p:sldLayoutId id="2147483682" r:id="rId10"/>
    <p:sldLayoutId id="21474836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7231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400" b="0" dirty="0"/>
              <a:t>Báo </a:t>
            </a:r>
            <a:r>
              <a:rPr lang="en-US" sz="2400" b="0" dirty="0" err="1"/>
              <a:t>cáo</a:t>
            </a:r>
            <a:r>
              <a:rPr lang="en-US" sz="2400" b="0" dirty="0"/>
              <a:t> </a:t>
            </a:r>
            <a:r>
              <a:rPr lang="en-US" sz="2400" b="0" dirty="0" err="1"/>
              <a:t>môn</a:t>
            </a:r>
            <a:r>
              <a:rPr lang="en-US" sz="2400" b="0" dirty="0"/>
              <a:t>: </a:t>
            </a:r>
            <a:r>
              <a:rPr lang="en-US" sz="2400" b="0" dirty="0" err="1"/>
              <a:t>Nghiên</a:t>
            </a:r>
            <a:r>
              <a:rPr lang="en-US" sz="2400" b="0" dirty="0"/>
              <a:t> </a:t>
            </a:r>
            <a:r>
              <a:rPr lang="en-US" sz="2400" b="0" dirty="0" err="1"/>
              <a:t>cứu</a:t>
            </a:r>
            <a:r>
              <a:rPr lang="en-US" sz="2400" b="0" dirty="0"/>
              <a:t> </a:t>
            </a:r>
            <a:r>
              <a:rPr lang="en-US" sz="2400" b="0" dirty="0" err="1"/>
              <a:t>tốt</a:t>
            </a:r>
            <a:r>
              <a:rPr lang="en-US" sz="2400" b="0" dirty="0"/>
              <a:t> </a:t>
            </a:r>
            <a:r>
              <a:rPr lang="en-US" sz="2400" b="0" dirty="0" err="1"/>
              <a:t>nghiệp</a:t>
            </a:r>
            <a:r>
              <a:rPr lang="en-US" sz="2400" b="0" dirty="0"/>
              <a:t> 1</a:t>
            </a:r>
          </a:p>
          <a:p>
            <a:r>
              <a:rPr lang="en-US" sz="2400" b="0" dirty="0"/>
              <a:t>GVHD: Phạm </a:t>
            </a:r>
            <a:r>
              <a:rPr lang="en-US" sz="2400" b="0" dirty="0" err="1"/>
              <a:t>Đăng</a:t>
            </a:r>
            <a:r>
              <a:rPr lang="en-US" sz="2400" b="0" dirty="0"/>
              <a:t> Hải</a:t>
            </a:r>
          </a:p>
          <a:p>
            <a:r>
              <a:rPr lang="en-US" sz="2400" b="0" dirty="0"/>
              <a:t>Sinh </a:t>
            </a:r>
            <a:r>
              <a:rPr lang="en-US" sz="2400" b="0" dirty="0" err="1"/>
              <a:t>viên</a:t>
            </a:r>
            <a:r>
              <a:rPr lang="en-US" sz="2400" b="0" dirty="0"/>
              <a:t> </a:t>
            </a:r>
            <a:r>
              <a:rPr lang="en-US" sz="2400" b="0" dirty="0" err="1"/>
              <a:t>thực</a:t>
            </a:r>
            <a:r>
              <a:rPr lang="en-US" sz="2400" b="0" dirty="0"/>
              <a:t> </a:t>
            </a:r>
            <a:r>
              <a:rPr lang="en-US" sz="2400" b="0" dirty="0" err="1"/>
              <a:t>hiện</a:t>
            </a:r>
            <a:r>
              <a:rPr lang="en-US" sz="2400" b="0" dirty="0"/>
              <a:t>: Vũ Thị Quỳnh Như - 20215110</a:t>
            </a:r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F331FF-7367-F4F4-10DC-9F4CB489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42A98-C171-982E-551D-E59FBFEF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5BA0D-33C2-2FFC-BFBC-D1CF383764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Hoàn </a:t>
            </a:r>
            <a:r>
              <a:rPr lang="en-US" dirty="0" err="1"/>
              <a:t>thiện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,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chatbox</a:t>
            </a:r>
            <a:r>
              <a:rPr lang="en-US" dirty="0"/>
              <a:t> AI </a:t>
            </a:r>
            <a:r>
              <a:rPr lang="en-US" dirty="0" err="1"/>
              <a:t>chăm</a:t>
            </a:r>
            <a:r>
              <a:rPr lang="en-US" dirty="0"/>
              <a:t> </a:t>
            </a:r>
            <a:r>
              <a:rPr lang="en-US" dirty="0" err="1"/>
              <a:t>sóc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5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Các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Lý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</a:t>
            </a:r>
          </a:p>
          <a:p>
            <a:pPr marL="514350" indent="-514350">
              <a:buAutoNum type="arabicPeriod"/>
            </a:pPr>
            <a:r>
              <a:rPr lang="en-US" dirty="0"/>
              <a:t>Công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Demo</a:t>
            </a:r>
          </a:p>
          <a:p>
            <a:pPr marL="514350" indent="-514350">
              <a:buAutoNum type="arabicPeriod"/>
            </a:pP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6946D-AB92-4D05-97ED-4EDF0A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6CB3A-046A-4C56-A02D-DBF67242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1. Lý do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54F2C0-E51F-EE7B-359C-5CD670E640F2}"/>
              </a:ext>
            </a:extLst>
          </p:cNvPr>
          <p:cNvSpPr txBox="1">
            <a:spLocks/>
          </p:cNvSpPr>
          <p:nvPr/>
        </p:nvSpPr>
        <p:spPr>
          <a:xfrm>
            <a:off x="254052" y="1189485"/>
            <a:ext cx="8674100" cy="530339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mại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</a:t>
            </a:r>
            <a:r>
              <a:rPr lang="en-US" dirty="0" err="1"/>
              <a:t>hộ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,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riêng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, </a:t>
            </a:r>
            <a:r>
              <a:rPr lang="en-US" dirty="0" err="1"/>
              <a:t>rèn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9CAB07-B0CD-4712-9734-2D3CBC72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9C6F49-1887-4BE4-A583-FB79B8A22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1C22E52-1A83-638A-F2F1-CE7D4380EB06}"/>
              </a:ext>
            </a:extLst>
          </p:cNvPr>
          <p:cNvSpPr txBox="1">
            <a:spLocks/>
          </p:cNvSpPr>
          <p:nvPr/>
        </p:nvSpPr>
        <p:spPr>
          <a:xfrm>
            <a:off x="234823" y="1622556"/>
            <a:ext cx="8674100" cy="34598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Phạm vi:</a:t>
            </a:r>
          </a:p>
          <a:p>
            <a:pPr lvl="1"/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Demo </a:t>
            </a:r>
            <a:r>
              <a:rPr lang="en-US" dirty="0" err="1"/>
              <a:t>trên</a:t>
            </a:r>
            <a:r>
              <a:rPr lang="en-US" dirty="0"/>
              <a:t> localhost</a:t>
            </a:r>
          </a:p>
        </p:txBody>
      </p:sp>
    </p:spTree>
    <p:extLst>
      <p:ext uri="{BB962C8B-B14F-4D97-AF65-F5344CB8AC3E}">
        <p14:creationId xmlns:p14="http://schemas.microsoft.com/office/powerpoint/2010/main" val="275135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A5FD9F-F079-E7CB-275B-4B407F73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73DABA-0E07-DDEE-86EE-B4224D9C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Công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5E0C5-7F9C-BDE6-162B-F94E54DA8B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Frontend: </a:t>
            </a:r>
            <a:r>
              <a:rPr lang="en-US" dirty="0"/>
              <a:t>HTML, CSS, JavaScript</a:t>
            </a:r>
          </a:p>
          <a:p>
            <a:r>
              <a:rPr lang="en-US" b="1" dirty="0"/>
              <a:t>Backend: </a:t>
            </a:r>
            <a:r>
              <a:rPr lang="en-US" dirty="0"/>
              <a:t>Spring Boot, REST API</a:t>
            </a:r>
          </a:p>
          <a:p>
            <a:r>
              <a:rPr lang="en-US" b="1" dirty="0"/>
              <a:t>Bảo </a:t>
            </a:r>
            <a:r>
              <a:rPr lang="en-US" b="1" dirty="0" err="1"/>
              <a:t>mật</a:t>
            </a:r>
            <a:r>
              <a:rPr lang="en-US" b="1" dirty="0"/>
              <a:t>: </a:t>
            </a:r>
            <a:r>
              <a:rPr lang="en-US" dirty="0"/>
              <a:t>Spring </a:t>
            </a:r>
            <a:r>
              <a:rPr lang="en-US" dirty="0" err="1"/>
              <a:t>Sercurity</a:t>
            </a:r>
            <a:r>
              <a:rPr lang="en-US" dirty="0"/>
              <a:t>, JWT</a:t>
            </a:r>
          </a:p>
          <a:p>
            <a:r>
              <a:rPr lang="en-US" b="1" dirty="0"/>
              <a:t>Database: </a:t>
            </a:r>
            <a:r>
              <a:rPr lang="en-US" dirty="0"/>
              <a:t>PostgreSQL</a:t>
            </a:r>
          </a:p>
          <a:p>
            <a:pPr marL="0" indent="0">
              <a:buNone/>
            </a:pP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cụ</a:t>
            </a:r>
            <a:r>
              <a:rPr lang="en-US" b="1" dirty="0"/>
              <a:t>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: </a:t>
            </a:r>
            <a:r>
              <a:rPr lang="en-US" dirty="0"/>
              <a:t>IntelliJ IDEA, pgAdmin4, Astah UML</a:t>
            </a:r>
          </a:p>
        </p:txBody>
      </p:sp>
    </p:spTree>
    <p:extLst>
      <p:ext uri="{BB962C8B-B14F-4D97-AF65-F5344CB8AC3E}">
        <p14:creationId xmlns:p14="http://schemas.microsoft.com/office/powerpoint/2010/main" val="64472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D8E52-349C-EF76-69EB-C09C6078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131D202-5F2A-ABF7-24FC-3F311F56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F5F9C7EC-EBAA-D6E3-41A3-F4C8E3D56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02" y="530352"/>
            <a:ext cx="8580474" cy="619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4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E207-A869-B342-B6D9-77005A26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CF161-A6C1-F8C7-C9A5-5CD5BD5C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007C8-34B6-CBD8-DAAD-565275598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12" y="823596"/>
            <a:ext cx="8930188" cy="544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49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E2BCA-A953-E4E8-9DF4-80675416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60EA-6653-3AE7-7289-DD8479DAF2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Khách</a:t>
            </a:r>
            <a:r>
              <a:rPr lang="en-US" b="1" dirty="0"/>
              <a:t> </a:t>
            </a:r>
            <a:r>
              <a:rPr lang="en-US" b="1" dirty="0" err="1"/>
              <a:t>hàng</a:t>
            </a:r>
            <a:endParaRPr lang="en-US" b="1" dirty="0"/>
          </a:p>
          <a:p>
            <a:pPr lvl="1"/>
            <a:r>
              <a:rPr lang="en-US" dirty="0"/>
              <a:t>Xem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lvl="1"/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name, category, barcode</a:t>
            </a:r>
          </a:p>
          <a:p>
            <a:pPr lvl="1"/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giá</a:t>
            </a:r>
            <a:endParaRPr lang="en-US" dirty="0"/>
          </a:p>
          <a:p>
            <a:pPr lvl="1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giỏ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update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E6E5C-9744-5884-9CF6-BA4CC119CD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Quản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phẩm</a:t>
            </a:r>
            <a:endParaRPr lang="en-US" b="1" dirty="0"/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/>
              <a:t>Quản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, update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85C89-7D1D-5A90-6795-7FC575F1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6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ECF-1792-4255-AF79-1338056A1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831" y="2977261"/>
            <a:ext cx="3348650" cy="451739"/>
          </a:xfrm>
        </p:spPr>
        <p:txBody>
          <a:bodyPr/>
          <a:lstStyle/>
          <a:p>
            <a:r>
              <a:rPr lang="en-US" sz="4400" dirty="0"/>
              <a:t>7.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398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Lato</vt:lpstr>
      <vt:lpstr>Office Theme</vt:lpstr>
      <vt:lpstr>PowerPoint Presentation</vt:lpstr>
      <vt:lpstr>1. Các nội dung chính </vt:lpstr>
      <vt:lpstr>1. Lý do chọn đề tài</vt:lpstr>
      <vt:lpstr>2. Mục tiêu và phạm vi</vt:lpstr>
      <vt:lpstr>3. Công nghệ sử dụng</vt:lpstr>
      <vt:lpstr>4. Phân tích yêu cầu hệ thống</vt:lpstr>
      <vt:lpstr>5. Thiết kế cơ sở dữ liệu</vt:lpstr>
      <vt:lpstr>6. Một số chức năng đã hoàn thành</vt:lpstr>
      <vt:lpstr>7. DEMO</vt:lpstr>
      <vt:lpstr>8. Hướng phát triển tiếp theo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Vu Thi Quynh Nhu 20215110</cp:lastModifiedBy>
  <cp:revision>14</cp:revision>
  <dcterms:created xsi:type="dcterms:W3CDTF">2021-05-28T04:32:29Z</dcterms:created>
  <dcterms:modified xsi:type="dcterms:W3CDTF">2025-06-30T03:54:50Z</dcterms:modified>
</cp:coreProperties>
</file>