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7523C-0838-0F8D-86F5-737FA24E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58AACB-5888-4CC9-5805-8E050F3A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D76E6-FD7E-F0DB-B698-DA0C06DB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B559F-C690-9A9E-46CD-C616BCAA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FDBEC-4C36-0C9B-C74F-8AA3203F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C087E-442C-F7C6-F3CF-45420423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8F06E3-8A47-9321-58DE-8C60F38B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27F43A-2DF5-C8C4-BF48-4C8C933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B2766-8243-3DB7-0F1A-C39FD4C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3562C-4E0F-2F2F-E8C4-CF175867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84A8E8-ED56-906A-4D5C-4513337D7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EB79D-EB34-A1D9-AA01-CD47DAC7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6FF26B-9513-D685-7CBF-5EC76A48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C5886-0E8D-11E0-7488-ADAED9C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16F96-3DA5-4935-A03B-9399119B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E5C74-6AE8-C330-D833-A4052239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BD9CD-36B7-7C6D-8E65-E052100D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91D72-EDD7-EF6C-557A-AAA051BD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6900CC-024B-B810-EB2A-8E5B452E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8C5F7-5798-5A01-FA8B-E6732944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7B690-A04C-19CB-6AE6-51BE2A8C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77F1D2-B1C3-0685-DB06-235C7271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4F2BF-E3E7-14C6-5006-1C6A4FA4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2106E-1EC0-BD07-D860-CAB6F4DA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6435A-D710-E750-454D-076E27B3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FC17E-023D-B8F0-88AE-657E267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5BEA9-9A6A-BB16-AD8B-BA604977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1DB921-FE1B-42CA-8B8E-5E79457E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76F32-B86E-B9C3-B985-C4A914CB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257D7-EDCC-A887-EFE7-5F1C80CB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02F96-1AA2-A963-807E-D53B9F1F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8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8C8B3-EFC5-3013-5569-96BC5A94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32806-037D-7F96-928C-3627929C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A8D93-0EE2-EB97-154B-2926926B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0A83B5-90F6-7811-E56E-32993CAE8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97FFD1-A176-44C1-DDB4-8A95555AA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7705FC-CAB6-5FC8-32C4-FB1A552A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C02B8F-FB8A-5FD2-85A4-2EA40F2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F85F5F-8C66-09FA-A5E0-9BBB9537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2F9B8-A0FC-42D3-8046-A0B181D7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A30743-3738-2568-EAAF-7A1B79C8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E119EA-0ED0-012A-B63A-F9AC9E04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954541-55E3-4BA6-030C-B68409A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B31C73-E24A-80BD-1B85-9617F0A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EE35B9-F1BB-792A-4FA3-D49EDF47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4781A-93BC-92A9-D434-8A81141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7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3876D-F540-45E2-AE84-7AA5166D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7930C-312A-ED28-20B2-9944A492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25B4C-EC63-7A48-971C-A95DFD5A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7E2FB0-85A6-3572-FFED-48468AB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BC9CB-664B-E3BC-168F-B35F893B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F78AE-9C06-D459-DC79-82304D6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61E34-57E8-FCB2-AAA9-DFC6FC8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267B3E-4373-8F39-2639-B2ED9C54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FA36E1-E650-0783-913C-10F0E46A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B6B2D4-DDD3-ED50-E9AA-A8129600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5402C-85C9-F142-4AD6-C99FA163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76D5C-B22E-ABE5-4914-A203D887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330EE-AD33-A9BA-4323-0655D287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AE5033-8313-A282-04E1-401F5519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0C2B9-51A4-F3BE-F7C0-46D84F0B7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66E1E-6CE2-4018-AFE7-3AEF0360B8C2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A4560-E783-64FA-06F7-D33E0190F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EF053-40BE-95FF-1895-6D2FC3FB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6BDF77A-773F-718A-0285-98B5019BF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943" y="1274428"/>
            <a:ext cx="9144000" cy="5213458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Facilité d'utilisation 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Installation simple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Permet de créer facilement une application web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 err="1"/>
              <a:t>Légé</a:t>
            </a:r>
            <a:r>
              <a:rPr lang="fr-FR" sz="2600" dirty="0"/>
              <a:t> </a:t>
            </a:r>
            <a:r>
              <a:rPr lang="fr-FR" sz="2600"/>
              <a:t>et performant</a:t>
            </a:r>
            <a:endParaRPr lang="fr-FR" sz="2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Flexibilité 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Permet de développer une API et un Front en même temps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Langage Python pour les routes et langages Html pour le web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Intègre le </a:t>
            </a:r>
            <a:r>
              <a:rPr lang="fr-FR" sz="2600" dirty="0" err="1"/>
              <a:t>css</a:t>
            </a:r>
            <a:r>
              <a:rPr lang="fr-FR" sz="2600" dirty="0"/>
              <a:t> et le javascript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Compatible avec le Framework Bootstrap pour le responsive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Extensibilité 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Flask offre une grande variété d'extensions qui facilitent l'ajout de fonctionnalités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Communauté </a:t>
            </a:r>
            <a:r>
              <a:rPr lang="fr-FR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Documentation complète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Large communauté de développeurs et d’utilisateurs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4A466C-72F9-2FA7-FDB3-1925406BEF6E}"/>
              </a:ext>
            </a:extLst>
          </p:cNvPr>
          <p:cNvSpPr txBox="1"/>
          <p:nvPr/>
        </p:nvSpPr>
        <p:spPr>
          <a:xfrm>
            <a:off x="4310743" y="181281"/>
            <a:ext cx="368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Framework Flask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FC96A8-5840-7996-11D2-40078FDBB2A5}"/>
              </a:ext>
            </a:extLst>
          </p:cNvPr>
          <p:cNvSpPr txBox="1"/>
          <p:nvPr/>
        </p:nvSpPr>
        <p:spPr>
          <a:xfrm>
            <a:off x="3265714" y="766056"/>
            <a:ext cx="554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Pourquoi Flask ?</a:t>
            </a:r>
          </a:p>
        </p:txBody>
      </p:sp>
    </p:spTree>
    <p:extLst>
      <p:ext uri="{BB962C8B-B14F-4D97-AF65-F5344CB8AC3E}">
        <p14:creationId xmlns:p14="http://schemas.microsoft.com/office/powerpoint/2010/main" val="2344166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Vilcoque</dc:creator>
  <cp:lastModifiedBy>Quentin Vilcoque</cp:lastModifiedBy>
  <cp:revision>6</cp:revision>
  <dcterms:created xsi:type="dcterms:W3CDTF">2024-06-06T14:05:28Z</dcterms:created>
  <dcterms:modified xsi:type="dcterms:W3CDTF">2024-06-06T14:27:59Z</dcterms:modified>
</cp:coreProperties>
</file>