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91CB-9751-4520-9ECA-7ECDFA5EA23C}" v="612" dt="2024-06-09T16:18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152" autoAdjust="0"/>
  </p:normalViewPr>
  <p:slideViewPr>
    <p:cSldViewPr snapToGrid="0">
      <p:cViewPr>
        <p:scale>
          <a:sx n="96" d="100"/>
          <a:sy n="96" d="100"/>
        </p:scale>
        <p:origin x="1517" y="158"/>
      </p:cViewPr>
      <p:guideLst/>
    </p:cSldViewPr>
  </p:slideViewPr>
  <p:notesTextViewPr>
    <p:cViewPr>
      <p:scale>
        <a:sx n="1" d="1"/>
        <a:sy n="1" d="1"/>
      </p:scale>
      <p:origin x="0" y="-2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27882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– Transfert Learning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385BBB-DCAB-182E-DF4C-E6F691E3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6" y="3907215"/>
            <a:ext cx="338186" cy="248341"/>
          </a:xfrm>
          <a:prstGeom prst="rect">
            <a:avLst/>
          </a:prstGeom>
        </p:spPr>
      </p:pic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1131FAF6-DBC3-6C5E-D702-0CAAEFA4F930}"/>
              </a:ext>
            </a:extLst>
          </p:cNvPr>
          <p:cNvSpPr/>
          <p:nvPr/>
        </p:nvSpPr>
        <p:spPr>
          <a:xfrm>
            <a:off x="2120563" y="3604673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Acné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6F41CB6D-423E-8E63-B7F7-CAF7002B49CC}"/>
              </a:ext>
            </a:extLst>
          </p:cNvPr>
          <p:cNvSpPr/>
          <p:nvPr/>
        </p:nvSpPr>
        <p:spPr>
          <a:xfrm>
            <a:off x="2140193" y="4302842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Sain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3F38B851-BDB3-F418-FBDD-3CCDDC02B595}"/>
              </a:ext>
            </a:extLst>
          </p:cNvPr>
          <p:cNvSpPr/>
          <p:nvPr/>
        </p:nvSpPr>
        <p:spPr>
          <a:xfrm>
            <a:off x="2132137" y="3985801"/>
            <a:ext cx="473516" cy="13389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Lupus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00DC18A-ED6F-8AEF-22CD-61D691A9069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912820" y="3671621"/>
            <a:ext cx="207743" cy="382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E0B34CD-7BC5-37D1-D290-53D8940360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912820" y="4052749"/>
            <a:ext cx="219317" cy="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7E774A5E-E070-301D-A99E-C973D9999C8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912820" y="4054180"/>
            <a:ext cx="227373" cy="315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CAF0452-D335-BB39-5BF6-5F991AE1595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73482" y="4031386"/>
            <a:ext cx="207743" cy="1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B395982-4922-1CE8-6BAC-E0F114ADB6B6}"/>
              </a:ext>
            </a:extLst>
          </p:cNvPr>
          <p:cNvSpPr txBox="1"/>
          <p:nvPr/>
        </p:nvSpPr>
        <p:spPr>
          <a:xfrm>
            <a:off x="405482" y="896184"/>
            <a:ext cx="7213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Objectif</a:t>
            </a:r>
            <a:r>
              <a:rPr lang="fr-FR" dirty="0"/>
              <a:t> : </a:t>
            </a:r>
          </a:p>
          <a:p>
            <a:endParaRPr lang="fr-FR" dirty="0"/>
          </a:p>
          <a:p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Nous avons créé un modèle qui permets de détecter 2 types de maladies de peau.</a:t>
            </a:r>
          </a:p>
          <a:p>
            <a:r>
              <a:rPr lang="fr-FR" sz="1200" dirty="0"/>
              <a:t>Pour permettre d’aider un plus grand nombre de personnes, nous souhaiterions étudier un plus grand nombre de cas d’anomalie de peaux.</a:t>
            </a:r>
          </a:p>
          <a:p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Le Transfert Learning permets de récupérer des modèles existants et robustes en capitalisant sur l’effort déjà déployé et sur les résultats obtenus.</a:t>
            </a:r>
          </a:p>
          <a:p>
            <a:r>
              <a:rPr lang="fr-FR" sz="1200" dirty="0"/>
              <a:t>On pourra éventuellement l’adapter à notre besoin spécifique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4150F9-B2F0-7F38-1A6D-6F4ACBFCAE30}"/>
              </a:ext>
            </a:extLst>
          </p:cNvPr>
          <p:cNvSpPr txBox="1"/>
          <p:nvPr/>
        </p:nvSpPr>
        <p:spPr>
          <a:xfrm>
            <a:off x="262644" y="2941396"/>
            <a:ext cx="33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Modèle d’entrainement créé pour prédire 3 cas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1111D6-BD8E-3F9F-A87D-091CFD3A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90" y="3888547"/>
            <a:ext cx="367828" cy="270108"/>
          </a:xfrm>
          <a:prstGeom prst="rect">
            <a:avLst/>
          </a:prstGeom>
        </p:spPr>
      </p:pic>
      <p:sp>
        <p:nvSpPr>
          <p:cNvPr id="11" name="Organigramme : Alternative 10">
            <a:extLst>
              <a:ext uri="{FF2B5EF4-FFF2-40B4-BE49-F238E27FC236}">
                <a16:creationId xmlns:a16="http://schemas.microsoft.com/office/drawing/2014/main" id="{D0E9BC5A-A2F7-13F1-EA1C-96069B82AA31}"/>
              </a:ext>
            </a:extLst>
          </p:cNvPr>
          <p:cNvSpPr/>
          <p:nvPr/>
        </p:nvSpPr>
        <p:spPr>
          <a:xfrm>
            <a:off x="8452029" y="3483202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53107B7-8E77-8650-69B3-3AA6351F1BEA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8211491" y="3590151"/>
            <a:ext cx="299318" cy="181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8CDCAF-4B50-6A5D-8574-A37A03EDAC83}"/>
              </a:ext>
            </a:extLst>
          </p:cNvPr>
          <p:cNvSpPr txBox="1"/>
          <p:nvPr/>
        </p:nvSpPr>
        <p:spPr>
          <a:xfrm>
            <a:off x="3806290" y="2941396"/>
            <a:ext cx="499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Utilisation du modèle </a:t>
            </a:r>
            <a:r>
              <a:rPr lang="fr-FR" sz="1100" dirty="0"/>
              <a:t>INCEPTIONV3</a:t>
            </a:r>
            <a:r>
              <a:rPr lang="fr-FR" sz="1200" dirty="0"/>
              <a:t> pour classer 24 maladies de peau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0D4AAFCC-9A7E-3265-93F4-42C445E79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14" y="3777232"/>
            <a:ext cx="450340" cy="508305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A741F39-A5D3-0EA8-EE4B-4DECF43C9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191" y="3763766"/>
            <a:ext cx="2846878" cy="544974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138EF2FF-1677-D8D4-B67E-A2A5AE38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53" y="3837168"/>
            <a:ext cx="348187" cy="393003"/>
          </a:xfrm>
          <a:prstGeom prst="rect">
            <a:avLst/>
          </a:prstGeom>
        </p:spPr>
      </p:pic>
      <p:sp>
        <p:nvSpPr>
          <p:cNvPr id="66" name="Organigramme : Alternative 65">
            <a:extLst>
              <a:ext uri="{FF2B5EF4-FFF2-40B4-BE49-F238E27FC236}">
                <a16:creationId xmlns:a16="http://schemas.microsoft.com/office/drawing/2014/main" id="{26E685FD-FED9-8F86-5BF3-D073FF524980}"/>
              </a:ext>
            </a:extLst>
          </p:cNvPr>
          <p:cNvSpPr/>
          <p:nvPr/>
        </p:nvSpPr>
        <p:spPr>
          <a:xfrm>
            <a:off x="8452029" y="3632861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336B8003-FC5D-0CE7-0777-2C4C21AD6467}"/>
              </a:ext>
            </a:extLst>
          </p:cNvPr>
          <p:cNvSpPr/>
          <p:nvPr/>
        </p:nvSpPr>
        <p:spPr>
          <a:xfrm>
            <a:off x="8452028" y="3782520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Organigramme : Alternative 67">
            <a:extLst>
              <a:ext uri="{FF2B5EF4-FFF2-40B4-BE49-F238E27FC236}">
                <a16:creationId xmlns:a16="http://schemas.microsoft.com/office/drawing/2014/main" id="{B49A5DF2-AAAA-D9DC-EC6E-FDEAF1884FB5}"/>
              </a:ext>
            </a:extLst>
          </p:cNvPr>
          <p:cNvSpPr/>
          <p:nvPr/>
        </p:nvSpPr>
        <p:spPr>
          <a:xfrm>
            <a:off x="8452028" y="3937333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Organigramme : Alternative 68">
            <a:extLst>
              <a:ext uri="{FF2B5EF4-FFF2-40B4-BE49-F238E27FC236}">
                <a16:creationId xmlns:a16="http://schemas.microsoft.com/office/drawing/2014/main" id="{FFDD42DB-969D-3478-D5AF-A0FB80A8354A}"/>
              </a:ext>
            </a:extLst>
          </p:cNvPr>
          <p:cNvSpPr/>
          <p:nvPr/>
        </p:nvSpPr>
        <p:spPr>
          <a:xfrm>
            <a:off x="8452028" y="4092146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70" name="Organigramme : Alternative 69">
            <a:extLst>
              <a:ext uri="{FF2B5EF4-FFF2-40B4-BE49-F238E27FC236}">
                <a16:creationId xmlns:a16="http://schemas.microsoft.com/office/drawing/2014/main" id="{82E9EDF8-489D-0E49-9F6C-117F4C16A375}"/>
              </a:ext>
            </a:extLst>
          </p:cNvPr>
          <p:cNvSpPr/>
          <p:nvPr/>
        </p:nvSpPr>
        <p:spPr>
          <a:xfrm>
            <a:off x="8452027" y="4246959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71" name="Organigramme : Alternative 70">
            <a:extLst>
              <a:ext uri="{FF2B5EF4-FFF2-40B4-BE49-F238E27FC236}">
                <a16:creationId xmlns:a16="http://schemas.microsoft.com/office/drawing/2014/main" id="{1B7681B2-CDC4-D20E-D67D-9714B7DA58B4}"/>
              </a:ext>
            </a:extLst>
          </p:cNvPr>
          <p:cNvSpPr/>
          <p:nvPr/>
        </p:nvSpPr>
        <p:spPr>
          <a:xfrm>
            <a:off x="8452027" y="4406297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2" name="Organigramme : Alternative 71">
            <a:extLst>
              <a:ext uri="{FF2B5EF4-FFF2-40B4-BE49-F238E27FC236}">
                <a16:creationId xmlns:a16="http://schemas.microsoft.com/office/drawing/2014/main" id="{F30AA93B-E616-7A69-2B8C-75D62371476D}"/>
              </a:ext>
            </a:extLst>
          </p:cNvPr>
          <p:cNvSpPr/>
          <p:nvPr/>
        </p:nvSpPr>
        <p:spPr>
          <a:xfrm>
            <a:off x="8446947" y="4565635"/>
            <a:ext cx="193331" cy="9633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0B4AD54F-DF96-3E6E-6B04-3EC8761E30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63914" y="4130929"/>
            <a:ext cx="794473" cy="1817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27D6D43-7866-3F1F-8845-01B3A211D1E2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076940" y="4033670"/>
            <a:ext cx="211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4163FA14-A816-CC73-EB4A-ACB5EA526F1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546069" y="4033670"/>
            <a:ext cx="182684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3A0EC4A8-73C4-00AC-B3F5-77218BB519D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34918" y="4017270"/>
            <a:ext cx="175710" cy="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64FD9315-D747-021C-68EB-7656ADD09CD2}"/>
              </a:ext>
            </a:extLst>
          </p:cNvPr>
          <p:cNvSpPr txBox="1"/>
          <p:nvPr/>
        </p:nvSpPr>
        <p:spPr>
          <a:xfrm>
            <a:off x="5137513" y="3538379"/>
            <a:ext cx="2283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Modèle pré-entrainé : INCEPTIONV3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8603E3-EA6C-E1C1-25D7-735202693355}"/>
              </a:ext>
            </a:extLst>
          </p:cNvPr>
          <p:cNvSpPr/>
          <p:nvPr/>
        </p:nvSpPr>
        <p:spPr>
          <a:xfrm>
            <a:off x="4710628" y="3782520"/>
            <a:ext cx="2835440" cy="526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E88E25B-AD56-6ED7-3376-3FF52D5DD7B2}"/>
              </a:ext>
            </a:extLst>
          </p:cNvPr>
          <p:cNvCxnSpPr/>
          <p:nvPr/>
        </p:nvCxnSpPr>
        <p:spPr>
          <a:xfrm>
            <a:off x="3717073" y="3115916"/>
            <a:ext cx="0" cy="17002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413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165</Words>
  <Application>Microsoft Office PowerPoint</Application>
  <PresentationFormat>Affichage à l'écran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Wingdings</vt:lpstr>
      <vt:lpstr>Simple Light</vt:lpstr>
      <vt:lpstr>SkinCheck – Transfert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Patrice Sinnah</cp:lastModifiedBy>
  <cp:revision>9</cp:revision>
  <dcterms:modified xsi:type="dcterms:W3CDTF">2024-06-12T12:22:15Z</dcterms:modified>
</cp:coreProperties>
</file>