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5" r:id="rId2"/>
    <p:sldId id="26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86071-847B-4CE7-ACEB-EC73C17F7BE1}" v="153" dt="2024-06-06T22:12:25.317"/>
    <p1510:client id="{A89391CB-9751-4520-9ECA-7ECDFA5EA23C}" v="1" dt="2024-06-07T08:50:37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05" autoAdjust="0"/>
  </p:normalViewPr>
  <p:slideViewPr>
    <p:cSldViewPr snapToGrid="0">
      <p:cViewPr varScale="1">
        <p:scale>
          <a:sx n="159" d="100"/>
          <a:sy n="159" d="100"/>
        </p:scale>
        <p:origin x="49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21B86071-847B-4CE7-ACEB-EC73C17F7BE1}"/>
    <pc:docChg chg="undo custSel addSld delSld modSld sldOrd modMainMaster">
      <pc:chgData name="Philippe Baucour" userId="5102170ae7533958" providerId="LiveId" clId="{21B86071-847B-4CE7-ACEB-EC73C17F7BE1}" dt="2024-06-06T22:22:07.274" v="1784" actId="20577"/>
      <pc:docMkLst>
        <pc:docMk/>
      </pc:docMkLst>
      <pc:sldChg chg="del">
        <pc:chgData name="Philippe Baucour" userId="5102170ae7533958" providerId="LiveId" clId="{21B86071-847B-4CE7-ACEB-EC73C17F7BE1}" dt="2024-06-06T21:11:12.861" v="4" actId="47"/>
        <pc:sldMkLst>
          <pc:docMk/>
          <pc:sldMk cId="0" sldId="256"/>
        </pc:sldMkLst>
      </pc:sldChg>
      <pc:sldChg chg="del">
        <pc:chgData name="Philippe Baucour" userId="5102170ae7533958" providerId="LiveId" clId="{21B86071-847B-4CE7-ACEB-EC73C17F7BE1}" dt="2024-06-06T21:11:15.673" v="5" actId="47"/>
        <pc:sldMkLst>
          <pc:docMk/>
          <pc:sldMk cId="0" sldId="257"/>
        </pc:sldMkLst>
      </pc:sldChg>
      <pc:sldChg chg="addSp delSp modSp del mod chgLayout">
        <pc:chgData name="Philippe Baucour" userId="5102170ae7533958" providerId="LiveId" clId="{21B86071-847B-4CE7-ACEB-EC73C17F7BE1}" dt="2024-06-06T21:25:29.808" v="245" actId="47"/>
        <pc:sldMkLst>
          <pc:docMk/>
          <pc:sldMk cId="0" sldId="258"/>
        </pc:sldMkLst>
        <pc:spChg chg="add del mod ord">
          <ac:chgData name="Philippe Baucour" userId="5102170ae7533958" providerId="LiveId" clId="{21B86071-847B-4CE7-ACEB-EC73C17F7BE1}" dt="2024-06-06T21:11:41.056" v="8" actId="700"/>
          <ac:spMkLst>
            <pc:docMk/>
            <pc:sldMk cId="0" sldId="258"/>
            <ac:spMk id="2" creationId="{60B60A82-9A02-12C6-981B-F8B0FDCE4BAA}"/>
          </ac:spMkLst>
        </pc:spChg>
        <pc:spChg chg="add del mod ord">
          <ac:chgData name="Philippe Baucour" userId="5102170ae7533958" providerId="LiveId" clId="{21B86071-847B-4CE7-ACEB-EC73C17F7BE1}" dt="2024-06-06T21:12:29.896" v="10" actId="700"/>
          <ac:spMkLst>
            <pc:docMk/>
            <pc:sldMk cId="0" sldId="258"/>
            <ac:spMk id="3" creationId="{A5140194-FFBD-93DF-0C77-B1F5C86416C4}"/>
          </ac:spMkLst>
        </pc:spChg>
        <pc:spChg chg="add del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4" creationId="{10B857CF-820B-2F77-F5AB-243A18872B26}"/>
          </ac:spMkLst>
        </pc:spChg>
        <pc:spChg chg="add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5" creationId="{CE6C9B93-C48E-D526-5557-B819C7C37871}"/>
          </ac:spMkLst>
        </pc:spChg>
        <pc:spChg chg="mod ord">
          <ac:chgData name="Philippe Baucour" userId="5102170ae7533958" providerId="LiveId" clId="{21B86071-847B-4CE7-ACEB-EC73C17F7BE1}" dt="2024-06-06T21:22:05.412" v="193" actId="20577"/>
          <ac:spMkLst>
            <pc:docMk/>
            <pc:sldMk cId="0" sldId="258"/>
            <ac:spMk id="68" creationId="{00000000-0000-0000-0000-000000000000}"/>
          </ac:spMkLst>
        </pc:spChg>
        <pc:picChg chg="del mod">
          <ac:chgData name="Philippe Baucour" userId="5102170ae7533958" providerId="LiveId" clId="{21B86071-847B-4CE7-ACEB-EC73C17F7BE1}" dt="2024-06-06T21:17:22.873" v="76" actId="21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Philippe Baucour" userId="5102170ae7533958" providerId="LiveId" clId="{21B86071-847B-4CE7-ACEB-EC73C17F7BE1}" dt="2024-06-06T21:21:44.962" v="176" actId="47"/>
        <pc:sldMkLst>
          <pc:docMk/>
          <pc:sldMk cId="0" sldId="259"/>
        </pc:sldMkLst>
      </pc:sldChg>
      <pc:sldChg chg="modSp new del mod">
        <pc:chgData name="Philippe Baucour" userId="5102170ae7533958" providerId="LiveId" clId="{21B86071-847B-4CE7-ACEB-EC73C17F7BE1}" dt="2024-06-06T21:25:53.508" v="249" actId="47"/>
        <pc:sldMkLst>
          <pc:docMk/>
          <pc:sldMk cId="97322200" sldId="259"/>
        </pc:sldMkLst>
        <pc:spChg chg="mod">
          <ac:chgData name="Philippe Baucour" userId="5102170ae7533958" providerId="LiveId" clId="{21B86071-847B-4CE7-ACEB-EC73C17F7BE1}" dt="2024-06-06T21:25:23.075" v="244" actId="255"/>
          <ac:spMkLst>
            <pc:docMk/>
            <pc:sldMk cId="97322200" sldId="259"/>
            <ac:spMk id="2" creationId="{96523469-190C-F785-8C2A-7BFFDA7C396A}"/>
          </ac:spMkLst>
        </pc:spChg>
      </pc:sldChg>
      <pc:sldChg chg="del">
        <pc:chgData name="Philippe Baucour" userId="5102170ae7533958" providerId="LiveId" clId="{21B86071-847B-4CE7-ACEB-EC73C17F7BE1}" dt="2024-06-06T21:21:42.823" v="175" actId="47"/>
        <pc:sldMkLst>
          <pc:docMk/>
          <pc:sldMk cId="0" sldId="260"/>
        </pc:sldMkLst>
      </pc:sldChg>
      <pc:sldChg chg="del">
        <pc:chgData name="Philippe Baucour" userId="5102170ae7533958" providerId="LiveId" clId="{21B86071-847B-4CE7-ACEB-EC73C17F7BE1}" dt="2024-06-06T21:11:10.285" v="3" actId="47"/>
        <pc:sldMkLst>
          <pc:docMk/>
          <pc:sldMk cId="0" sldId="261"/>
        </pc:sldMkLst>
      </pc:sldChg>
      <pc:sldChg chg="addSp delSp modSp add del mod chgLayout">
        <pc:chgData name="Philippe Baucour" userId="5102170ae7533958" providerId="LiveId" clId="{21B86071-847B-4CE7-ACEB-EC73C17F7BE1}" dt="2024-06-06T22:05:54.645" v="1072" actId="47"/>
        <pc:sldMkLst>
          <pc:docMk/>
          <pc:sldMk cId="81073224" sldId="261"/>
        </pc:sldMkLst>
        <pc:spChg chg="mod ord">
          <ac:chgData name="Philippe Baucour" userId="5102170ae7533958" providerId="LiveId" clId="{21B86071-847B-4CE7-ACEB-EC73C17F7BE1}" dt="2024-06-06T21:26:26.372" v="252" actId="255"/>
          <ac:spMkLst>
            <pc:docMk/>
            <pc:sldMk cId="81073224" sldId="261"/>
            <ac:spMk id="2" creationId="{D47EA453-254C-1B11-8E78-A3E8AC9A3777}"/>
          </ac:spMkLst>
        </pc:spChg>
        <pc:spChg chg="del">
          <ac:chgData name="Philippe Baucour" userId="5102170ae7533958" providerId="LiveId" clId="{21B86071-847B-4CE7-ACEB-EC73C17F7BE1}" dt="2024-06-06T21:29:49.030" v="291" actId="478"/>
          <ac:spMkLst>
            <pc:docMk/>
            <pc:sldMk cId="81073224" sldId="261"/>
            <ac:spMk id="6" creationId="{0EE8AC91-1252-5C59-306C-4E8DD0D7E7E2}"/>
          </ac:spMkLst>
        </pc:spChg>
        <pc:spChg chg="del">
          <ac:chgData name="Philippe Baucour" userId="5102170ae7533958" providerId="LiveId" clId="{21B86071-847B-4CE7-ACEB-EC73C17F7BE1}" dt="2024-06-06T21:28:50.331" v="285" actId="478"/>
          <ac:spMkLst>
            <pc:docMk/>
            <pc:sldMk cId="81073224" sldId="261"/>
            <ac:spMk id="7" creationId="{8CBB5D08-E319-2A53-59A7-C06AEF8DA532}"/>
          </ac:spMkLst>
        </pc:spChg>
        <pc:spChg chg="del">
          <ac:chgData name="Philippe Baucour" userId="5102170ae7533958" providerId="LiveId" clId="{21B86071-847B-4CE7-ACEB-EC73C17F7BE1}" dt="2024-06-06T21:28:41.800" v="280" actId="478"/>
          <ac:spMkLst>
            <pc:docMk/>
            <pc:sldMk cId="81073224" sldId="261"/>
            <ac:spMk id="8" creationId="{55DE1FB0-E5A3-71C6-8913-C6EB5DDFB7CB}"/>
          </ac:spMkLst>
        </pc:spChg>
        <pc:spChg chg="del">
          <ac:chgData name="Philippe Baucour" userId="5102170ae7533958" providerId="LiveId" clId="{21B86071-847B-4CE7-ACEB-EC73C17F7BE1}" dt="2024-06-06T21:28:31.292" v="278" actId="478"/>
          <ac:spMkLst>
            <pc:docMk/>
            <pc:sldMk cId="81073224" sldId="261"/>
            <ac:spMk id="9" creationId="{1DC91F1E-BDA1-4E2B-3CA9-CA5E7CE66DED}"/>
          </ac:spMkLst>
        </pc:spChg>
        <pc:spChg chg="del">
          <ac:chgData name="Philippe Baucour" userId="5102170ae7533958" providerId="LiveId" clId="{21B86071-847B-4CE7-ACEB-EC73C17F7BE1}" dt="2024-06-06T21:28:48.829" v="284" actId="478"/>
          <ac:spMkLst>
            <pc:docMk/>
            <pc:sldMk cId="81073224" sldId="261"/>
            <ac:spMk id="10" creationId="{3F4608A7-CB8A-3C0A-ECE2-42551883C68E}"/>
          </ac:spMkLst>
        </pc:spChg>
        <pc:spChg chg="del">
          <ac:chgData name="Philippe Baucour" userId="5102170ae7533958" providerId="LiveId" clId="{21B86071-847B-4CE7-ACEB-EC73C17F7BE1}" dt="2024-06-06T21:28:43.491" v="281" actId="478"/>
          <ac:spMkLst>
            <pc:docMk/>
            <pc:sldMk cId="81073224" sldId="261"/>
            <ac:spMk id="11" creationId="{0FEA6750-5646-3131-6443-4727E41D0607}"/>
          </ac:spMkLst>
        </pc:spChg>
        <pc:spChg chg="del">
          <ac:chgData name="Philippe Baucour" userId="5102170ae7533958" providerId="LiveId" clId="{21B86071-847B-4CE7-ACEB-EC73C17F7BE1}" dt="2024-06-06T21:28:29.891" v="277" actId="478"/>
          <ac:spMkLst>
            <pc:docMk/>
            <pc:sldMk cId="81073224" sldId="261"/>
            <ac:spMk id="12" creationId="{826CC604-C8CB-9419-2540-CAC24AB99BB3}"/>
          </ac:spMkLst>
        </pc:spChg>
        <pc:spChg chg="del">
          <ac:chgData name="Philippe Baucour" userId="5102170ae7533958" providerId="LiveId" clId="{21B86071-847B-4CE7-ACEB-EC73C17F7BE1}" dt="2024-06-06T21:23:58.368" v="229" actId="478"/>
          <ac:spMkLst>
            <pc:docMk/>
            <pc:sldMk cId="81073224" sldId="261"/>
            <ac:spMk id="36" creationId="{FEE7E6CA-F953-9A9E-7FBB-53CA2C1532FF}"/>
          </ac:spMkLst>
        </pc:spChg>
        <pc:spChg chg="del">
          <ac:chgData name="Philippe Baucour" userId="5102170ae7533958" providerId="LiveId" clId="{21B86071-847B-4CE7-ACEB-EC73C17F7BE1}" dt="2024-06-06T21:24:09.191" v="231" actId="478"/>
          <ac:spMkLst>
            <pc:docMk/>
            <pc:sldMk cId="81073224" sldId="261"/>
            <ac:spMk id="38" creationId="{6470EE65-31B9-EB37-B83C-A666DA32FDB5}"/>
          </ac:spMkLst>
        </pc:spChg>
        <pc:spChg chg="mod">
          <ac:chgData name="Philippe Baucour" userId="5102170ae7533958" providerId="LiveId" clId="{21B86071-847B-4CE7-ACEB-EC73C17F7BE1}" dt="2024-06-06T21:29:03.819" v="289" actId="1076"/>
          <ac:spMkLst>
            <pc:docMk/>
            <pc:sldMk cId="81073224" sldId="261"/>
            <ac:spMk id="70" creationId="{44D72B09-CF65-7238-584C-63BF4CFE7E8A}"/>
          </ac:spMkLst>
        </pc:spChg>
        <pc:grpChg chg="add mod">
          <ac:chgData name="Philippe Baucour" userId="5102170ae7533958" providerId="LiveId" clId="{21B86071-847B-4CE7-ACEB-EC73C17F7BE1}" dt="2024-06-06T21:28:59.288" v="288" actId="1076"/>
          <ac:grpSpMkLst>
            <pc:docMk/>
            <pc:sldMk cId="81073224" sldId="261"/>
            <ac:grpSpMk id="27" creationId="{11751C2E-5F72-F1EE-151B-FC91558CF6CF}"/>
          </ac:grpSpMkLst>
        </pc:grpChg>
        <pc:picChg chg="del">
          <ac:chgData name="Philippe Baucour" userId="5102170ae7533958" providerId="LiveId" clId="{21B86071-847B-4CE7-ACEB-EC73C17F7BE1}" dt="2024-06-06T21:28:44.942" v="282" actId="478"/>
          <ac:picMkLst>
            <pc:docMk/>
            <pc:sldMk cId="81073224" sldId="261"/>
            <ac:picMk id="46" creationId="{1C5B036B-DDD2-5A9F-EAC4-348FA46D2AB7}"/>
          </ac:picMkLst>
        </pc:picChg>
        <pc:picChg chg="del">
          <ac:chgData name="Philippe Baucour" userId="5102170ae7533958" providerId="LiveId" clId="{21B86071-847B-4CE7-ACEB-EC73C17F7BE1}" dt="2024-06-06T21:28:46.251" v="283" actId="478"/>
          <ac:picMkLst>
            <pc:docMk/>
            <pc:sldMk cId="81073224" sldId="261"/>
            <ac:picMk id="48" creationId="{C5F83F95-5352-6F29-6F46-0BC188AB1ECF}"/>
          </ac:picMkLst>
        </pc:picChg>
        <pc:picChg chg="mod">
          <ac:chgData name="Philippe Baucour" userId="5102170ae7533958" providerId="LiveId" clId="{21B86071-847B-4CE7-ACEB-EC73C17F7BE1}" dt="2024-06-06T21:29:56.721" v="292" actId="1076"/>
          <ac:picMkLst>
            <pc:docMk/>
            <pc:sldMk cId="81073224" sldId="261"/>
            <ac:picMk id="49" creationId="{7A1CE866-F909-F16E-4B49-5898D7B3E02A}"/>
          </ac:picMkLst>
        </pc:picChg>
        <pc:picChg chg="del">
          <ac:chgData name="Philippe Baucour" userId="5102170ae7533958" providerId="LiveId" clId="{21B86071-847B-4CE7-ACEB-EC73C17F7BE1}" dt="2024-06-06T21:24:17.073" v="232" actId="478"/>
          <ac:picMkLst>
            <pc:docMk/>
            <pc:sldMk cId="81073224" sldId="261"/>
            <ac:picMk id="50" creationId="{8E5BE443-A235-EAC1-0C7C-74FAEC806B2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51" creationId="{E761B4EF-EF32-4FE2-436C-6B0331E9D902}"/>
          </ac:picMkLst>
        </pc:picChg>
        <pc:picChg chg="del">
          <ac:chgData name="Philippe Baucour" userId="5102170ae7533958" providerId="LiveId" clId="{21B86071-847B-4CE7-ACEB-EC73C17F7BE1}" dt="2024-06-06T21:28:27.100" v="276" actId="478"/>
          <ac:picMkLst>
            <pc:docMk/>
            <pc:sldMk cId="81073224" sldId="261"/>
            <ac:picMk id="53" creationId="{C8FC33B8-368B-7289-164B-83F5C6DDC53C}"/>
          </ac:picMkLst>
        </pc:picChg>
        <pc:picChg chg="mod">
          <ac:chgData name="Philippe Baucour" userId="5102170ae7533958" providerId="LiveId" clId="{21B86071-847B-4CE7-ACEB-EC73C17F7BE1}" dt="2024-06-06T21:27:35.222" v="272" actId="1037"/>
          <ac:picMkLst>
            <pc:docMk/>
            <pc:sldMk cId="81073224" sldId="261"/>
            <ac:picMk id="75" creationId="{64E3C8AB-F5A2-575F-E1DA-A2263996E44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78" creationId="{F93112BF-A27C-0625-D169-B59BD6094A53}"/>
          </ac:picMkLst>
        </pc:picChg>
        <pc:cxnChg chg="del mod">
          <ac:chgData name="Philippe Baucour" userId="5102170ae7533958" providerId="LiveId" clId="{21B86071-847B-4CE7-ACEB-EC73C17F7BE1}" dt="2024-06-06T21:28:52.530" v="286" actId="478"/>
          <ac:cxnSpMkLst>
            <pc:docMk/>
            <pc:sldMk cId="81073224" sldId="261"/>
            <ac:cxnSpMk id="17" creationId="{9F55BFA4-887E-E920-F920-A5EF262016DD}"/>
          </ac:cxnSpMkLst>
        </pc:cxnChg>
        <pc:cxnChg chg="del mod">
          <ac:chgData name="Philippe Baucour" userId="5102170ae7533958" providerId="LiveId" clId="{21B86071-847B-4CE7-ACEB-EC73C17F7BE1}" dt="2024-06-06T21:28:54.155" v="287" actId="478"/>
          <ac:cxnSpMkLst>
            <pc:docMk/>
            <pc:sldMk cId="81073224" sldId="261"/>
            <ac:cxnSpMk id="18" creationId="{A32B769B-3DE7-64D2-1052-8F065AE22325}"/>
          </ac:cxnSpMkLst>
        </pc:cxnChg>
        <pc:cxnChg chg="del">
          <ac:chgData name="Philippe Baucour" userId="5102170ae7533958" providerId="LiveId" clId="{21B86071-847B-4CE7-ACEB-EC73C17F7BE1}" dt="2024-06-06T21:28:24.138" v="274" actId="478"/>
          <ac:cxnSpMkLst>
            <pc:docMk/>
            <pc:sldMk cId="81073224" sldId="261"/>
            <ac:cxnSpMk id="20" creationId="{BA3D85B4-B609-04C5-F43A-F1E2059CECF7}"/>
          </ac:cxnSpMkLst>
        </pc:cxnChg>
        <pc:cxnChg chg="del mod">
          <ac:chgData name="Philippe Baucour" userId="5102170ae7533958" providerId="LiveId" clId="{21B86071-847B-4CE7-ACEB-EC73C17F7BE1}" dt="2024-06-06T21:28:32.962" v="279" actId="478"/>
          <ac:cxnSpMkLst>
            <pc:docMk/>
            <pc:sldMk cId="81073224" sldId="261"/>
            <ac:cxnSpMk id="21" creationId="{D16768BA-BB80-3440-5757-5CA6C6699051}"/>
          </ac:cxnSpMkLst>
        </pc:cxnChg>
        <pc:cxnChg chg="del">
          <ac:chgData name="Philippe Baucour" userId="5102170ae7533958" providerId="LiveId" clId="{21B86071-847B-4CE7-ACEB-EC73C17F7BE1}" dt="2024-06-06T21:28:25.823" v="275" actId="478"/>
          <ac:cxnSpMkLst>
            <pc:docMk/>
            <pc:sldMk cId="81073224" sldId="261"/>
            <ac:cxnSpMk id="23" creationId="{FC9791E7-017D-EEF5-F2A4-B7EC8CB7CC35}"/>
          </ac:cxnSpMkLst>
        </pc:cxnChg>
        <pc:cxnChg chg="del">
          <ac:chgData name="Philippe Baucour" userId="5102170ae7533958" providerId="LiveId" clId="{21B86071-847B-4CE7-ACEB-EC73C17F7BE1}" dt="2024-06-06T21:24:02.758" v="230" actId="478"/>
          <ac:cxnSpMkLst>
            <pc:docMk/>
            <pc:sldMk cId="81073224" sldId="261"/>
            <ac:cxnSpMk id="24" creationId="{3A52607F-3A16-122C-3993-483118E4F871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28" creationId="{16231EC5-B3C8-6BDE-AC7B-AE27F7D83A82}"/>
          </ac:cxnSpMkLst>
        </pc:cxnChg>
        <pc:cxnChg chg="del">
          <ac:chgData name="Philippe Baucour" userId="5102170ae7533958" providerId="LiveId" clId="{21B86071-847B-4CE7-ACEB-EC73C17F7BE1}" dt="2024-06-06T21:23:55.663" v="228" actId="478"/>
          <ac:cxnSpMkLst>
            <pc:docMk/>
            <pc:sldMk cId="81073224" sldId="261"/>
            <ac:cxnSpMk id="31" creationId="{1675AD51-80CF-D25D-3D73-68C1364A646F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54" creationId="{635BF446-12D7-4AD6-9B3D-2815333DCC9B}"/>
          </ac:cxnSpMkLst>
        </pc:cxnChg>
        <pc:cxnChg chg="del mod">
          <ac:chgData name="Philippe Baucour" userId="5102170ae7533958" providerId="LiveId" clId="{21B86071-847B-4CE7-ACEB-EC73C17F7BE1}" dt="2024-06-06T21:24:24.548" v="233" actId="478"/>
          <ac:cxnSpMkLst>
            <pc:docMk/>
            <pc:sldMk cId="81073224" sldId="261"/>
            <ac:cxnSpMk id="57" creationId="{D7D31C99-3FC3-6E59-1CC3-01772C1B6005}"/>
          </ac:cxnSpMkLst>
        </pc:cxnChg>
        <pc:cxnChg chg="mod">
          <ac:chgData name="Philippe Baucour" userId="5102170ae7533958" providerId="LiveId" clId="{21B86071-847B-4CE7-ACEB-EC73C17F7BE1}" dt="2024-06-06T21:29:11.138" v="290" actId="14100"/>
          <ac:cxnSpMkLst>
            <pc:docMk/>
            <pc:sldMk cId="81073224" sldId="261"/>
            <ac:cxnSpMk id="61" creationId="{5C83D54D-077D-D3B6-0DD1-269DAA0C630A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del">
        <pc:chgData name="Philippe Baucour" userId="5102170ae7533958" providerId="LiveId" clId="{21B86071-847B-4CE7-ACEB-EC73C17F7BE1}" dt="2024-06-06T21:11:09.888" v="2" actId="47"/>
        <pc:sldMkLst>
          <pc:docMk/>
          <pc:sldMk cId="0" sldId="262"/>
        </pc:sldMkLst>
      </pc:sldChg>
      <pc:sldChg chg="new del">
        <pc:chgData name="Philippe Baucour" userId="5102170ae7533958" providerId="LiveId" clId="{21B86071-847B-4CE7-ACEB-EC73C17F7BE1}" dt="2024-06-06T21:25:56.139" v="250" actId="47"/>
        <pc:sldMkLst>
          <pc:docMk/>
          <pc:sldMk cId="2816189947" sldId="262"/>
        </pc:sldMkLst>
      </pc:sldChg>
      <pc:sldChg chg="del">
        <pc:chgData name="Philippe Baucour" userId="5102170ae7533958" providerId="LiveId" clId="{21B86071-847B-4CE7-ACEB-EC73C17F7BE1}" dt="2024-06-06T21:11:08.977" v="1" actId="47"/>
        <pc:sldMkLst>
          <pc:docMk/>
          <pc:sldMk cId="0" sldId="263"/>
        </pc:sldMkLst>
      </pc:sldChg>
      <pc:sldChg chg="addSp modSp new del mod modClrScheme chgLayout">
        <pc:chgData name="Philippe Baucour" userId="5102170ae7533958" providerId="LiveId" clId="{21B86071-847B-4CE7-ACEB-EC73C17F7BE1}" dt="2024-06-06T22:05:58.967" v="1074" actId="47"/>
        <pc:sldMkLst>
          <pc:docMk/>
          <pc:sldMk cId="3576205949" sldId="263"/>
        </pc:sldMkLst>
        <pc:spChg chg="add mod">
          <ac:chgData name="Philippe Baucour" userId="5102170ae7533958" providerId="LiveId" clId="{21B86071-847B-4CE7-ACEB-EC73C17F7BE1}" dt="2024-06-06T21:25:47.381" v="248" actId="700"/>
          <ac:spMkLst>
            <pc:docMk/>
            <pc:sldMk cId="3576205949" sldId="263"/>
            <ac:spMk id="2" creationId="{CD6E0447-E381-3B22-9419-D4509F0D1E60}"/>
          </ac:spMkLst>
        </pc:spChg>
      </pc:sldChg>
      <pc:sldChg chg="del">
        <pc:chgData name="Philippe Baucour" userId="5102170ae7533958" providerId="LiveId" clId="{21B86071-847B-4CE7-ACEB-EC73C17F7BE1}" dt="2024-06-06T21:11:07.906" v="0" actId="47"/>
        <pc:sldMkLst>
          <pc:docMk/>
          <pc:sldMk cId="0" sldId="264"/>
        </pc:sldMkLst>
      </pc:sldChg>
      <pc:sldChg chg="modSp add del mod">
        <pc:chgData name="Philippe Baucour" userId="5102170ae7533958" providerId="LiveId" clId="{21B86071-847B-4CE7-ACEB-EC73C17F7BE1}" dt="2024-06-06T22:05:56.673" v="1073" actId="47"/>
        <pc:sldMkLst>
          <pc:docMk/>
          <pc:sldMk cId="2077002470" sldId="264"/>
        </pc:sldMkLst>
        <pc:spChg chg="mod">
          <ac:chgData name="Philippe Baucour" userId="5102170ae7533958" providerId="LiveId" clId="{21B86071-847B-4CE7-ACEB-EC73C17F7BE1}" dt="2024-06-06T21:30:26.439" v="294" actId="27636"/>
          <ac:spMkLst>
            <pc:docMk/>
            <pc:sldMk cId="2077002470" sldId="264"/>
            <ac:spMk id="2" creationId="{D47EA453-254C-1B11-8E78-A3E8AC9A3777}"/>
          </ac:spMkLst>
        </pc:spChg>
      </pc:sldChg>
      <pc:sldChg chg="addSp delSp modSp new mod ord modClrScheme chgLayout modNotesTx">
        <pc:chgData name="Philippe Baucour" userId="5102170ae7533958" providerId="LiveId" clId="{21B86071-847B-4CE7-ACEB-EC73C17F7BE1}" dt="2024-06-06T22:19:48.079" v="1755" actId="478"/>
        <pc:sldMkLst>
          <pc:docMk/>
          <pc:sldMk cId="1234096396" sldId="265"/>
        </pc:sldMkLst>
        <pc:spChg chg="del mod ord">
          <ac:chgData name="Philippe Baucour" userId="5102170ae7533958" providerId="LiveId" clId="{21B86071-847B-4CE7-ACEB-EC73C17F7BE1}" dt="2024-06-06T21:30:56.446" v="296" actId="700"/>
          <ac:spMkLst>
            <pc:docMk/>
            <pc:sldMk cId="1234096396" sldId="265"/>
            <ac:spMk id="2" creationId="{58472914-BB4B-256C-642B-82F536D268B8}"/>
          </ac:spMkLst>
        </pc:spChg>
        <pc:spChg chg="add mod ord">
          <ac:chgData name="Philippe Baucour" userId="5102170ae7533958" providerId="LiveId" clId="{21B86071-847B-4CE7-ACEB-EC73C17F7BE1}" dt="2024-06-06T22:01:02.376" v="992" actId="20577"/>
          <ac:spMkLst>
            <pc:docMk/>
            <pc:sldMk cId="1234096396" sldId="265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1:50:54.834" v="832" actId="1076"/>
          <ac:spMkLst>
            <pc:docMk/>
            <pc:sldMk cId="1234096396" sldId="265"/>
            <ac:spMk id="8" creationId="{7BD7D3CD-81D5-4848-C5A0-5012687582FD}"/>
          </ac:spMkLst>
        </pc:spChg>
        <pc:spChg chg="add del mod">
          <ac:chgData name="Philippe Baucour" userId="5102170ae7533958" providerId="LiveId" clId="{21B86071-847B-4CE7-ACEB-EC73C17F7BE1}" dt="2024-06-06T21:34:02.775" v="330" actId="478"/>
          <ac:spMkLst>
            <pc:docMk/>
            <pc:sldMk cId="1234096396" sldId="265"/>
            <ac:spMk id="9" creationId="{896D2AC9-8010-CD6E-589F-5FBFD3998C61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0" creationId="{74915136-7F52-0861-8BFB-648DDFFB0CDE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1" creationId="{79E35FDB-22AC-7F4D-2AE0-1F1272A4399D}"/>
          </ac:spMkLst>
        </pc:spChg>
        <pc:spChg chg="add mod">
          <ac:chgData name="Philippe Baucour" userId="5102170ae7533958" providerId="LiveId" clId="{21B86071-847B-4CE7-ACEB-EC73C17F7BE1}" dt="2024-06-06T22:17:18.695" v="1711" actId="14100"/>
          <ac:spMkLst>
            <pc:docMk/>
            <pc:sldMk cId="1234096396" sldId="265"/>
            <ac:spMk id="12" creationId="{4C36F25D-D0ED-0579-6575-B4BB62B9EE5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5" creationId="{85006B76-9430-1F9F-D66F-83DDA2A4C39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6" creationId="{FC48B6C4-E5C0-66D5-4170-31744ADF3AAA}"/>
          </ac:spMkLst>
        </pc:spChg>
        <pc:spChg chg="add del mod">
          <ac:chgData name="Philippe Baucour" userId="5102170ae7533958" providerId="LiveId" clId="{21B86071-847B-4CE7-ACEB-EC73C17F7BE1}" dt="2024-06-06T22:19:11.151" v="1745" actId="478"/>
          <ac:spMkLst>
            <pc:docMk/>
            <pc:sldMk cId="1234096396" sldId="265"/>
            <ac:spMk id="17" creationId="{54722831-7D4F-84F9-2575-CBF76C7F93C3}"/>
          </ac:spMkLst>
        </pc:spChg>
        <pc:spChg chg="add del mod">
          <ac:chgData name="Philippe Baucour" userId="5102170ae7533958" providerId="LiveId" clId="{21B86071-847B-4CE7-ACEB-EC73C17F7BE1}" dt="2024-06-06T22:19:08.055" v="1743" actId="478"/>
          <ac:spMkLst>
            <pc:docMk/>
            <pc:sldMk cId="1234096396" sldId="265"/>
            <ac:spMk id="18" creationId="{13CB5633-F708-6431-049E-144D0013763C}"/>
          </ac:spMkLst>
        </pc:spChg>
        <pc:spChg chg="add del mod">
          <ac:chgData name="Philippe Baucour" userId="5102170ae7533958" providerId="LiveId" clId="{21B86071-847B-4CE7-ACEB-EC73C17F7BE1}" dt="2024-06-06T22:19:05.015" v="1741" actId="478"/>
          <ac:spMkLst>
            <pc:docMk/>
            <pc:sldMk cId="1234096396" sldId="265"/>
            <ac:spMk id="19" creationId="{242F4530-DC9C-BEFA-201A-FF3A85454055}"/>
          </ac:spMkLst>
        </pc:spChg>
        <pc:spChg chg="add mod">
          <ac:chgData name="Philippe Baucour" userId="5102170ae7533958" providerId="LiveId" clId="{21B86071-847B-4CE7-ACEB-EC73C17F7BE1}" dt="2024-06-06T21:45:56.152" v="763" actId="1038"/>
          <ac:spMkLst>
            <pc:docMk/>
            <pc:sldMk cId="1234096396" sldId="265"/>
            <ac:spMk id="31" creationId="{411D03E1-FE63-49A3-4D06-E97A1449DFC3}"/>
          </ac:spMkLst>
        </pc:spChg>
        <pc:spChg chg="add del mod">
          <ac:chgData name="Philippe Baucour" userId="5102170ae7533958" providerId="LiveId" clId="{21B86071-847B-4CE7-ACEB-EC73C17F7BE1}" dt="2024-06-06T22:19:40.847" v="1753" actId="478"/>
          <ac:spMkLst>
            <pc:docMk/>
            <pc:sldMk cId="1234096396" sldId="265"/>
            <ac:spMk id="35" creationId="{D274B890-A8EE-A186-7126-825C2C23FECC}"/>
          </ac:spMkLst>
        </pc:spChg>
        <pc:spChg chg="add del mod">
          <ac:chgData name="Philippe Baucour" userId="5102170ae7533958" providerId="LiveId" clId="{21B86071-847B-4CE7-ACEB-EC73C17F7BE1}" dt="2024-06-06T22:19:36.766" v="1751" actId="478"/>
          <ac:spMkLst>
            <pc:docMk/>
            <pc:sldMk cId="1234096396" sldId="265"/>
            <ac:spMk id="36" creationId="{EDA91A5C-CDB7-9572-DADA-2C5426DADCF4}"/>
          </ac:spMkLst>
        </pc:spChg>
        <pc:spChg chg="add del mod">
          <ac:chgData name="Philippe Baucour" userId="5102170ae7533958" providerId="LiveId" clId="{21B86071-847B-4CE7-ACEB-EC73C17F7BE1}" dt="2024-06-06T22:19:20.467" v="1746" actId="478"/>
          <ac:spMkLst>
            <pc:docMk/>
            <pc:sldMk cId="1234096396" sldId="265"/>
            <ac:spMk id="37" creationId="{18882719-D0A3-5B55-C871-F003AC1A6FBE}"/>
          </ac:spMkLst>
        </pc:spChg>
        <pc:spChg chg="add del mod">
          <ac:chgData name="Philippe Baucour" userId="5102170ae7533958" providerId="LiveId" clId="{21B86071-847B-4CE7-ACEB-EC73C17F7BE1}" dt="2024-06-06T22:02:36.151" v="1010" actId="478"/>
          <ac:spMkLst>
            <pc:docMk/>
            <pc:sldMk cId="1234096396" sldId="265"/>
            <ac:spMk id="41" creationId="{7C0BAF65-7205-4913-C9F3-2163F8459E9A}"/>
          </ac:spMkLst>
        </pc:spChg>
        <pc:spChg chg="add del mod">
          <ac:chgData name="Philippe Baucour" userId="5102170ae7533958" providerId="LiveId" clId="{21B86071-847B-4CE7-ACEB-EC73C17F7BE1}" dt="2024-06-06T22:19:26.585" v="1749" actId="478"/>
          <ac:spMkLst>
            <pc:docMk/>
            <pc:sldMk cId="1234096396" sldId="265"/>
            <ac:spMk id="42" creationId="{FA9F22D2-7FE5-2E67-A3C0-0B4D433F9275}"/>
          </ac:spMkLst>
        </pc:spChg>
        <pc:spChg chg="add del mod">
          <ac:chgData name="Philippe Baucour" userId="5102170ae7533958" providerId="LiveId" clId="{21B86071-847B-4CE7-ACEB-EC73C17F7BE1}" dt="2024-06-06T22:19:06.396" v="1742" actId="478"/>
          <ac:spMkLst>
            <pc:docMk/>
            <pc:sldMk cId="1234096396" sldId="265"/>
            <ac:spMk id="43" creationId="{0548D451-BBB6-BF20-68F6-B04B6EB15501}"/>
          </ac:spMkLst>
        </pc:spChg>
        <pc:spChg chg="add del mod">
          <ac:chgData name="Philippe Baucour" userId="5102170ae7533958" providerId="LiveId" clId="{21B86071-847B-4CE7-ACEB-EC73C17F7BE1}" dt="2024-06-06T22:19:35.022" v="1750" actId="478"/>
          <ac:spMkLst>
            <pc:docMk/>
            <pc:sldMk cId="1234096396" sldId="265"/>
            <ac:spMk id="44" creationId="{2702CE60-8860-2696-6F09-3C49BCEF3BCA}"/>
          </ac:spMkLst>
        </pc:spChg>
        <pc:spChg chg="add del mod ord">
          <ac:chgData name="Philippe Baucour" userId="5102170ae7533958" providerId="LiveId" clId="{21B86071-847B-4CE7-ACEB-EC73C17F7BE1}" dt="2024-06-06T22:19:25.168" v="1748" actId="478"/>
          <ac:spMkLst>
            <pc:docMk/>
            <pc:sldMk cId="1234096396" sldId="265"/>
            <ac:spMk id="45" creationId="{B7EC46BE-0F3E-CD8B-03B9-18067334CF89}"/>
          </ac:spMkLst>
        </pc:spChg>
        <pc:spChg chg="add del mod">
          <ac:chgData name="Philippe Baucour" userId="5102170ae7533958" providerId="LiveId" clId="{21B86071-847B-4CE7-ACEB-EC73C17F7BE1}" dt="2024-06-06T22:19:48.079" v="1755" actId="478"/>
          <ac:spMkLst>
            <pc:docMk/>
            <pc:sldMk cId="1234096396" sldId="265"/>
            <ac:spMk id="48" creationId="{AD104111-C094-DC8C-EF93-9A384BCC4DAA}"/>
          </ac:spMkLst>
        </pc:spChg>
        <pc:spChg chg="add mod">
          <ac:chgData name="Philippe Baucour" userId="5102170ae7533958" providerId="LiveId" clId="{21B86071-847B-4CE7-ACEB-EC73C17F7BE1}" dt="2024-06-06T22:18:38.184" v="1712" actId="1076"/>
          <ac:spMkLst>
            <pc:docMk/>
            <pc:sldMk cId="1234096396" sldId="265"/>
            <ac:spMk id="49" creationId="{E0D268CB-4B06-33FC-48AF-159E508BF0C9}"/>
          </ac:spMkLst>
        </pc:spChg>
        <pc:spChg chg="add mod">
          <ac:chgData name="Philippe Baucour" userId="5102170ae7533958" providerId="LiveId" clId="{21B86071-847B-4CE7-ACEB-EC73C17F7BE1}" dt="2024-06-06T22:00:15.971" v="990" actId="1076"/>
          <ac:spMkLst>
            <pc:docMk/>
            <pc:sldMk cId="1234096396" sldId="265"/>
            <ac:spMk id="50" creationId="{A671C5B9-A334-3D52-FB83-E43BEEFB2500}"/>
          </ac:spMkLst>
        </pc:spChg>
        <pc:spChg chg="add mod">
          <ac:chgData name="Philippe Baucour" userId="5102170ae7533958" providerId="LiveId" clId="{21B86071-847B-4CE7-ACEB-EC73C17F7BE1}" dt="2024-06-06T22:01:27.604" v="995" actId="207"/>
          <ac:spMkLst>
            <pc:docMk/>
            <pc:sldMk cId="1234096396" sldId="265"/>
            <ac:spMk id="51" creationId="{29407C26-8202-740E-0E7C-8E694C61B647}"/>
          </ac:spMkLst>
        </pc:spChg>
        <pc:spChg chg="add mod">
          <ac:chgData name="Philippe Baucour" userId="5102170ae7533958" providerId="LiveId" clId="{21B86071-847B-4CE7-ACEB-EC73C17F7BE1}" dt="2024-06-06T22:01:37.294" v="999" actId="20577"/>
          <ac:spMkLst>
            <pc:docMk/>
            <pc:sldMk cId="1234096396" sldId="265"/>
            <ac:spMk id="52" creationId="{399C0156-77B2-724E-58C3-CB80A7A69061}"/>
          </ac:spMkLst>
        </pc:spChg>
        <pc:spChg chg="add mod">
          <ac:chgData name="Philippe Baucour" userId="5102170ae7533958" providerId="LiveId" clId="{21B86071-847B-4CE7-ACEB-EC73C17F7BE1}" dt="2024-06-06T22:02:01.877" v="1005" actId="20577"/>
          <ac:spMkLst>
            <pc:docMk/>
            <pc:sldMk cId="1234096396" sldId="265"/>
            <ac:spMk id="53" creationId="{F94A7B61-E32A-5176-ACAA-204F079BF9F1}"/>
          </ac:spMkLst>
        </pc:spChg>
        <pc:spChg chg="add mod">
          <ac:chgData name="Philippe Baucour" userId="5102170ae7533958" providerId="LiveId" clId="{21B86071-847B-4CE7-ACEB-EC73C17F7BE1}" dt="2024-06-06T22:02:21.034" v="1009" actId="20577"/>
          <ac:spMkLst>
            <pc:docMk/>
            <pc:sldMk cId="1234096396" sldId="265"/>
            <ac:spMk id="54" creationId="{2ADE6077-0165-9B9B-5049-98A0B131CBF5}"/>
          </ac:spMkLst>
        </pc:spChg>
        <pc:grpChg chg="add mod">
          <ac:chgData name="Philippe Baucour" userId="5102170ae7533958" providerId="LiveId" clId="{21B86071-847B-4CE7-ACEB-EC73C17F7BE1}" dt="2024-06-06T21:45:56.152" v="763" actId="1038"/>
          <ac:grpSpMkLst>
            <pc:docMk/>
            <pc:sldMk cId="1234096396" sldId="265"/>
            <ac:grpSpMk id="24" creationId="{877BD90E-61C7-545A-7D6C-41BFE296E3FA}"/>
          </ac:grpSpMkLst>
        </pc:grpChg>
        <pc:picChg chg="add 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4" creationId="{717F07D8-AB39-1663-2BCF-301A9A73860B}"/>
          </ac:picMkLst>
        </pc:picChg>
        <pc:picChg chg="add mod">
          <ac:chgData name="Philippe Baucour" userId="5102170ae7533958" providerId="LiveId" clId="{21B86071-847B-4CE7-ACEB-EC73C17F7BE1}" dt="2024-06-06T22:18:46.934" v="1740" actId="1036"/>
          <ac:picMkLst>
            <pc:docMk/>
            <pc:sldMk cId="1234096396" sldId="265"/>
            <ac:picMk id="5" creationId="{171BDF44-7979-BAC1-BA99-65B541D80E7E}"/>
          </ac:picMkLst>
        </pc:picChg>
        <pc:picChg chg="add mod">
          <ac:chgData name="Philippe Baucour" userId="5102170ae7533958" providerId="LiveId" clId="{21B86071-847B-4CE7-ACEB-EC73C17F7BE1}" dt="2024-06-06T21:41:22.989" v="642" actId="1038"/>
          <ac:picMkLst>
            <pc:docMk/>
            <pc:sldMk cId="1234096396" sldId="265"/>
            <ac:picMk id="6" creationId="{B7942790-0D7C-2AFF-BB97-F11C27076DF8}"/>
          </ac:picMkLst>
        </pc:picChg>
        <pc:picChg chg="add mod">
          <ac:chgData name="Philippe Baucour" userId="5102170ae7533958" providerId="LiveId" clId="{21B86071-847B-4CE7-ACEB-EC73C17F7BE1}" dt="2024-06-06T21:51:00.254" v="833" actId="1076"/>
          <ac:picMkLst>
            <pc:docMk/>
            <pc:sldMk cId="1234096396" sldId="265"/>
            <ac:picMk id="7" creationId="{C912B127-9006-2475-358D-D9BA774A9413}"/>
          </ac:picMkLst>
        </pc:picChg>
        <pc:picChg chg="add del mod">
          <ac:chgData name="Philippe Baucour" userId="5102170ae7533958" providerId="LiveId" clId="{21B86071-847B-4CE7-ACEB-EC73C17F7BE1}" dt="2024-06-06T22:19:09.362" v="1744" actId="478"/>
          <ac:picMkLst>
            <pc:docMk/>
            <pc:sldMk cId="1234096396" sldId="265"/>
            <ac:picMk id="13" creationId="{AC038A3E-0149-49DA-CD8F-3D60A14A34F4}"/>
          </ac:picMkLst>
        </pc:picChg>
        <pc:picChg chg="add mod">
          <ac:chgData name="Philippe Baucour" userId="5102170ae7533958" providerId="LiveId" clId="{21B86071-847B-4CE7-ACEB-EC73C17F7BE1}" dt="2024-06-06T21:38:03.312" v="519"/>
          <ac:picMkLst>
            <pc:docMk/>
            <pc:sldMk cId="1234096396" sldId="265"/>
            <ac:picMk id="14" creationId="{4CB4E287-4342-7179-5CF9-B134E44C073B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5" creationId="{58B98C6B-4E84-6906-C69F-F03FE7557709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6" creationId="{3C959D3F-A7DE-F337-430A-38BE1E9A400C}"/>
          </ac:picMkLst>
        </pc:picChg>
        <pc:picChg chg="add del mod">
          <ac:chgData name="Philippe Baucour" userId="5102170ae7533958" providerId="LiveId" clId="{21B86071-847B-4CE7-ACEB-EC73C17F7BE1}" dt="2024-06-06T22:19:38.643" v="1752" actId="478"/>
          <ac:picMkLst>
            <pc:docMk/>
            <pc:sldMk cId="1234096396" sldId="265"/>
            <ac:picMk id="33" creationId="{BCAC1AA9-5DC8-F914-5F46-7AB93D73E38B}"/>
          </ac:picMkLst>
        </pc:picChg>
        <pc:picChg chg="add mod">
          <ac:chgData name="Philippe Baucour" userId="5102170ae7533958" providerId="LiveId" clId="{21B86071-847B-4CE7-ACEB-EC73C17F7BE1}" dt="2024-06-06T21:44:50.792" v="723"/>
          <ac:picMkLst>
            <pc:docMk/>
            <pc:sldMk cId="1234096396" sldId="265"/>
            <ac:picMk id="34" creationId="{AC39AF60-3E0C-2F6F-FE30-F2E5E15A03D5}"/>
          </ac:picMkLst>
        </pc:picChg>
        <pc:picChg chg="add del mod">
          <ac:chgData name="Philippe Baucour" userId="5102170ae7533958" providerId="LiveId" clId="{21B86071-847B-4CE7-ACEB-EC73C17F7BE1}" dt="2024-06-06T22:19:23.531" v="1747" actId="478"/>
          <ac:picMkLst>
            <pc:docMk/>
            <pc:sldMk cId="1234096396" sldId="265"/>
            <ac:picMk id="40" creationId="{228584AC-4975-7372-8163-FE6445655BB5}"/>
          </ac:picMkLst>
        </pc:picChg>
        <pc:cxnChg chg="add mod">
          <ac:chgData name="Philippe Baucour" userId="5102170ae7533958" providerId="LiveId" clId="{21B86071-847B-4CE7-ACEB-EC73C17F7BE1}" dt="2024-06-06T21:42:13.222" v="666" actId="1582"/>
          <ac:cxnSpMkLst>
            <pc:docMk/>
            <pc:sldMk cId="1234096396" sldId="265"/>
            <ac:cxnSpMk id="21" creationId="{3E5CC60F-E55F-BB01-045D-DB2636F3D02F}"/>
          </ac:cxnSpMkLst>
        </pc:cxnChg>
        <pc:cxnChg chg="add mod">
          <ac:chgData name="Philippe Baucour" userId="5102170ae7533958" providerId="LiveId" clId="{21B86071-847B-4CE7-ACEB-EC73C17F7BE1}" dt="2024-06-06T21:44:09.276" v="706" actId="14100"/>
          <ac:cxnSpMkLst>
            <pc:docMk/>
            <pc:sldMk cId="1234096396" sldId="265"/>
            <ac:cxnSpMk id="23" creationId="{DE938E05-1E91-AB1C-333D-CBB158AF050C}"/>
          </ac:cxnSpMkLst>
        </pc:cxnChg>
        <pc:cxnChg chg="add mod">
          <ac:chgData name="Philippe Baucour" userId="5102170ae7533958" providerId="LiveId" clId="{21B86071-847B-4CE7-ACEB-EC73C17F7BE1}" dt="2024-06-06T21:45:56.152" v="763" actId="1038"/>
          <ac:cxnSpMkLst>
            <pc:docMk/>
            <pc:sldMk cId="1234096396" sldId="265"/>
            <ac:cxnSpMk id="27" creationId="{064AB111-5E64-B0CE-170E-10ADD415D98D}"/>
          </ac:cxnSpMkLst>
        </pc:cxnChg>
        <pc:cxnChg chg="add del mod">
          <ac:chgData name="Philippe Baucour" userId="5102170ae7533958" providerId="LiveId" clId="{21B86071-847B-4CE7-ACEB-EC73C17F7BE1}" dt="2024-06-06T22:19:45.067" v="1754" actId="478"/>
          <ac:cxnSpMkLst>
            <pc:docMk/>
            <pc:sldMk cId="1234096396" sldId="265"/>
            <ac:cxnSpMk id="38" creationId="{F912D15A-4AC2-F142-7374-BF328BB1026B}"/>
          </ac:cxnSpMkLst>
        </pc:cxnChg>
      </pc:sldChg>
      <pc:sldChg chg="addSp delSp modSp new del mod modClrScheme chgLayout">
        <pc:chgData name="Philippe Baucour" userId="5102170ae7533958" providerId="LiveId" clId="{21B86071-847B-4CE7-ACEB-EC73C17F7BE1}" dt="2024-06-06T22:05:53.067" v="1071" actId="47"/>
        <pc:sldMkLst>
          <pc:docMk/>
          <pc:sldMk cId="86251392" sldId="266"/>
        </pc:sldMkLst>
        <pc:spChg chg="del mod ord">
          <ac:chgData name="Philippe Baucour" userId="5102170ae7533958" providerId="LiveId" clId="{21B86071-847B-4CE7-ACEB-EC73C17F7BE1}" dt="2024-06-06T21:36:58.213" v="439" actId="700"/>
          <ac:spMkLst>
            <pc:docMk/>
            <pc:sldMk cId="86251392" sldId="266"/>
            <ac:spMk id="2" creationId="{B9916F3F-1260-A23A-182C-17803ECA3FB8}"/>
          </ac:spMkLst>
        </pc:spChg>
        <pc:spChg chg="add mod ord">
          <ac:chgData name="Philippe Baucour" userId="5102170ae7533958" providerId="LiveId" clId="{21B86071-847B-4CE7-ACEB-EC73C17F7BE1}" dt="2024-06-06T21:37:11.496" v="451" actId="20577"/>
          <ac:spMkLst>
            <pc:docMk/>
            <pc:sldMk cId="86251392" sldId="266"/>
            <ac:spMk id="3" creationId="{F54D37F2-2AD2-D7B3-63B0-6C539B58CA95}"/>
          </ac:spMkLst>
        </pc:spChg>
      </pc:sldChg>
      <pc:sldChg chg="addSp delSp modSp add mod modNotesTx">
        <pc:chgData name="Philippe Baucour" userId="5102170ae7533958" providerId="LiveId" clId="{21B86071-847B-4CE7-ACEB-EC73C17F7BE1}" dt="2024-06-06T22:22:07.274" v="1784" actId="20577"/>
        <pc:sldMkLst>
          <pc:docMk/>
          <pc:sldMk cId="3601296998" sldId="267"/>
        </pc:sldMkLst>
        <pc:spChg chg="mod">
          <ac:chgData name="Philippe Baucour" userId="5102170ae7533958" providerId="LiveId" clId="{21B86071-847B-4CE7-ACEB-EC73C17F7BE1}" dt="2024-06-06T22:20:22.590" v="1776" actId="20577"/>
          <ac:spMkLst>
            <pc:docMk/>
            <pc:sldMk cId="3601296998" sldId="267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2:12:28.286" v="1483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21B86071-847B-4CE7-ACEB-EC73C17F7BE1}" dt="2024-06-06T22:21:14.791" v="1782" actId="14100"/>
          <ac:spMkLst>
            <pc:docMk/>
            <pc:sldMk cId="3601296998" sldId="267"/>
            <ac:spMk id="37" creationId="{18882719-D0A3-5B55-C871-F003AC1A6FBE}"/>
          </ac:spMkLst>
        </pc:spChg>
        <pc:spChg chg="mod">
          <ac:chgData name="Philippe Baucour" userId="5102170ae7533958" providerId="LiveId" clId="{21B86071-847B-4CE7-ACEB-EC73C17F7BE1}" dt="2024-06-06T22:21:14.383" v="1781" actId="688"/>
          <ac:spMkLst>
            <pc:docMk/>
            <pc:sldMk cId="3601296998" sldId="267"/>
            <ac:spMk id="49" creationId="{E0D268CB-4B06-33FC-48AF-159E508BF0C9}"/>
          </ac:spMkLst>
        </pc:spChg>
        <pc:spChg chg="mod">
          <ac:chgData name="Philippe Baucour" userId="5102170ae7533958" providerId="LiveId" clId="{21B86071-847B-4CE7-ACEB-EC73C17F7BE1}" dt="2024-06-06T22:13:00.763" v="1489" actId="20577"/>
          <ac:spMkLst>
            <pc:docMk/>
            <pc:sldMk cId="3601296998" sldId="267"/>
            <ac:spMk id="51" creationId="{29407C26-8202-740E-0E7C-8E694C61B647}"/>
          </ac:spMkLst>
        </pc:spChg>
        <pc:spChg chg="mod">
          <ac:chgData name="Philippe Baucour" userId="5102170ae7533958" providerId="LiveId" clId="{21B86071-847B-4CE7-ACEB-EC73C17F7BE1}" dt="2024-06-06T22:12:50.643" v="1485" actId="20577"/>
          <ac:spMkLst>
            <pc:docMk/>
            <pc:sldMk cId="3601296998" sldId="267"/>
            <ac:spMk id="52" creationId="{399C0156-77B2-724E-58C3-CB80A7A69061}"/>
          </ac:spMkLst>
        </pc:spChg>
        <pc:spChg chg="mod">
          <ac:chgData name="Philippe Baucour" userId="5102170ae7533958" providerId="LiveId" clId="{21B86071-847B-4CE7-ACEB-EC73C17F7BE1}" dt="2024-06-06T22:12:55.616" v="1487" actId="20577"/>
          <ac:spMkLst>
            <pc:docMk/>
            <pc:sldMk cId="3601296998" sldId="267"/>
            <ac:spMk id="53" creationId="{F94A7B61-E32A-5176-ACAA-204F079BF9F1}"/>
          </ac:spMkLst>
        </pc:spChg>
        <pc:spChg chg="del">
          <ac:chgData name="Philippe Baucour" userId="5102170ae7533958" providerId="LiveId" clId="{21B86071-847B-4CE7-ACEB-EC73C17F7BE1}" dt="2024-06-06T22:04:13.199" v="1026" actId="478"/>
          <ac:spMkLst>
            <pc:docMk/>
            <pc:sldMk cId="3601296998" sldId="267"/>
            <ac:spMk id="54" creationId="{2ADE6077-0165-9B9B-5049-98A0B131CBF5}"/>
          </ac:spMkLst>
        </pc:spChg>
        <pc:cxnChg chg="mod">
          <ac:chgData name="Philippe Baucour" userId="5102170ae7533958" providerId="LiveId" clId="{21B86071-847B-4CE7-ACEB-EC73C17F7BE1}" dt="2024-06-06T22:05:29.514" v="1070" actId="1036"/>
          <ac:cxnSpMkLst>
            <pc:docMk/>
            <pc:sldMk cId="3601296998" sldId="267"/>
            <ac:cxnSpMk id="21" creationId="{3E5CC60F-E55F-BB01-045D-DB2636F3D02F}"/>
          </ac:cxnSpMkLst>
        </pc:cxnChg>
        <pc:cxnChg chg="mod">
          <ac:chgData name="Philippe Baucour" userId="5102170ae7533958" providerId="LiveId" clId="{21B86071-847B-4CE7-ACEB-EC73C17F7BE1}" dt="2024-06-06T22:05:21.930" v="1053" actId="1035"/>
          <ac:cxnSpMkLst>
            <pc:docMk/>
            <pc:sldMk cId="3601296998" sldId="267"/>
            <ac:cxnSpMk id="23" creationId="{DE938E05-1E91-AB1C-333D-CBB158AF050C}"/>
          </ac:cxnSpMkLst>
        </pc:cxnChg>
      </pc:sldChg>
      <pc:sldMasterChg chg="addSp delSp modSp mod delSldLayout modSldLayout sldLayoutOrd">
        <pc:chgData name="Philippe Baucour" userId="5102170ae7533958" providerId="LiveId" clId="{21B86071-847B-4CE7-ACEB-EC73C17F7BE1}" dt="2024-06-06T21:25:56.139" v="250" actId="47"/>
        <pc:sldMasterMkLst>
          <pc:docMk/>
          <pc:sldMasterMk cId="0" sldId="2147483659"/>
        </pc:sldMasterMkLst>
        <pc:spChg chg="mod">
          <ac:chgData name="Philippe Baucour" userId="5102170ae7533958" providerId="LiveId" clId="{21B86071-847B-4CE7-ACEB-EC73C17F7BE1}" dt="2024-06-06T21:18:38.640" v="104" actId="1036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Philippe Baucour" userId="5102170ae7533958" providerId="LiveId" clId="{21B86071-847B-4CE7-ACEB-EC73C17F7BE1}" dt="2024-06-06T21:15:58.355" v="72" actId="14100"/>
          <ac:spMkLst>
            <pc:docMk/>
            <pc:sldMasterMk cId="0" sldId="2147483659"/>
            <ac:spMk id="7" creationId="{00000000-0000-0000-0000-000000000000}"/>
          </ac:spMkLst>
        </pc:spChg>
        <pc:spChg chg="del">
          <ac:chgData name="Philippe Baucour" userId="5102170ae7533958" providerId="LiveId" clId="{21B86071-847B-4CE7-ACEB-EC73C17F7BE1}" dt="2024-06-06T21:16:01.681" v="73" actId="478"/>
          <ac:spMkLst>
            <pc:docMk/>
            <pc:sldMasterMk cId="0" sldId="2147483659"/>
            <ac:spMk id="8" creationId="{00000000-0000-0000-0000-000000000000}"/>
          </ac:spMkLst>
        </pc:spChg>
        <pc:picChg chg="add mod">
          <ac:chgData name="Philippe Baucour" userId="5102170ae7533958" providerId="LiveId" clId="{21B86071-847B-4CE7-ACEB-EC73C17F7BE1}" dt="2024-06-06T21:17:40.308" v="90" actId="1036"/>
          <ac:picMkLst>
            <pc:docMk/>
            <pc:sldMasterMk cId="0" sldId="2147483659"/>
            <ac:picMk id="69" creationId="{00000000-0000-0000-0000-000000000000}"/>
          </ac:picMkLst>
        </pc:picChg>
        <pc:sldLayoutChg chg="del">
          <pc:chgData name="Philippe Baucour" userId="5102170ae7533958" providerId="LiveId" clId="{21B86071-847B-4CE7-ACEB-EC73C17F7BE1}" dt="2024-06-06T21:11:12.861" v="4" actId="47"/>
          <pc:sldLayoutMkLst>
            <pc:docMk/>
            <pc:sldMasterMk cId="0" sldId="2147483659"/>
            <pc:sldLayoutMk cId="0" sldId="2147483648"/>
          </pc:sldLayoutMkLst>
        </pc:sldLayoutChg>
        <pc:sldLayoutChg chg="delSp modSp del mod ord">
          <pc:chgData name="Philippe Baucour" userId="5102170ae7533958" providerId="LiveId" clId="{21B86071-847B-4CE7-ACEB-EC73C17F7BE1}" dt="2024-06-06T21:25:29.808" v="245" actId="47"/>
          <pc:sldLayoutMkLst>
            <pc:docMk/>
            <pc:sldMasterMk cId="0" sldId="2147483659"/>
            <pc:sldLayoutMk cId="0" sldId="2147483650"/>
          </pc:sldLayoutMkLst>
          <pc:spChg chg="mod">
            <ac:chgData name="Philippe Baucour" userId="5102170ae7533958" providerId="LiveId" clId="{21B86071-847B-4CE7-ACEB-EC73C17F7BE1}" dt="2024-06-06T21:20:35.750" v="141" actId="242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15:39.308" v="51" actId="14100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15:26.990" v="50" actId="478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delSp modSp mod">
          <pc:chgData name="Philippe Baucour" userId="5102170ae7533958" providerId="LiveId" clId="{21B86071-847B-4CE7-ACEB-EC73C17F7BE1}" dt="2024-06-06T21:21:22.076" v="174" actId="478"/>
          <pc:sldLayoutMkLst>
            <pc:docMk/>
            <pc:sldMasterMk cId="0" sldId="2147483659"/>
            <pc:sldLayoutMk cId="0" sldId="2147483651"/>
          </pc:sldLayoutMkLst>
          <pc:spChg chg="mod">
            <ac:chgData name="Philippe Baucour" userId="5102170ae7533958" providerId="LiveId" clId="{21B86071-847B-4CE7-ACEB-EC73C17F7BE1}" dt="2024-06-06T21:20:59.115" v="169" actId="1035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21:22.076" v="174" actId="478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 mod ord">
          <pc:chgData name="Philippe Baucour" userId="5102170ae7533958" providerId="LiveId" clId="{21B86071-847B-4CE7-ACEB-EC73C17F7BE1}" dt="2024-06-06T21:20:45.449" v="142" actId="242"/>
          <pc:sldLayoutMkLst>
            <pc:docMk/>
            <pc:sldMasterMk cId="0" sldId="2147483659"/>
            <pc:sldLayoutMk cId="0" sldId="2147483652"/>
          </pc:sldLayoutMkLst>
          <pc:spChg chg="mod">
            <ac:chgData name="Philippe Baucour" userId="5102170ae7533958" providerId="LiveId" clId="{21B86071-847B-4CE7-ACEB-EC73C17F7BE1}" dt="2024-06-06T21:20:45.449" v="142" actId="242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</pc:sldLayoutChg>
        <pc:sldLayoutChg chg="del">
          <pc:chgData name="Philippe Baucour" userId="5102170ae7533958" providerId="LiveId" clId="{21B86071-847B-4CE7-ACEB-EC73C17F7BE1}" dt="2024-06-06T21:14:32.278" v="22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Philippe Baucour" userId="5102170ae7533958" providerId="LiveId" clId="{21B86071-847B-4CE7-ACEB-EC73C17F7BE1}" dt="2024-06-06T21:13:26.314" v="1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Philippe Baucour" userId="5102170ae7533958" providerId="LiveId" clId="{21B86071-847B-4CE7-ACEB-EC73C17F7BE1}" dt="2024-06-06T21:13:24.156" v="16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Philippe Baucour" userId="5102170ae7533958" providerId="LiveId" clId="{21B86071-847B-4CE7-ACEB-EC73C17F7BE1}" dt="2024-06-06T21:13:22.296" v="15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Philippe Baucour" userId="5102170ae7533958" providerId="LiveId" clId="{21B86071-847B-4CE7-ACEB-EC73C17F7BE1}" dt="2024-06-06T21:13:19.692" v="14" actId="2696"/>
          <pc:sldLayoutMkLst>
            <pc:docMk/>
            <pc:sldMasterMk cId="0" sldId="2147483659"/>
            <pc:sldLayoutMk cId="0" sldId="2147483657"/>
          </pc:sldLayoutMkLst>
        </pc:sldLayoutChg>
        <pc:sldLayoutChg chg="del ord">
          <pc:chgData name="Philippe Baucour" userId="5102170ae7533958" providerId="LiveId" clId="{21B86071-847B-4CE7-ACEB-EC73C17F7BE1}" dt="2024-06-06T21:25:56.139" v="250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Philippe Baucour" userId="5102170ae7533958" providerId="LiveId" clId="{A89391CB-9751-4520-9ECA-7ECDFA5EA23C}"/>
    <pc:docChg chg="custSel modSld">
      <pc:chgData name="Philippe Baucour" userId="5102170ae7533958" providerId="LiveId" clId="{A89391CB-9751-4520-9ECA-7ECDFA5EA23C}" dt="2024-06-07T15:20:33.537" v="29" actId="20577"/>
      <pc:docMkLst>
        <pc:docMk/>
      </pc:docMkLst>
      <pc:sldChg chg="modSp mod">
        <pc:chgData name="Philippe Baucour" userId="5102170ae7533958" providerId="LiveId" clId="{A89391CB-9751-4520-9ECA-7ECDFA5EA23C}" dt="2024-06-07T15:20:33.537" v="29" actId="20577"/>
        <pc:sldMkLst>
          <pc:docMk/>
          <pc:sldMk cId="1234096396" sldId="265"/>
        </pc:sldMkLst>
        <pc:spChg chg="mod">
          <ac:chgData name="Philippe Baucour" userId="5102170ae7533958" providerId="LiveId" clId="{A89391CB-9751-4520-9ECA-7ECDFA5EA23C}" dt="2024-06-07T08:58:59.819" v="19" actId="20577"/>
          <ac:spMkLst>
            <pc:docMk/>
            <pc:sldMk cId="1234096396" sldId="265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7T15:20:21.929" v="26" actId="20577"/>
          <ac:spMkLst>
            <pc:docMk/>
            <pc:sldMk cId="1234096396" sldId="265"/>
            <ac:spMk id="11" creationId="{79E35FDB-22AC-7F4D-2AE0-1F1272A4399D}"/>
          </ac:spMkLst>
        </pc:spChg>
        <pc:spChg chg="mod">
          <ac:chgData name="Philippe Baucour" userId="5102170ae7533958" providerId="LiveId" clId="{A89391CB-9751-4520-9ECA-7ECDFA5EA23C}" dt="2024-06-07T15:20:33.537" v="29" actId="20577"/>
          <ac:spMkLst>
            <pc:docMk/>
            <pc:sldMk cId="1234096396" sldId="265"/>
            <ac:spMk id="12" creationId="{4C36F25D-D0ED-0579-6575-B4BB62B9EE58}"/>
          </ac:spMkLst>
        </pc:spChg>
      </pc:sldChg>
      <pc:sldChg chg="addSp delSp modSp mod">
        <pc:chgData name="Philippe Baucour" userId="5102170ae7533958" providerId="LiveId" clId="{A89391CB-9751-4520-9ECA-7ECDFA5EA23C}" dt="2024-06-07T08:59:05.895" v="23" actId="20577"/>
        <pc:sldMkLst>
          <pc:docMk/>
          <pc:sldMk cId="3601296998" sldId="267"/>
        </pc:sldMkLst>
        <pc:spChg chg="add mod">
          <ac:chgData name="Philippe Baucour" userId="5102170ae7533958" providerId="LiveId" clId="{A89391CB-9751-4520-9ECA-7ECDFA5EA23C}" dt="2024-06-07T08:51:00.024" v="15" actId="1076"/>
          <ac:spMkLst>
            <pc:docMk/>
            <pc:sldMk cId="3601296998" sldId="267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7T08:59:05.895" v="23" actId="20577"/>
          <ac:spMkLst>
            <pc:docMk/>
            <pc:sldMk cId="3601296998" sldId="267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7T08:50:54.064" v="14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7T08:48:13.333" v="2" actId="20577"/>
          <ac:spMkLst>
            <pc:docMk/>
            <pc:sldMk cId="3601296998" sldId="267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7T08:48:23.100" v="6" actId="478"/>
          <ac:spMkLst>
            <pc:docMk/>
            <pc:sldMk cId="3601296998" sldId="267"/>
            <ac:spMk id="51" creationId="{29407C26-8202-740E-0E7C-8E694C61B6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– </a:t>
            </a:r>
            <a:r>
              <a:rPr lang="fr-FR" dirty="0" err="1"/>
              <a:t>Heroku</a:t>
            </a:r>
            <a:r>
              <a:rPr lang="fr-FR" dirty="0"/>
              <a:t> fonctionne et </a:t>
            </a:r>
            <a:r>
              <a:rPr lang="fr-FR" dirty="0" err="1"/>
              <a:t>heberge</a:t>
            </a:r>
            <a:r>
              <a:rPr lang="fr-FR" dirty="0"/>
              <a:t> un serveur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2 – On peut suivre les </a:t>
            </a:r>
            <a:r>
              <a:rPr lang="fr-FR" dirty="0" err="1"/>
              <a:t>modeles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3- On peut déposer des données sur un disque S3</a:t>
            </a:r>
          </a:p>
          <a:p>
            <a:pPr marL="158750" indent="0">
              <a:buNone/>
            </a:pPr>
            <a:r>
              <a:rPr lang="fr-FR" dirty="0"/>
              <a:t>4- On peut consommer ces données dans un train. Sauver les </a:t>
            </a:r>
            <a:r>
              <a:rPr lang="fr-FR" dirty="0" err="1"/>
              <a:t>artifacts</a:t>
            </a:r>
            <a:r>
              <a:rPr lang="fr-FR" dirty="0"/>
              <a:t> sur le S3 et les paramètres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(et la base SQL)</a:t>
            </a:r>
          </a:p>
        </p:txBody>
      </p:sp>
    </p:spTree>
    <p:extLst>
      <p:ext uri="{BB962C8B-B14F-4D97-AF65-F5344CB8AC3E}">
        <p14:creationId xmlns:p14="http://schemas.microsoft.com/office/powerpoint/2010/main" val="428336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1 - Donner des accès à Dominique pour charger des images sur S3</a:t>
            </a:r>
          </a:p>
          <a:p>
            <a:pPr marL="158750" indent="0">
              <a:buNone/>
            </a:pPr>
            <a:r>
              <a:rPr lang="fr-FR" dirty="0"/>
              <a:t>2 - Voir avec Quentin ce dont il a besoin pour invoquer un </a:t>
            </a:r>
            <a:r>
              <a:rPr lang="fr-FR" dirty="0" err="1"/>
              <a:t>predict</a:t>
            </a:r>
            <a:r>
              <a:rPr lang="fr-FR" dirty="0"/>
              <a:t>() sur </a:t>
            </a:r>
            <a:r>
              <a:rPr lang="fr-FR" dirty="0" err="1"/>
              <a:t>Heroku</a:t>
            </a:r>
            <a:r>
              <a:rPr lang="fr-FR" dirty="0"/>
              <a:t> (cours?)</a:t>
            </a:r>
          </a:p>
          <a:p>
            <a:pPr marL="158750" indent="0">
              <a:buNone/>
            </a:pPr>
            <a:r>
              <a:rPr lang="fr-FR" dirty="0"/>
              <a:t>3 – Distribuer ce qui est nécessaire pour pouvoir faire tourner un modèle en local sur une machine</a:t>
            </a:r>
          </a:p>
          <a:p>
            <a:pPr marL="158750" indent="0">
              <a:buNone/>
            </a:pPr>
            <a:r>
              <a:rPr lang="fr-FR" dirty="0"/>
              <a:t>4- Trouver une solution ou une alternative à EC2 (ECS, </a:t>
            </a:r>
            <a:r>
              <a:rPr lang="fr-FR" dirty="0" err="1"/>
              <a:t>runpod</a:t>
            </a:r>
            <a:r>
              <a:rPr lang="fr-FR" dirty="0"/>
              <a:t>, google…) </a:t>
            </a:r>
          </a:p>
        </p:txBody>
      </p:sp>
    </p:spTree>
    <p:extLst>
      <p:ext uri="{BB962C8B-B14F-4D97-AF65-F5344CB8AC3E}">
        <p14:creationId xmlns:p14="http://schemas.microsoft.com/office/powerpoint/2010/main" val="37872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59727" y="110488"/>
            <a:ext cx="76725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55266" y="137258"/>
            <a:ext cx="76770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865335"/>
            <a:ext cx="4144327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000" y="865335"/>
            <a:ext cx="4260300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266" y="110495"/>
            <a:ext cx="7677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9795"/>
            <a:ext cx="8520600" cy="409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17267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518004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507591" y="4333745"/>
            <a:ext cx="1415731" cy="715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Use MLF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/>
          <p:nvPr/>
        </p:nvCxnSpPr>
        <p:spPr>
          <a:xfrm>
            <a:off x="3105714" y="2672862"/>
            <a:ext cx="811597" cy="9750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 flipV="1">
            <a:off x="4638280" y="2472903"/>
            <a:ext cx="685800" cy="1149897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22606" y="4096025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9407C26-8202-740E-0E7C-8E694C61B647}"/>
              </a:ext>
            </a:extLst>
          </p:cNvPr>
          <p:cNvSpPr txBox="1"/>
          <p:nvPr/>
        </p:nvSpPr>
        <p:spPr>
          <a:xfrm>
            <a:off x="5271180" y="159619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579945" y="3483270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1878229" y="2626113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ADE6077-0165-9B9B-5049-98A0B131CBF5}"/>
              </a:ext>
            </a:extLst>
          </p:cNvPr>
          <p:cNvSpPr txBox="1"/>
          <p:nvPr/>
        </p:nvSpPr>
        <p:spPr>
          <a:xfrm>
            <a:off x="3507591" y="3736929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3409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7EC46BE-0F3E-CD8B-03B9-18067334CF89}"/>
              </a:ext>
            </a:extLst>
          </p:cNvPr>
          <p:cNvSpPr/>
          <p:nvPr/>
        </p:nvSpPr>
        <p:spPr>
          <a:xfrm>
            <a:off x="3873421" y="1946364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647945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artefact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723698" y="4333745"/>
            <a:ext cx="1068963" cy="611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Artefact</a:t>
            </a:r>
          </a:p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Graphique 12" descr="Télécharger du cloud avec un remplissage uni">
            <a:extLst>
              <a:ext uri="{FF2B5EF4-FFF2-40B4-BE49-F238E27FC236}">
                <a16:creationId xmlns:a16="http://schemas.microsoft.com/office/drawing/2014/main" id="{AC038A3E-0149-49DA-CD8F-3D60A14A3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178" y="1637830"/>
            <a:ext cx="469702" cy="46970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37772" y="2276695"/>
            <a:ext cx="59856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3CB5633-F708-6431-049E-144D0013763C}"/>
              </a:ext>
            </a:extLst>
          </p:cNvPr>
          <p:cNvSpPr/>
          <p:nvPr/>
        </p:nvSpPr>
        <p:spPr>
          <a:xfrm>
            <a:off x="1249601" y="1603286"/>
            <a:ext cx="694513" cy="40741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2F4530-DC9C-BEFA-201A-FF3A85454055}"/>
              </a:ext>
            </a:extLst>
          </p:cNvPr>
          <p:cNvSpPr/>
          <p:nvPr/>
        </p:nvSpPr>
        <p:spPr>
          <a:xfrm>
            <a:off x="57423" y="1237013"/>
            <a:ext cx="1510861" cy="14548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</p:cNvCxnSpPr>
          <p:nvPr/>
        </p:nvCxnSpPr>
        <p:spPr>
          <a:xfrm>
            <a:off x="2836819" y="1744889"/>
            <a:ext cx="84880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>
            <a:off x="4700856" y="1735347"/>
            <a:ext cx="758510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140" y="3071919"/>
            <a:ext cx="685800" cy="6858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274B890-A8EE-A186-7126-825C2C23FECC}"/>
              </a:ext>
            </a:extLst>
          </p:cNvPr>
          <p:cNvSpPr txBox="1"/>
          <p:nvPr/>
        </p:nvSpPr>
        <p:spPr>
          <a:xfrm>
            <a:off x="7678290" y="3823586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Web &amp; 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A91A5C-CDB7-9572-DADA-2C5426DADCF4}"/>
              </a:ext>
            </a:extLst>
          </p:cNvPr>
          <p:cNvSpPr/>
          <p:nvPr/>
        </p:nvSpPr>
        <p:spPr>
          <a:xfrm>
            <a:off x="7320817" y="2780613"/>
            <a:ext cx="1685411" cy="21595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07485" y="1256827"/>
            <a:ext cx="1685411" cy="203826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</p:cNvCxnSpPr>
          <p:nvPr/>
        </p:nvCxnSpPr>
        <p:spPr>
          <a:xfrm>
            <a:off x="6323691" y="2119181"/>
            <a:ext cx="1256631" cy="86749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Ordinateur avec un remplissage uni">
            <a:extLst>
              <a:ext uri="{FF2B5EF4-FFF2-40B4-BE49-F238E27FC236}">
                <a16:creationId xmlns:a16="http://schemas.microsoft.com/office/drawing/2014/main" id="{228584AC-4975-7372-8163-FE6445655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4714" y="1335125"/>
            <a:ext cx="685800" cy="68580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FA9F22D2-7FE5-2E67-A3C0-0B4D433F9275}"/>
              </a:ext>
            </a:extLst>
          </p:cNvPr>
          <p:cNvSpPr txBox="1"/>
          <p:nvPr/>
        </p:nvSpPr>
        <p:spPr>
          <a:xfrm>
            <a:off x="419082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548D451-BBB6-BF20-68F6-B04B6EB15501}"/>
              </a:ext>
            </a:extLst>
          </p:cNvPr>
          <p:cNvSpPr txBox="1"/>
          <p:nvPr/>
        </p:nvSpPr>
        <p:spPr>
          <a:xfrm>
            <a:off x="77127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702CE60-8860-2696-6F09-3C49BCEF3BCA}"/>
              </a:ext>
            </a:extLst>
          </p:cNvPr>
          <p:cNvSpPr txBox="1"/>
          <p:nvPr/>
        </p:nvSpPr>
        <p:spPr>
          <a:xfrm>
            <a:off x="8204155" y="2575713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D104111-C094-DC8C-EF93-9A384BCC4DAA}"/>
              </a:ext>
            </a:extLst>
          </p:cNvPr>
          <p:cNvSpPr txBox="1"/>
          <p:nvPr/>
        </p:nvSpPr>
        <p:spPr>
          <a:xfrm>
            <a:off x="6274702" y="1860419"/>
            <a:ext cx="65093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64423" y="2998161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31418" y="1368366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7443240" y="242347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ABD733F-89FD-A412-51AF-EFF2B0DBD600}"/>
              </a:ext>
            </a:extLst>
          </p:cNvPr>
          <p:cNvSpPr txBox="1"/>
          <p:nvPr/>
        </p:nvSpPr>
        <p:spPr>
          <a:xfrm>
            <a:off x="3942372" y="2255627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B152FA-6981-EA90-83A1-41DAFE3270F3}"/>
              </a:ext>
            </a:extLst>
          </p:cNvPr>
          <p:cNvSpPr txBox="1"/>
          <p:nvPr/>
        </p:nvSpPr>
        <p:spPr>
          <a:xfrm>
            <a:off x="3547684" y="3733444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012969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202</Words>
  <Application>Microsoft Office PowerPoint</Application>
  <PresentationFormat>Affichage à l'écran (16:9)</PresentationFormat>
  <Paragraphs>48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Courier New</vt:lpstr>
      <vt:lpstr>Arial</vt:lpstr>
      <vt:lpstr>Simple Light</vt:lpstr>
      <vt:lpstr>SkinCheck - What is working?</vt:lpstr>
      <vt:lpstr>SkinCheck - What needs to be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Philippe Baucour</cp:lastModifiedBy>
  <cp:revision>2</cp:revision>
  <dcterms:modified xsi:type="dcterms:W3CDTF">2024-06-07T15:20:41Z</dcterms:modified>
</cp:coreProperties>
</file>