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5" r:id="rId2"/>
    <p:sldId id="26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86071-847B-4CE7-ACEB-EC73C17F7BE1}" v="153" dt="2024-06-06T22:12:2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5" autoAdjust="0"/>
  </p:normalViewPr>
  <p:slideViewPr>
    <p:cSldViewPr snapToGrid="0">
      <p:cViewPr varScale="1">
        <p:scale>
          <a:sx n="159" d="100"/>
          <a:sy n="159" d="100"/>
        </p:scale>
        <p:origin x="49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428336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1 - Donner des accès à Dominique pour charger des images sur S3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</p:txBody>
      </p:sp>
    </p:spTree>
    <p:extLst>
      <p:ext uri="{BB962C8B-B14F-4D97-AF65-F5344CB8AC3E}">
        <p14:creationId xmlns:p14="http://schemas.microsoft.com/office/powerpoint/2010/main" val="3787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18004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507591" y="4333745"/>
            <a:ext cx="1415731" cy="71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Use MLF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projeect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Artefact</a:t>
            </a: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/>
          <p:nvPr/>
        </p:nvCxnSpPr>
        <p:spPr>
          <a:xfrm>
            <a:off x="3105714" y="2672862"/>
            <a:ext cx="811597" cy="975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 flipV="1">
            <a:off x="4638280" y="2472903"/>
            <a:ext cx="685800" cy="114989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22606" y="4096025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5271180" y="159619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579945" y="3483270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1878229" y="262611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DE6077-0165-9B9B-5049-98A0B131CBF5}"/>
              </a:ext>
            </a:extLst>
          </p:cNvPr>
          <p:cNvSpPr txBox="1"/>
          <p:nvPr/>
        </p:nvSpPr>
        <p:spPr>
          <a:xfrm>
            <a:off x="3507591" y="3736929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409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7EC46BE-0F3E-CD8B-03B9-18067334CF89}"/>
              </a:ext>
            </a:extLst>
          </p:cNvPr>
          <p:cNvSpPr/>
          <p:nvPr/>
        </p:nvSpPr>
        <p:spPr>
          <a:xfrm>
            <a:off x="3873421" y="1946364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647945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723698" y="4333745"/>
            <a:ext cx="1068963" cy="61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Artefact</a:t>
            </a: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que 12" descr="Télécharger du cloud avec un remplissage uni">
            <a:extLst>
              <a:ext uri="{FF2B5EF4-FFF2-40B4-BE49-F238E27FC236}">
                <a16:creationId xmlns:a16="http://schemas.microsoft.com/office/drawing/2014/main" id="{AC038A3E-0149-49DA-CD8F-3D60A14A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78" y="1637830"/>
            <a:ext cx="469702" cy="46970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37772" y="2276695"/>
            <a:ext cx="59856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3CB5633-F708-6431-049E-144D0013763C}"/>
              </a:ext>
            </a:extLst>
          </p:cNvPr>
          <p:cNvSpPr/>
          <p:nvPr/>
        </p:nvSpPr>
        <p:spPr>
          <a:xfrm>
            <a:off x="1249601" y="1603286"/>
            <a:ext cx="694513" cy="4074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F4530-DC9C-BEFA-201A-FF3A85454055}"/>
              </a:ext>
            </a:extLst>
          </p:cNvPr>
          <p:cNvSpPr/>
          <p:nvPr/>
        </p:nvSpPr>
        <p:spPr>
          <a:xfrm>
            <a:off x="57423" y="1237013"/>
            <a:ext cx="1510861" cy="14548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</p:cNvCxnSpPr>
          <p:nvPr/>
        </p:nvCxnSpPr>
        <p:spPr>
          <a:xfrm>
            <a:off x="2836819" y="1744889"/>
            <a:ext cx="84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>
            <a:off x="4700856" y="1735347"/>
            <a:ext cx="758510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3071919"/>
            <a:ext cx="685800" cy="6858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274B890-A8EE-A186-7126-825C2C23FECC}"/>
              </a:ext>
            </a:extLst>
          </p:cNvPr>
          <p:cNvSpPr txBox="1"/>
          <p:nvPr/>
        </p:nvSpPr>
        <p:spPr>
          <a:xfrm>
            <a:off x="7678290" y="3823586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Web &amp;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91A5C-CDB7-9572-DADA-2C5426DADCF4}"/>
              </a:ext>
            </a:extLst>
          </p:cNvPr>
          <p:cNvSpPr/>
          <p:nvPr/>
        </p:nvSpPr>
        <p:spPr>
          <a:xfrm>
            <a:off x="7320817" y="2780613"/>
            <a:ext cx="1685411" cy="21595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07485" y="1256827"/>
            <a:ext cx="1685411" cy="203826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</p:cNvCxnSpPr>
          <p:nvPr/>
        </p:nvCxnSpPr>
        <p:spPr>
          <a:xfrm>
            <a:off x="6323691" y="2119181"/>
            <a:ext cx="1256631" cy="8674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Ordinateur avec un remplissage uni">
            <a:extLst>
              <a:ext uri="{FF2B5EF4-FFF2-40B4-BE49-F238E27FC236}">
                <a16:creationId xmlns:a16="http://schemas.microsoft.com/office/drawing/2014/main" id="{228584AC-4975-7372-8163-FE644565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4714" y="1335125"/>
            <a:ext cx="685800" cy="6858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A9F22D2-7FE5-2E67-A3C0-0B4D433F9275}"/>
              </a:ext>
            </a:extLst>
          </p:cNvPr>
          <p:cNvSpPr txBox="1"/>
          <p:nvPr/>
        </p:nvSpPr>
        <p:spPr>
          <a:xfrm>
            <a:off x="419082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548D451-BBB6-BF20-68F6-B04B6EB15501}"/>
              </a:ext>
            </a:extLst>
          </p:cNvPr>
          <p:cNvSpPr txBox="1"/>
          <p:nvPr/>
        </p:nvSpPr>
        <p:spPr>
          <a:xfrm>
            <a:off x="77127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702CE60-8860-2696-6F09-3C49BCEF3BCA}"/>
              </a:ext>
            </a:extLst>
          </p:cNvPr>
          <p:cNvSpPr txBox="1"/>
          <p:nvPr/>
        </p:nvSpPr>
        <p:spPr>
          <a:xfrm>
            <a:off x="8204155" y="2575713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274702" y="1860419"/>
            <a:ext cx="65093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64423" y="2998161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3429075" y="376226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31418" y="1368366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7443240" y="242347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D733F-89FD-A412-51AF-EFF2B0DBD600}"/>
              </a:ext>
            </a:extLst>
          </p:cNvPr>
          <p:cNvSpPr txBox="1"/>
          <p:nvPr/>
        </p:nvSpPr>
        <p:spPr>
          <a:xfrm>
            <a:off x="3942372" y="2255627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01296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198</Words>
  <Application>Microsoft Office PowerPoint</Application>
  <PresentationFormat>Affichage à l'écran (16:9)</PresentationFormat>
  <Paragraphs>48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Courier New</vt:lpstr>
      <vt:lpstr>Arial</vt:lpstr>
      <vt:lpstr>Simple Light</vt:lpstr>
      <vt:lpstr>What is working?</vt:lpstr>
      <vt:lpstr>What needs to be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2024-06-06T22:22:15Z</dcterms:modified>
</cp:coreProperties>
</file>