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</p:sldMasterIdLst>
  <p:sldIdLst>
    <p:sldId id="256" r:id="rId4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7"/>
              </a:spcAft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B448057-0BBE-46CF-A101-AE57C08DB0A9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B30CCF-F153-4D34-ABA3-940B6DE430ED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5200" spc="-1" strike="noStrike">
                <a:solidFill>
                  <a:srgbClr val="000000"/>
                </a:solidFill>
                <a:latin typeface="Arial"/>
                <a:ea typeface="Arial"/>
              </a:rPr>
              <a:t>Cliquez pour éditer le format du texte-titre</a:t>
            </a:r>
            <a:endParaRPr b="0" lang="fr-FR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795CF25-EA42-4536-A202-C4D6FBBC05EB}" type="slidenum"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Cliquez pour éditer le format du texte-titre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Cinquième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Sixième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Septième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7" marL="345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Huitième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8" marL="388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Neuvième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11AF6A1-14E6-42B6-98A9-5F267D50F583}" type="slidenum"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192680" y="403200"/>
            <a:ext cx="5314680" cy="53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2500" spc="-1" strike="noStrike">
                <a:solidFill>
                  <a:srgbClr val="000000"/>
                </a:solidFill>
                <a:latin typeface="Inter SemiBold"/>
                <a:ea typeface="Inter SemiBold"/>
              </a:rPr>
              <a:t>Modèle</a:t>
            </a:r>
            <a:endParaRPr b="0" lang="fr-FR" sz="2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" name="Google Shape;69;p15" descr=""/>
          <p:cNvPicPr/>
          <p:nvPr/>
        </p:nvPicPr>
        <p:blipFill>
          <a:blip r:embed="rId1"/>
          <a:stretch/>
        </p:blipFill>
        <p:spPr>
          <a:xfrm>
            <a:off x="463320" y="482760"/>
            <a:ext cx="576720" cy="385560"/>
          </a:xfrm>
          <a:prstGeom prst="rect">
            <a:avLst/>
          </a:prstGeom>
          <a:ln w="0">
            <a:noFill/>
          </a:ln>
        </p:spPr>
      </p:pic>
      <p:sp>
        <p:nvSpPr>
          <p:cNvPr id="12" name="PlaceHolder 2"/>
          <p:cNvSpPr>
            <a:spLocks noGrp="1"/>
          </p:cNvSpPr>
          <p:nvPr>
            <p:ph type="title"/>
          </p:nvPr>
        </p:nvSpPr>
        <p:spPr>
          <a:xfrm>
            <a:off x="1165320" y="1267200"/>
            <a:ext cx="5314680" cy="161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title"/>
          </p:nvPr>
        </p:nvSpPr>
        <p:spPr>
          <a:xfrm>
            <a:off x="1237320" y="907200"/>
            <a:ext cx="5314680" cy="89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16000" indent="0">
              <a:buNone/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Classification multiclasses </a:t>
            </a:r>
            <a:r>
              <a:rPr b="0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► </a:t>
            </a:r>
            <a:r>
              <a:rPr b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CNN</a:t>
            </a:r>
            <a:r>
              <a:rPr b="0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 (</a:t>
            </a:r>
            <a:r>
              <a:rPr b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onvolutional </a:t>
            </a:r>
            <a:r>
              <a:rPr b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eural </a:t>
            </a:r>
            <a:r>
              <a:rPr b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etwork) 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title"/>
          </p:nvPr>
        </p:nvSpPr>
        <p:spPr>
          <a:xfrm>
            <a:off x="1224000" y="1231200"/>
            <a:ext cx="2088000" cy="35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16000" indent="0">
              <a:buNone/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Premiers entrainements : </a:t>
            </a:r>
            <a:br>
              <a:rPr sz="1100"/>
            </a:br>
            <a:br>
              <a:rPr sz="1100"/>
            </a:br>
            <a:br>
              <a:rPr sz="1100"/>
            </a:b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" name="" descr=""/>
          <p:cNvPicPr/>
          <p:nvPr/>
        </p:nvPicPr>
        <p:blipFill>
          <a:blip r:embed="rId2"/>
          <a:stretch/>
        </p:blipFill>
        <p:spPr>
          <a:xfrm rot="21587400">
            <a:off x="1331280" y="1635120"/>
            <a:ext cx="4425840" cy="1373760"/>
          </a:xfrm>
          <a:prstGeom prst="rect">
            <a:avLst/>
          </a:prstGeom>
          <a:ln w="0">
            <a:noFill/>
          </a:ln>
        </p:spPr>
      </p:pic>
      <p:sp>
        <p:nvSpPr>
          <p:cNvPr id="16" name="PlaceHolder 5"/>
          <p:cNvSpPr>
            <a:spLocks noGrp="1"/>
          </p:cNvSpPr>
          <p:nvPr>
            <p:ph type="title"/>
          </p:nvPr>
        </p:nvSpPr>
        <p:spPr>
          <a:xfrm>
            <a:off x="1224000" y="3067200"/>
            <a:ext cx="187200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16000" indent="0">
              <a:buNone/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Après optimisation : </a:t>
            </a:r>
            <a:br>
              <a:rPr sz="1100"/>
            </a:br>
            <a:br>
              <a:rPr sz="1100"/>
            </a:br>
            <a:br>
              <a:rPr sz="1100"/>
            </a:b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" name="" descr=""/>
          <p:cNvPicPr/>
          <p:nvPr/>
        </p:nvPicPr>
        <p:blipFill>
          <a:blip r:embed="rId3"/>
          <a:stretch/>
        </p:blipFill>
        <p:spPr>
          <a:xfrm>
            <a:off x="1440000" y="3456000"/>
            <a:ext cx="4248000" cy="1433520"/>
          </a:xfrm>
          <a:prstGeom prst="rect">
            <a:avLst/>
          </a:prstGeom>
          <a:ln w="0">
            <a:noFill/>
          </a:ln>
        </p:spPr>
      </p:pic>
      <p:pic>
        <p:nvPicPr>
          <p:cNvPr id="18" name="" descr=""/>
          <p:cNvPicPr/>
          <p:nvPr/>
        </p:nvPicPr>
        <p:blipFill>
          <a:blip r:embed="rId4"/>
          <a:stretch/>
        </p:blipFill>
        <p:spPr>
          <a:xfrm>
            <a:off x="6336000" y="1896120"/>
            <a:ext cx="1440000" cy="1019880"/>
          </a:xfrm>
          <a:prstGeom prst="rect">
            <a:avLst/>
          </a:prstGeom>
          <a:ln w="0">
            <a:noFill/>
          </a:ln>
        </p:spPr>
      </p:pic>
      <p:pic>
        <p:nvPicPr>
          <p:cNvPr id="19" name="" descr=""/>
          <p:cNvPicPr/>
          <p:nvPr/>
        </p:nvPicPr>
        <p:blipFill>
          <a:blip r:embed="rId5"/>
          <a:stretch/>
        </p:blipFill>
        <p:spPr>
          <a:xfrm>
            <a:off x="6228000" y="3384000"/>
            <a:ext cx="1728000" cy="136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Application>LibreOffice/24.2.0.3$Windows_X86_64 LibreOffice_project/da48488a73ddd66ea24cf16bbc4f7b9c08e9bea1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fr-FR</dc:language>
  <cp:lastModifiedBy/>
  <dcterms:modified xsi:type="dcterms:W3CDTF">2024-06-12T22:03:00Z</dcterms:modified>
  <cp:revision>2</cp:revision>
  <dc:subject/>
  <dc:title/>
</cp:coreProperties>
</file>