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Inter SemiBold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8402E-A5E1-4089-9301-07062EA28FEA}" v="1" dt="2024-06-03T15:53:38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0039" autoAdjust="0"/>
  </p:normalViewPr>
  <p:slideViewPr>
    <p:cSldViewPr snapToGrid="0">
      <p:cViewPr varScale="1">
        <p:scale>
          <a:sx n="111" d="100"/>
          <a:sy n="111" d="100"/>
        </p:scale>
        <p:origin x="25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microsoft.com/office/2015/10/relationships/revisionInfo" Target="revisionInfo.xml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Application Web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 descr="Une image contenant texte, capture d’écran, logo, conception&#10;&#10;Description générée automatiquement">
            <a:extLst>
              <a:ext uri="{FF2B5EF4-FFF2-40B4-BE49-F238E27FC236}">
                <a16:creationId xmlns:a16="http://schemas.microsoft.com/office/drawing/2014/main" id="{7F2A9504-8E2C-01E3-FD21-4AC35F737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701" y="1296819"/>
            <a:ext cx="1447557" cy="1119809"/>
          </a:xfrm>
          <a:prstGeom prst="rect">
            <a:avLst/>
          </a:prstGeom>
        </p:spPr>
      </p:pic>
      <p:pic>
        <p:nvPicPr>
          <p:cNvPr id="5" name="Image 4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D86A71D2-A0C4-FAF4-F7A4-8AC84E797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333" y="1421861"/>
            <a:ext cx="1739123" cy="869562"/>
          </a:xfrm>
          <a:prstGeom prst="rect">
            <a:avLst/>
          </a:prstGeom>
        </p:spPr>
      </p:pic>
      <p:pic>
        <p:nvPicPr>
          <p:cNvPr id="7" name="Image 6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15B30969-0B5A-E995-D6B6-627761FA5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1714" y="2777038"/>
            <a:ext cx="1882495" cy="1178236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FB7DC58-F07E-D479-2816-F8538749B38A}"/>
              </a:ext>
            </a:extLst>
          </p:cNvPr>
          <p:cNvSpPr/>
          <p:nvPr/>
        </p:nvSpPr>
        <p:spPr>
          <a:xfrm>
            <a:off x="4207069" y="1676471"/>
            <a:ext cx="1670670" cy="433136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FB98AD8-C3F9-14A4-98E8-06423A15A5E0}"/>
              </a:ext>
            </a:extLst>
          </p:cNvPr>
          <p:cNvSpPr/>
          <p:nvPr/>
        </p:nvSpPr>
        <p:spPr>
          <a:xfrm rot="8786525">
            <a:off x="5504391" y="2610697"/>
            <a:ext cx="1441471" cy="28117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EA0F133-6ADC-2B6F-C733-4A7DF23A4C7C}"/>
              </a:ext>
            </a:extLst>
          </p:cNvPr>
          <p:cNvSpPr txBox="1"/>
          <p:nvPr/>
        </p:nvSpPr>
        <p:spPr>
          <a:xfrm>
            <a:off x="4051988" y="1245905"/>
            <a:ext cx="188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Connexion à </a:t>
            </a:r>
            <a:r>
              <a:rPr lang="fr-FR" sz="1200" dirty="0" err="1"/>
              <a:t>Mlflow</a:t>
            </a:r>
            <a:r>
              <a:rPr lang="fr-FR" sz="1200" dirty="0"/>
              <a:t> pour récupérer le modèle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FC8585-7F2D-9947-308C-FE8562AB60B8}"/>
              </a:ext>
            </a:extLst>
          </p:cNvPr>
          <p:cNvSpPr txBox="1"/>
          <p:nvPr/>
        </p:nvSpPr>
        <p:spPr>
          <a:xfrm rot="19499182">
            <a:off x="5643713" y="2897850"/>
            <a:ext cx="196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Le modèle fait une prédiction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2120ECF-2105-A404-954D-7B62F13D27D9}"/>
              </a:ext>
            </a:extLst>
          </p:cNvPr>
          <p:cNvSpPr txBox="1"/>
          <p:nvPr/>
        </p:nvSpPr>
        <p:spPr>
          <a:xfrm>
            <a:off x="3310613" y="4077339"/>
            <a:ext cx="188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L’application web affiche le résultat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1AEB86BA-B8F5-0273-0FD6-0AD832904EE4}"/>
              </a:ext>
            </a:extLst>
          </p:cNvPr>
          <p:cNvSpPr/>
          <p:nvPr/>
        </p:nvSpPr>
        <p:spPr>
          <a:xfrm rot="19211323">
            <a:off x="876163" y="2694915"/>
            <a:ext cx="1441471" cy="28117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ordinateur, ordinateur portable, dessin humoristique, clipart&#10;&#10;Description générée automatiquement">
            <a:extLst>
              <a:ext uri="{FF2B5EF4-FFF2-40B4-BE49-F238E27FC236}">
                <a16:creationId xmlns:a16="http://schemas.microsoft.com/office/drawing/2014/main" id="{FBE04793-4FC8-EDD9-EADA-DB8453F81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443" y="3449853"/>
            <a:ext cx="947455" cy="842182"/>
          </a:xfrm>
          <a:prstGeom prst="rect">
            <a:avLst/>
          </a:prstGeom>
        </p:spPr>
      </p:pic>
      <p:pic>
        <p:nvPicPr>
          <p:cNvPr id="21" name="Image 20" descr="Une image contenant capture d’écran, clipart, dessin, dessin humoristique&#10;&#10;Description générée automatiquement">
            <a:extLst>
              <a:ext uri="{FF2B5EF4-FFF2-40B4-BE49-F238E27FC236}">
                <a16:creationId xmlns:a16="http://schemas.microsoft.com/office/drawing/2014/main" id="{BF51C2B1-89EB-1F5F-1CBF-714961C7F3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589"/>
          <a:stretch/>
        </p:blipFill>
        <p:spPr>
          <a:xfrm>
            <a:off x="971911" y="2198397"/>
            <a:ext cx="441506" cy="4268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C0000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E3B0FB60-C5C2-4A97-7731-4857C57BE71C}"/>
              </a:ext>
            </a:extLst>
          </p:cNvPr>
          <p:cNvSpPr/>
          <p:nvPr/>
        </p:nvSpPr>
        <p:spPr>
          <a:xfrm>
            <a:off x="1313151" y="3036526"/>
            <a:ext cx="1688069" cy="673582"/>
          </a:xfrm>
          <a:prstGeom prst="ellipse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DD2AA0C-2BB8-5BA2-2358-FCAC8E1B16E5}"/>
              </a:ext>
            </a:extLst>
          </p:cNvPr>
          <p:cNvSpPr txBox="1"/>
          <p:nvPr/>
        </p:nvSpPr>
        <p:spPr>
          <a:xfrm>
            <a:off x="1577580" y="3107484"/>
            <a:ext cx="11592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Chéri, attends, je consulte </a:t>
            </a:r>
            <a:r>
              <a:rPr lang="fr-FR" sz="900" dirty="0" err="1"/>
              <a:t>SkinCheck</a:t>
            </a:r>
            <a:endParaRPr lang="fr-FR" sz="900" dirty="0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E56811E9-43E9-5709-0DD6-52FAAEB95914}"/>
              </a:ext>
            </a:extLst>
          </p:cNvPr>
          <p:cNvSpPr/>
          <p:nvPr/>
        </p:nvSpPr>
        <p:spPr>
          <a:xfrm rot="10800000">
            <a:off x="1568867" y="3817511"/>
            <a:ext cx="1670670" cy="339267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26</Words>
  <Application>Microsoft Office PowerPoint</Application>
  <PresentationFormat>Affichage à l'écran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Inter SemiBold</vt:lpstr>
      <vt:lpstr>Simple Light</vt:lpstr>
      <vt:lpstr>Application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Tech Bootcamp</dc:title>
  <dc:creator>Philippe Baucour</dc:creator>
  <cp:lastModifiedBy>Quentin Vilcoque</cp:lastModifiedBy>
  <cp:revision>5</cp:revision>
  <dcterms:modified xsi:type="dcterms:W3CDTF">2024-06-12T14:24:19Z</dcterms:modified>
</cp:coreProperties>
</file>