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391CB-9751-4520-9ECA-7ECDFA5EA23C}" v="612" dt="2024-06-09T16:18:4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152" autoAdjust="0"/>
  </p:normalViewPr>
  <p:slideViewPr>
    <p:cSldViewPr snapToGrid="0">
      <p:cViewPr>
        <p:scale>
          <a:sx n="75" d="100"/>
          <a:sy n="75" d="100"/>
        </p:scale>
        <p:origin x="13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Philippe Baucour" userId="5102170ae7533958" providerId="LiveId" clId="{A89391CB-9751-4520-9ECA-7ECDFA5EA23C}"/>
    <pc:docChg chg="undo custSel addSld modSld sldOrd">
      <pc:chgData name="Philippe Baucour" userId="5102170ae7533958" providerId="LiveId" clId="{A89391CB-9751-4520-9ECA-7ECDFA5EA23C}" dt="2024-06-09T16:22:07.783" v="2835" actId="20577"/>
      <pc:docMkLst>
        <pc:docMk/>
      </pc:docMkLst>
      <pc:sldChg chg="modSp mod">
        <pc:chgData name="Philippe Baucour" userId="5102170ae7533958" providerId="LiveId" clId="{A89391CB-9751-4520-9ECA-7ECDFA5EA23C}" dt="2024-06-08T16:04:04.752" v="582" actId="20577"/>
        <pc:sldMkLst>
          <pc:docMk/>
          <pc:sldMk cId="1234096396" sldId="265"/>
        </pc:sldMkLst>
        <pc:spChg chg="mod">
          <ac:chgData name="Philippe Baucour" userId="5102170ae7533958" providerId="LiveId" clId="{A89391CB-9751-4520-9ECA-7ECDFA5EA23C}" dt="2024-06-08T16:04:04.752" v="582" actId="20577"/>
          <ac:spMkLst>
            <pc:docMk/>
            <pc:sldMk cId="1234096396" sldId="265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15:20:21.929" v="26" actId="20577"/>
          <ac:spMkLst>
            <pc:docMk/>
            <pc:sldMk cId="1234096396" sldId="265"/>
            <ac:spMk id="11" creationId="{79E35FDB-22AC-7F4D-2AE0-1F1272A4399D}"/>
          </ac:spMkLst>
        </pc:spChg>
        <pc:spChg chg="mod">
          <ac:chgData name="Philippe Baucour" userId="5102170ae7533958" providerId="LiveId" clId="{A89391CB-9751-4520-9ECA-7ECDFA5EA23C}" dt="2024-06-07T15:20:33.537" v="29" actId="20577"/>
          <ac:spMkLst>
            <pc:docMk/>
            <pc:sldMk cId="1234096396" sldId="265"/>
            <ac:spMk id="12" creationId="{4C36F25D-D0ED-0579-6575-B4BB62B9EE58}"/>
          </ac:spMkLst>
        </pc:spChg>
      </pc:sldChg>
      <pc:sldChg chg="addSp delSp modSp mod modNotesTx">
        <pc:chgData name="Philippe Baucour" userId="5102170ae7533958" providerId="LiveId" clId="{A89391CB-9751-4520-9ECA-7ECDFA5EA23C}" dt="2024-06-08T16:03:34.603" v="573" actId="20577"/>
        <pc:sldMkLst>
          <pc:docMk/>
          <pc:sldMk cId="3601296998" sldId="267"/>
        </pc:sldMkLst>
        <pc:spChg chg="add mod">
          <ac:chgData name="Philippe Baucour" userId="5102170ae7533958" providerId="LiveId" clId="{A89391CB-9751-4520-9ECA-7ECDFA5EA23C}" dt="2024-06-07T08:51:00.024" v="15" actId="1076"/>
          <ac:spMkLst>
            <pc:docMk/>
            <pc:sldMk cId="3601296998" sldId="267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7T08:59:05.895" v="23" actId="20577"/>
          <ac:spMkLst>
            <pc:docMk/>
            <pc:sldMk cId="3601296998" sldId="267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03:34.603" v="573" actId="20577"/>
          <ac:spMkLst>
            <pc:docMk/>
            <pc:sldMk cId="3601296998" sldId="267"/>
            <ac:spMk id="12" creationId="{4C36F25D-D0ED-0579-6575-B4BB62B9EE58}"/>
          </ac:spMkLst>
        </pc:spChg>
        <pc:spChg chg="mod">
          <ac:chgData name="Philippe Baucour" userId="5102170ae7533958" providerId="LiveId" clId="{A89391CB-9751-4520-9ECA-7ECDFA5EA23C}" dt="2024-06-07T08:50:54.064" v="14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7T08:48:13.333" v="2" actId="20577"/>
          <ac:spMkLst>
            <pc:docMk/>
            <pc:sldMk cId="3601296998" sldId="267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7T08:48:23.100" v="6" actId="478"/>
          <ac:spMkLst>
            <pc:docMk/>
            <pc:sldMk cId="3601296998" sldId="267"/>
            <ac:spMk id="51" creationId="{29407C26-8202-740E-0E7C-8E694C61B647}"/>
          </ac:spMkLst>
        </pc:spChg>
      </pc:sldChg>
      <pc:sldChg chg="addSp delSp modSp add mod ord">
        <pc:chgData name="Philippe Baucour" userId="5102170ae7533958" providerId="LiveId" clId="{A89391CB-9751-4520-9ECA-7ECDFA5EA23C}" dt="2024-06-08T16:56:30.452" v="2554"/>
        <pc:sldMkLst>
          <pc:docMk/>
          <pc:sldMk cId="1294538149" sldId="268"/>
        </pc:sldMkLst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8T16:01:37.460" v="497" actId="6549"/>
          <ac:spMkLst>
            <pc:docMk/>
            <pc:sldMk cId="1294538149" sldId="268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8" creationId="{7BD7D3CD-81D5-4848-C5A0-5012687582FD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" creationId="{74915136-7F52-0861-8BFB-648DDFFB0CDE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1" creationId="{79E35FDB-22AC-7F4D-2AE0-1F1272A4399D}"/>
          </ac:spMkLst>
        </pc:spChg>
        <pc:spChg chg="del mod">
          <ac:chgData name="Philippe Baucour" userId="5102170ae7533958" providerId="LiveId" clId="{A89391CB-9751-4520-9ECA-7ECDFA5EA23C}" dt="2024-06-08T16:10:06.011" v="611" actId="478"/>
          <ac:spMkLst>
            <pc:docMk/>
            <pc:sldMk cId="1294538149" sldId="268"/>
            <ac:spMk id="12" creationId="{4C36F25D-D0ED-0579-6575-B4BB62B9EE5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5" creationId="{85B6C5E1-6C57-B98B-0DA8-28B9893D188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7" creationId="{54722831-7D4F-84F9-2575-CBF76C7F93C3}"/>
          </ac:spMkLst>
        </pc:spChg>
        <pc:spChg chg="del mod">
          <ac:chgData name="Philippe Baucour" userId="5102170ae7533958" providerId="LiveId" clId="{A89391CB-9751-4520-9ECA-7ECDFA5EA23C}" dt="2024-06-08T16:32:25.207" v="1261" actId="478"/>
          <ac:spMkLst>
            <pc:docMk/>
            <pc:sldMk cId="1294538149" sldId="268"/>
            <ac:spMk id="18" creationId="{13CB5633-F708-6431-049E-144D0013763C}"/>
          </ac:spMkLst>
        </pc:spChg>
        <pc:spChg chg="del">
          <ac:chgData name="Philippe Baucour" userId="5102170ae7533958" providerId="LiveId" clId="{A89391CB-9751-4520-9ECA-7ECDFA5EA23C}" dt="2024-06-08T15:46:26.035" v="175" actId="478"/>
          <ac:spMkLst>
            <pc:docMk/>
            <pc:sldMk cId="1294538149" sldId="268"/>
            <ac:spMk id="19" creationId="{242F4530-DC9C-BEFA-201A-FF3A85454055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1" creationId="{411D03E1-FE63-49A3-4D06-E97A1449DFC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5" creationId="{D274B890-A8EE-A186-7126-825C2C23FECC}"/>
          </ac:spMkLst>
        </pc:spChg>
        <pc:spChg chg="del">
          <ac:chgData name="Philippe Baucour" userId="5102170ae7533958" providerId="LiveId" clId="{A89391CB-9751-4520-9ECA-7ECDFA5EA23C}" dt="2024-06-08T15:46:33.945" v="177" actId="478"/>
          <ac:spMkLst>
            <pc:docMk/>
            <pc:sldMk cId="1294538149" sldId="268"/>
            <ac:spMk id="36" creationId="{EDA91A5C-CDB7-9572-DADA-2C5426DADCF4}"/>
          </ac:spMkLst>
        </pc:spChg>
        <pc:spChg chg="mod or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8T15:47:26.836" v="182" actId="478"/>
          <ac:spMkLst>
            <pc:docMk/>
            <pc:sldMk cId="1294538149" sldId="268"/>
            <ac:spMk id="42" creationId="{FA9F22D2-7FE5-2E67-A3C0-0B4D433F9275}"/>
          </ac:spMkLst>
        </pc:spChg>
        <pc:spChg chg="del">
          <ac:chgData name="Philippe Baucour" userId="5102170ae7533958" providerId="LiveId" clId="{A89391CB-9751-4520-9ECA-7ECDFA5EA23C}" dt="2024-06-08T15:46:28.205" v="176" actId="478"/>
          <ac:spMkLst>
            <pc:docMk/>
            <pc:sldMk cId="1294538149" sldId="268"/>
            <ac:spMk id="43" creationId="{0548D451-BBB6-BF20-68F6-B04B6EB15501}"/>
          </ac:spMkLst>
        </pc:spChg>
        <pc:spChg chg="del">
          <ac:chgData name="Philippe Baucour" userId="5102170ae7533958" providerId="LiveId" clId="{A89391CB-9751-4520-9ECA-7ECDFA5EA23C}" dt="2024-06-08T15:46:58.453" v="179" actId="478"/>
          <ac:spMkLst>
            <pc:docMk/>
            <pc:sldMk cId="1294538149" sldId="268"/>
            <ac:spMk id="44" creationId="{2702CE60-8860-2696-6F09-3C49BCEF3BC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5" creationId="{B7EC46BE-0F3E-CD8B-03B9-18067334CF8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8" creationId="{AD104111-C094-DC8C-EF93-9A384BCC4DA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9" creationId="{E0D268CB-4B06-33FC-48AF-159E508BF0C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0" creationId="{A671C5B9-A334-3D52-FB83-E43BEEFB25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2" creationId="{399C0156-77B2-724E-58C3-CB80A7A69061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3" creationId="{F94A7B61-E32A-5176-ACAA-204F079BF9F1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7" creationId="{42D4720D-D86B-CDF4-BA54-47094D836E44}"/>
          </ac:spMkLst>
        </pc:spChg>
        <pc:spChg chg="add mod">
          <ac:chgData name="Philippe Baucour" userId="5102170ae7533958" providerId="LiveId" clId="{A89391CB-9751-4520-9ECA-7ECDFA5EA23C}" dt="2024-06-08T16:54:48.482" v="2552" actId="20577"/>
          <ac:spMkLst>
            <pc:docMk/>
            <pc:sldMk cId="1294538149" sldId="268"/>
            <ac:spMk id="58" creationId="{B2E8F991-E10B-B949-C93B-A5A143398AB3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1" creationId="{0C67B44A-0F47-AFCD-9934-9CBFA7BCD50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2" creationId="{F10532C8-67F5-5F96-A53D-F1BD08EFDC8B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3" creationId="{39A85152-5F2B-F7A8-9D12-C4A32B754764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29" creationId="{D7A7CEEA-60D3-E981-000D-38CC7FF6265D}"/>
          </ac:spMkLst>
        </pc:spChg>
        <pc:spChg chg="add mod">
          <ac:chgData name="Philippe Baucour" userId="5102170ae7533958" providerId="LiveId" clId="{A89391CB-9751-4520-9ECA-7ECDFA5EA23C}" dt="2024-06-08T16:50:01.307" v="2211" actId="1076"/>
          <ac:spMkLst>
            <pc:docMk/>
            <pc:sldMk cId="1294538149" sldId="268"/>
            <ac:spMk id="1049" creationId="{2D1C83D3-7CE7-2AE3-08E6-C759347B25EF}"/>
          </ac:spMkLst>
        </pc:spChg>
        <pc:spChg chg="add">
          <ac:chgData name="Philippe Baucour" userId="5102170ae7533958" providerId="LiveId" clId="{A89391CB-9751-4520-9ECA-7ECDFA5EA23C}" dt="2024-06-08T16:50:51.988" v="2214"/>
          <ac:spMkLst>
            <pc:docMk/>
            <pc:sldMk cId="1294538149" sldId="268"/>
            <ac:spMk id="1052" creationId="{E0A406A3-090A-FA14-0E7C-626E57F033FD}"/>
          </ac:spMkLst>
        </pc:spChg>
        <pc:spChg chg="add del mod">
          <ac:chgData name="Philippe Baucour" userId="5102170ae7533958" providerId="LiveId" clId="{A89391CB-9751-4520-9ECA-7ECDFA5EA23C}" dt="2024-06-08T16:51:37.229" v="2225" actId="478"/>
          <ac:spMkLst>
            <pc:docMk/>
            <pc:sldMk cId="1294538149" sldId="268"/>
            <ac:spMk id="1055" creationId="{FBE2EA55-5B22-8219-47AE-D7A56B084153}"/>
          </ac:spMkLst>
        </pc:spChg>
        <pc:grpChg chg="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24" creationId="{877BD90E-61C7-545A-7D6C-41BFE296E3F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56" creationId="{2C2DF18E-AC16-43EF-C64A-8E7B5B3DB147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7" creationId="{9C71DFE7-C00D-9221-C068-D6B6C4D74F1C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8" creationId="{BAF9EED9-AED1-DC68-2DCE-26FB79C6239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0" creationId="{0283DBA2-E154-B24E-00E4-B2111440E40D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1" creationId="{27408B37-7571-659D-5374-18E36A087DF5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6" creationId="{4A82B162-DEFD-9CB7-B60A-A8E228E98432}"/>
          </ac:grpSpMkLst>
        </pc:grpChg>
        <pc:grpChg chg="add del mod">
          <ac:chgData name="Philippe Baucour" userId="5102170ae7533958" providerId="LiveId" clId="{A89391CB-9751-4520-9ECA-7ECDFA5EA23C}" dt="2024-06-08T16:51:12.463" v="2221" actId="478"/>
          <ac:grpSpMkLst>
            <pc:docMk/>
            <pc:sldMk cId="1294538149" sldId="268"/>
            <ac:grpSpMk id="1050" creationId="{5E6293FA-85D3-89C9-FDBF-3803B5B1D726}"/>
          </ac:grpSpMkLst>
        </pc:grpChg>
        <pc:graphicFrameChg chg="add del modGraphic">
          <ac:chgData name="Philippe Baucour" userId="5102170ae7533958" providerId="LiveId" clId="{A89391CB-9751-4520-9ECA-7ECDFA5EA23C}" dt="2024-06-08T15:54:30.720" v="367" actId="478"/>
          <ac:graphicFrameMkLst>
            <pc:docMk/>
            <pc:sldMk cId="1294538149" sldId="268"/>
            <ac:graphicFrameMk id="41" creationId="{92136151-AD24-EC31-1725-7BBB1E9DA834}"/>
          </ac:graphicFrameMkLst>
        </pc:graphicFrame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" creationId="{717F07D8-AB39-1663-2BCF-301A9A73860B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" creationId="{171BDF44-7979-BAC1-BA99-65B541D80E7E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" creationId="{B7942790-0D7C-2AFF-BB97-F11C27076DF8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7" creationId="{C912B127-9006-2475-358D-D9BA774A9413}"/>
          </ac:picMkLst>
        </pc:picChg>
        <pc:picChg chg="del mod">
          <ac:chgData name="Philippe Baucour" userId="5102170ae7533958" providerId="LiveId" clId="{A89391CB-9751-4520-9ECA-7ECDFA5EA23C}" dt="2024-06-08T15:56:48.137" v="371" actId="478"/>
          <ac:picMkLst>
            <pc:docMk/>
            <pc:sldMk cId="1294538149" sldId="268"/>
            <ac:picMk id="13" creationId="{AC038A3E-0149-49DA-CD8F-3D60A14A34F4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5" creationId="{58B98C6B-4E84-6906-C69F-F03FE7557709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6" creationId="{3C959D3F-A7DE-F337-430A-38BE1E9A400C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33" creationId="{BCAC1AA9-5DC8-F914-5F46-7AB93D73E38B}"/>
          </ac:picMkLst>
        </pc:picChg>
        <pc:picChg chg="del mod">
          <ac:chgData name="Philippe Baucour" userId="5102170ae7533958" providerId="LiveId" clId="{A89391CB-9751-4520-9ECA-7ECDFA5EA23C}" dt="2024-06-08T16:51:53.623" v="2229" actId="478"/>
          <ac:picMkLst>
            <pc:docMk/>
            <pc:sldMk cId="1294538149" sldId="268"/>
            <ac:picMk id="40" creationId="{228584AC-4975-7372-8163-FE6445655BB5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7" creationId="{EAA36F96-0FAE-1D0A-E12A-AA22913FAB08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4" creationId="{9A92D136-E70E-C007-E650-A2D70CD4F353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5" creationId="{C063199A-312E-B148-3C65-8FAC334CC405}"/>
          </ac:picMkLst>
        </pc:picChg>
        <pc:picChg chg="add mod modCrop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0" creationId="{7CB98866-60DE-CAB4-E3DA-4474A06D0431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26" creationId="{0728D59F-5B9E-737F-DE8A-6695246453B8}"/>
          </ac:picMkLst>
        </pc:picChg>
        <pc:picChg chg="add mod">
          <ac:chgData name="Philippe Baucour" userId="5102170ae7533958" providerId="LiveId" clId="{A89391CB-9751-4520-9ECA-7ECDFA5EA23C}" dt="2024-06-08T16:50:01.307" v="2211" actId="1076"/>
          <ac:picMkLst>
            <pc:docMk/>
            <pc:sldMk cId="1294538149" sldId="268"/>
            <ac:picMk id="1048" creationId="{B083968F-DB8D-206B-4A1E-78931ABD5EA3}"/>
          </ac:picMkLst>
        </pc:picChg>
        <pc:picChg chg="add del">
          <ac:chgData name="Philippe Baucour" userId="5102170ae7533958" providerId="LiveId" clId="{A89391CB-9751-4520-9ECA-7ECDFA5EA23C}" dt="2024-06-08T16:51:10.968" v="2220" actId="478"/>
          <ac:picMkLst>
            <pc:docMk/>
            <pc:sldMk cId="1294538149" sldId="268"/>
            <ac:picMk id="1051" creationId="{72CD209B-E5D8-F384-ACBE-3212B8920B17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56" creationId="{FD93E48A-D1E5-FD02-1902-875615C41779}"/>
          </ac:picMkLst>
        </pc:pic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1" creationId="{3E5CC60F-E55F-BB01-045D-DB2636F3D02F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3" creationId="{DE938E05-1E91-AB1C-333D-CBB158AF050C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7" creationId="{064AB111-5E64-B0CE-170E-10ADD415D98D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38" creationId="{F912D15A-4AC2-F142-7374-BF328BB1026B}"/>
          </ac:cxnSpMkLst>
        </pc:cxnChg>
        <pc:cxnChg chg="add 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1032" creationId="{6DEDE52E-6D8A-A403-BA05-57BC07F03271}"/>
          </ac:cxnSpMkLst>
        </pc:cxnChg>
      </pc:sldChg>
      <pc:sldChg chg="addSp delSp modSp new mod modClrScheme chgLayout">
        <pc:chgData name="Philippe Baucour" userId="5102170ae7533958" providerId="LiveId" clId="{A89391CB-9751-4520-9ECA-7ECDFA5EA23C}" dt="2024-06-09T16:22:07.783" v="2835" actId="20577"/>
        <pc:sldMkLst>
          <pc:docMk/>
          <pc:sldMk cId="983029951" sldId="269"/>
        </pc:sldMkLst>
        <pc:spChg chg="del mod ord">
          <ac:chgData name="Philippe Baucour" userId="5102170ae7533958" providerId="LiveId" clId="{A89391CB-9751-4520-9ECA-7ECDFA5EA23C}" dt="2024-06-09T16:14:38.155" v="2556" actId="700"/>
          <ac:spMkLst>
            <pc:docMk/>
            <pc:sldMk cId="983029951" sldId="269"/>
            <ac:spMk id="2" creationId="{3AA59F87-AB60-DB3F-47AE-1DFAF0760A06}"/>
          </ac:spMkLst>
        </pc:spChg>
        <pc:spChg chg="add mod ord">
          <ac:chgData name="Philippe Baucour" userId="5102170ae7533958" providerId="LiveId" clId="{A89391CB-9751-4520-9ECA-7ECDFA5EA23C}" dt="2024-06-09T16:15:13.741" v="2569" actId="20577"/>
          <ac:spMkLst>
            <pc:docMk/>
            <pc:sldMk cId="983029951" sldId="269"/>
            <ac:spMk id="3" creationId="{DA480834-FB63-3032-ADA6-17D22532B491}"/>
          </ac:spMkLst>
        </pc:spChg>
        <pc:spChg chg="add mod">
          <ac:chgData name="Philippe Baucour" userId="5102170ae7533958" providerId="LiveId" clId="{A89391CB-9751-4520-9ECA-7ECDFA5EA23C}" dt="2024-06-09T16:22:07.783" v="2835" actId="20577"/>
          <ac:spMkLst>
            <pc:docMk/>
            <pc:sldMk cId="983029951" sldId="269"/>
            <ac:spMk id="6" creationId="{C08CA92A-C4D0-7534-BB3C-CB39598FD89A}"/>
          </ac:spMkLst>
        </pc:spChg>
        <pc:picChg chg="add mod">
          <ac:chgData name="Philippe Baucour" userId="5102170ae7533958" providerId="LiveId" clId="{A89391CB-9751-4520-9ECA-7ECDFA5EA23C}" dt="2024-06-09T16:21:21.724" v="2797" actId="1076"/>
          <ac:picMkLst>
            <pc:docMk/>
            <pc:sldMk cId="983029951" sldId="269"/>
            <ac:picMk id="5" creationId="{43783C54-F88B-5FBB-5A6E-67D18CDBB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278824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– Transfert Learning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385BBB-DCAB-182E-DF4C-E6F691E3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6" y="3907215"/>
            <a:ext cx="338186" cy="248341"/>
          </a:xfrm>
          <a:prstGeom prst="rect">
            <a:avLst/>
          </a:prstGeom>
        </p:spPr>
      </p:pic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1131FAF6-DBC3-6C5E-D702-0CAAEFA4F930}"/>
              </a:ext>
            </a:extLst>
          </p:cNvPr>
          <p:cNvSpPr/>
          <p:nvPr/>
        </p:nvSpPr>
        <p:spPr>
          <a:xfrm>
            <a:off x="2126584" y="3641478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Acné</a:t>
            </a:r>
          </a:p>
        </p:txBody>
      </p:sp>
      <p:sp>
        <p:nvSpPr>
          <p:cNvPr id="17" name="Organigramme : Alternative 16">
            <a:extLst>
              <a:ext uri="{FF2B5EF4-FFF2-40B4-BE49-F238E27FC236}">
                <a16:creationId xmlns:a16="http://schemas.microsoft.com/office/drawing/2014/main" id="{6F41CB6D-423E-8E63-B7F7-CAF7002B49CC}"/>
              </a:ext>
            </a:extLst>
          </p:cNvPr>
          <p:cNvSpPr/>
          <p:nvPr/>
        </p:nvSpPr>
        <p:spPr>
          <a:xfrm>
            <a:off x="2140193" y="4302842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Sain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3F38B851-BDB3-F418-FBDD-3CCDDC02B595}"/>
              </a:ext>
            </a:extLst>
          </p:cNvPr>
          <p:cNvSpPr/>
          <p:nvPr/>
        </p:nvSpPr>
        <p:spPr>
          <a:xfrm>
            <a:off x="2132137" y="3985801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Lupus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700DC18A-ED6F-8AEF-22CD-61D691A906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07146" y="3825565"/>
            <a:ext cx="331817" cy="97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E0B34CD-7BC5-37D1-D290-53D8940360F1}"/>
              </a:ext>
            </a:extLst>
          </p:cNvPr>
          <p:cNvCxnSpPr>
            <a:cxnSpLocks/>
          </p:cNvCxnSpPr>
          <p:nvPr/>
        </p:nvCxnSpPr>
        <p:spPr>
          <a:xfrm>
            <a:off x="1891237" y="4051430"/>
            <a:ext cx="242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7E774A5E-E070-301D-A99E-C973D9999C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34114" y="4152413"/>
            <a:ext cx="294444" cy="117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CAF0452-D335-BB39-5BF6-5F991AE1595B}"/>
              </a:ext>
            </a:extLst>
          </p:cNvPr>
          <p:cNvCxnSpPr>
            <a:cxnSpLocks/>
          </p:cNvCxnSpPr>
          <p:nvPr/>
        </p:nvCxnSpPr>
        <p:spPr>
          <a:xfrm>
            <a:off x="1211570" y="4033183"/>
            <a:ext cx="207743" cy="1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B395982-4922-1CE8-6BAC-E0F114ADB6B6}"/>
              </a:ext>
            </a:extLst>
          </p:cNvPr>
          <p:cNvSpPr txBox="1"/>
          <p:nvPr/>
        </p:nvSpPr>
        <p:spPr>
          <a:xfrm>
            <a:off x="405482" y="879167"/>
            <a:ext cx="7213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Nous avons créé un modèle qui permets de détecter 2 types de maladies de peau.</a:t>
            </a:r>
          </a:p>
          <a:p>
            <a:r>
              <a:rPr lang="fr-FR" sz="1200" dirty="0"/>
              <a:t>Pour permettre d’aider un plus grand nombre de personnes, nous souhaiterions étudier un plus grand nombre de cas.</a:t>
            </a:r>
          </a:p>
          <a:p>
            <a:endParaRPr lang="fr-FR" sz="1200" dirty="0"/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Le </a:t>
            </a:r>
            <a:r>
              <a:rPr lang="fr-FR" sz="1200" i="1" dirty="0"/>
              <a:t>Transfert Learning </a:t>
            </a:r>
            <a:r>
              <a:rPr lang="fr-FR" sz="1200" dirty="0"/>
              <a:t>permets de reprendre des modèles pré-entrainés et robustes en capitalisant sur l’effort déjà déployé pour les construire et de profiter aussi de la mise à disposition immédiate des paramètres d’entrainement. Cela représente un gain de temps considérable.</a:t>
            </a:r>
          </a:p>
          <a:p>
            <a:endParaRPr lang="fr-FR" sz="1200" dirty="0"/>
          </a:p>
          <a:p>
            <a:r>
              <a:rPr lang="fr-FR" sz="1200" dirty="0"/>
              <a:t>On pourra éventuellement les adapter à notre besoin spécifique.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4150F9-B2F0-7F38-1A6D-6F4ACBFCAE30}"/>
              </a:ext>
            </a:extLst>
          </p:cNvPr>
          <p:cNvSpPr txBox="1"/>
          <p:nvPr/>
        </p:nvSpPr>
        <p:spPr>
          <a:xfrm>
            <a:off x="262644" y="2941396"/>
            <a:ext cx="336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Modèle d’entrainement SKINCHECK créé pour détecter 3 cas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1111D6-BD8E-3F9F-A87D-091CFD3A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90" y="3888547"/>
            <a:ext cx="367828" cy="270108"/>
          </a:xfrm>
          <a:prstGeom prst="rect">
            <a:avLst/>
          </a:prstGeom>
        </p:spPr>
      </p:pic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53107B7-8E77-8650-69B3-3AA6351F1BEA}"/>
              </a:ext>
            </a:extLst>
          </p:cNvPr>
          <p:cNvCxnSpPr>
            <a:cxnSpLocks/>
          </p:cNvCxnSpPr>
          <p:nvPr/>
        </p:nvCxnSpPr>
        <p:spPr>
          <a:xfrm flipV="1">
            <a:off x="8076940" y="3549272"/>
            <a:ext cx="375089" cy="339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28CDCAF-4B50-6A5D-8574-A37A03EDAC83}"/>
              </a:ext>
            </a:extLst>
          </p:cNvPr>
          <p:cNvSpPr txBox="1"/>
          <p:nvPr/>
        </p:nvSpPr>
        <p:spPr>
          <a:xfrm>
            <a:off x="3806290" y="2941396"/>
            <a:ext cx="502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Utilisation du modèle INCEPTIONV3 pour classer 24 maladies de peau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0D4AAFCC-9A7E-3265-93F4-42C445E7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314" y="3777232"/>
            <a:ext cx="450340" cy="508305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DA741F39-A5D3-0EA8-EE4B-4DECF43C9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191" y="3763766"/>
            <a:ext cx="2846878" cy="544974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138EF2FF-1677-D8D4-B67E-A2A5AE389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53" y="3837168"/>
            <a:ext cx="348187" cy="393003"/>
          </a:xfrm>
          <a:prstGeom prst="rect">
            <a:avLst/>
          </a:prstGeom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4163FA14-A816-CC73-EB4A-ACB5EA526F13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7546069" y="4033670"/>
            <a:ext cx="182684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A0EC4A8-73C4-00AC-B3F5-77218BB519D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34918" y="4017270"/>
            <a:ext cx="175710" cy="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64FD9315-D747-021C-68EB-7656ADD09CD2}"/>
              </a:ext>
            </a:extLst>
          </p:cNvPr>
          <p:cNvSpPr txBox="1"/>
          <p:nvPr/>
        </p:nvSpPr>
        <p:spPr>
          <a:xfrm>
            <a:off x="5137513" y="3538379"/>
            <a:ext cx="2283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Modèle pré-entrainé : INCEPTIONV3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8603E3-EA6C-E1C1-25D7-735202693355}"/>
              </a:ext>
            </a:extLst>
          </p:cNvPr>
          <p:cNvSpPr/>
          <p:nvPr/>
        </p:nvSpPr>
        <p:spPr>
          <a:xfrm>
            <a:off x="4710628" y="3782520"/>
            <a:ext cx="2835440" cy="526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BE88E25B-AD56-6ED7-3376-3FF52D5DD7B2}"/>
              </a:ext>
            </a:extLst>
          </p:cNvPr>
          <p:cNvCxnSpPr/>
          <p:nvPr/>
        </p:nvCxnSpPr>
        <p:spPr>
          <a:xfrm>
            <a:off x="3717073" y="3115916"/>
            <a:ext cx="0" cy="17002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2289A636-524A-BAFD-6009-AEE56D822EB9}"/>
              </a:ext>
            </a:extLst>
          </p:cNvPr>
          <p:cNvSpPr/>
          <p:nvPr/>
        </p:nvSpPr>
        <p:spPr>
          <a:xfrm>
            <a:off x="8458893" y="3623338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B..</a:t>
            </a:r>
          </a:p>
        </p:txBody>
      </p:sp>
      <p:sp>
        <p:nvSpPr>
          <p:cNvPr id="7" name="Organigramme : Alternative 6">
            <a:extLst>
              <a:ext uri="{FF2B5EF4-FFF2-40B4-BE49-F238E27FC236}">
                <a16:creationId xmlns:a16="http://schemas.microsoft.com/office/drawing/2014/main" id="{70D40E8B-E36A-82A9-E6AB-E66D04DBB628}"/>
              </a:ext>
            </a:extLst>
          </p:cNvPr>
          <p:cNvSpPr/>
          <p:nvPr/>
        </p:nvSpPr>
        <p:spPr>
          <a:xfrm>
            <a:off x="8458893" y="3795952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C..</a:t>
            </a:r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0D484E00-0319-5BA0-6553-4CF127AF2F38}"/>
              </a:ext>
            </a:extLst>
          </p:cNvPr>
          <p:cNvSpPr/>
          <p:nvPr/>
        </p:nvSpPr>
        <p:spPr>
          <a:xfrm>
            <a:off x="8448977" y="3965869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D..</a:t>
            </a:r>
          </a:p>
        </p:txBody>
      </p:sp>
      <p:sp>
        <p:nvSpPr>
          <p:cNvPr id="12" name="Organigramme : Alternative 11">
            <a:extLst>
              <a:ext uri="{FF2B5EF4-FFF2-40B4-BE49-F238E27FC236}">
                <a16:creationId xmlns:a16="http://schemas.microsoft.com/office/drawing/2014/main" id="{E04639E0-1619-16EB-3B51-D53E944BB9DC}"/>
              </a:ext>
            </a:extLst>
          </p:cNvPr>
          <p:cNvSpPr/>
          <p:nvPr/>
        </p:nvSpPr>
        <p:spPr>
          <a:xfrm>
            <a:off x="8452029" y="4140745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rganigramme : Alternative 12">
            <a:extLst>
              <a:ext uri="{FF2B5EF4-FFF2-40B4-BE49-F238E27FC236}">
                <a16:creationId xmlns:a16="http://schemas.microsoft.com/office/drawing/2014/main" id="{06EA8284-64DC-EA03-C89E-4CCB3FE39E2A}"/>
              </a:ext>
            </a:extLst>
          </p:cNvPr>
          <p:cNvSpPr/>
          <p:nvPr/>
        </p:nvSpPr>
        <p:spPr>
          <a:xfrm>
            <a:off x="8458893" y="4312947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J...</a:t>
            </a:r>
          </a:p>
        </p:txBody>
      </p:sp>
      <p:sp>
        <p:nvSpPr>
          <p:cNvPr id="14" name="Organigramme : Alternative 13">
            <a:extLst>
              <a:ext uri="{FF2B5EF4-FFF2-40B4-BE49-F238E27FC236}">
                <a16:creationId xmlns:a16="http://schemas.microsoft.com/office/drawing/2014/main" id="{DA44F798-E4E9-B41C-5D1F-BA5E1DC7B338}"/>
              </a:ext>
            </a:extLst>
          </p:cNvPr>
          <p:cNvSpPr/>
          <p:nvPr/>
        </p:nvSpPr>
        <p:spPr>
          <a:xfrm>
            <a:off x="8455461" y="4489349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K..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B54A06E3-0262-C5D0-3679-6DD09194FC61}"/>
              </a:ext>
            </a:extLst>
          </p:cNvPr>
          <p:cNvSpPr/>
          <p:nvPr/>
        </p:nvSpPr>
        <p:spPr>
          <a:xfrm>
            <a:off x="8455461" y="4672941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L..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0A39D760-11C5-7FA2-53B6-3A50BEA34459}"/>
              </a:ext>
            </a:extLst>
          </p:cNvPr>
          <p:cNvSpPr/>
          <p:nvPr/>
        </p:nvSpPr>
        <p:spPr>
          <a:xfrm>
            <a:off x="8458893" y="4856533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M..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2924899B-BAE4-CC68-7B12-232D3A290B1A}"/>
              </a:ext>
            </a:extLst>
          </p:cNvPr>
          <p:cNvSpPr/>
          <p:nvPr/>
        </p:nvSpPr>
        <p:spPr>
          <a:xfrm>
            <a:off x="8458893" y="3444530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A..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8DA2C6D-3D10-DA5A-73D2-927932128AD1}"/>
              </a:ext>
            </a:extLst>
          </p:cNvPr>
          <p:cNvCxnSpPr>
            <a:cxnSpLocks/>
          </p:cNvCxnSpPr>
          <p:nvPr/>
        </p:nvCxnSpPr>
        <p:spPr>
          <a:xfrm>
            <a:off x="8073508" y="4040243"/>
            <a:ext cx="381953" cy="8898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413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191</Words>
  <Application>Microsoft Office PowerPoint</Application>
  <PresentationFormat>Affichage à l'écran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Wingdings</vt:lpstr>
      <vt:lpstr>Simple Light</vt:lpstr>
      <vt:lpstr>SkinCheck – Transfert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Patrice Sinnah</cp:lastModifiedBy>
  <cp:revision>15</cp:revision>
  <dcterms:modified xsi:type="dcterms:W3CDTF">2024-06-12T14:55:05Z</dcterms:modified>
</cp:coreProperties>
</file>