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68" r:id="rId2"/>
    <p:sldId id="270" r:id="rId3"/>
    <p:sldId id="265" r:id="rId4"/>
    <p:sldId id="267" r:id="rId5"/>
    <p:sldId id="269" r:id="rId6"/>
    <p:sldId id="273" r:id="rId7"/>
    <p:sldId id="271" r:id="rId8"/>
    <p:sldId id="272" r:id="rId9"/>
    <p:sldId id="274" r:id="rId10"/>
    <p:sldId id="275" r:id="rId11"/>
    <p:sldId id="276" r:id="rId12"/>
    <p:sldId id="277" r:id="rId13"/>
    <p:sldId id="278" r:id="rId14"/>
    <p:sldId id="279" r:id="rId15"/>
    <p:sldId id="28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46EC74-A814-454F-9464-CDAF6A2DE971}" v="171" dt="2024-06-12T08:57:57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52" autoAdjust="0"/>
  </p:normalViewPr>
  <p:slideViewPr>
    <p:cSldViewPr snapToGrid="0">
      <p:cViewPr varScale="1">
        <p:scale>
          <a:sx n="166" d="100"/>
          <a:sy n="166" d="100"/>
        </p:scale>
        <p:origin x="27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21B86071-847B-4CE7-ACEB-EC73C17F7BE1}"/>
    <pc:docChg chg="undo custSel addSld delSld modSld sldOrd modMainMaster">
      <pc:chgData name="Philippe Baucour" userId="5102170ae7533958" providerId="LiveId" clId="{21B86071-847B-4CE7-ACEB-EC73C17F7BE1}" dt="2024-06-06T22:22:07.274" v="1784" actId="20577"/>
      <pc:docMkLst>
        <pc:docMk/>
      </pc:docMkLst>
      <pc:sldChg chg="del">
        <pc:chgData name="Philippe Baucour" userId="5102170ae7533958" providerId="LiveId" clId="{21B86071-847B-4CE7-ACEB-EC73C17F7BE1}" dt="2024-06-06T21:11:12.861" v="4" actId="47"/>
        <pc:sldMkLst>
          <pc:docMk/>
          <pc:sldMk cId="0" sldId="256"/>
        </pc:sldMkLst>
      </pc:sldChg>
      <pc:sldChg chg="del">
        <pc:chgData name="Philippe Baucour" userId="5102170ae7533958" providerId="LiveId" clId="{21B86071-847B-4CE7-ACEB-EC73C17F7BE1}" dt="2024-06-06T21:11:15.673" v="5" actId="47"/>
        <pc:sldMkLst>
          <pc:docMk/>
          <pc:sldMk cId="0" sldId="257"/>
        </pc:sldMkLst>
      </pc:sldChg>
      <pc:sldChg chg="addSp delSp modSp del mod chgLayout">
        <pc:chgData name="Philippe Baucour" userId="5102170ae7533958" providerId="LiveId" clId="{21B86071-847B-4CE7-ACEB-EC73C17F7BE1}" dt="2024-06-06T21:25:29.808" v="245" actId="47"/>
        <pc:sldMkLst>
          <pc:docMk/>
          <pc:sldMk cId="0" sldId="258"/>
        </pc:sldMkLst>
        <pc:spChg chg="add del mod ord">
          <ac:chgData name="Philippe Baucour" userId="5102170ae7533958" providerId="LiveId" clId="{21B86071-847B-4CE7-ACEB-EC73C17F7BE1}" dt="2024-06-06T21:11:41.056" v="8" actId="700"/>
          <ac:spMkLst>
            <pc:docMk/>
            <pc:sldMk cId="0" sldId="258"/>
            <ac:spMk id="2" creationId="{60B60A82-9A02-12C6-981B-F8B0FDCE4BAA}"/>
          </ac:spMkLst>
        </pc:spChg>
        <pc:spChg chg="add del mod ord">
          <ac:chgData name="Philippe Baucour" userId="5102170ae7533958" providerId="LiveId" clId="{21B86071-847B-4CE7-ACEB-EC73C17F7BE1}" dt="2024-06-06T21:12:29.896" v="10" actId="700"/>
          <ac:spMkLst>
            <pc:docMk/>
            <pc:sldMk cId="0" sldId="258"/>
            <ac:spMk id="3" creationId="{A5140194-FFBD-93DF-0C77-B1F5C86416C4}"/>
          </ac:spMkLst>
        </pc:spChg>
        <pc:spChg chg="add del mod ord">
          <ac:chgData name="Philippe Baucour" userId="5102170ae7533958" providerId="LiveId" clId="{21B86071-847B-4CE7-ACEB-EC73C17F7BE1}" dt="2024-06-06T21:12:34.924" v="11" actId="700"/>
          <ac:spMkLst>
            <pc:docMk/>
            <pc:sldMk cId="0" sldId="258"/>
            <ac:spMk id="4" creationId="{10B857CF-820B-2F77-F5AB-243A18872B26}"/>
          </ac:spMkLst>
        </pc:spChg>
        <pc:spChg chg="add mod ord">
          <ac:chgData name="Philippe Baucour" userId="5102170ae7533958" providerId="LiveId" clId="{21B86071-847B-4CE7-ACEB-EC73C17F7BE1}" dt="2024-06-06T21:12:34.924" v="11" actId="700"/>
          <ac:spMkLst>
            <pc:docMk/>
            <pc:sldMk cId="0" sldId="258"/>
            <ac:spMk id="5" creationId="{CE6C9B93-C48E-D526-5557-B819C7C37871}"/>
          </ac:spMkLst>
        </pc:spChg>
        <pc:spChg chg="mod ord">
          <ac:chgData name="Philippe Baucour" userId="5102170ae7533958" providerId="LiveId" clId="{21B86071-847B-4CE7-ACEB-EC73C17F7BE1}" dt="2024-06-06T21:22:05.412" v="193" actId="20577"/>
          <ac:spMkLst>
            <pc:docMk/>
            <pc:sldMk cId="0" sldId="258"/>
            <ac:spMk id="68" creationId="{00000000-0000-0000-0000-000000000000}"/>
          </ac:spMkLst>
        </pc:spChg>
        <pc:picChg chg="del mod">
          <ac:chgData name="Philippe Baucour" userId="5102170ae7533958" providerId="LiveId" clId="{21B86071-847B-4CE7-ACEB-EC73C17F7BE1}" dt="2024-06-06T21:17:22.873" v="76" actId="21"/>
          <ac:picMkLst>
            <pc:docMk/>
            <pc:sldMk cId="0" sldId="258"/>
            <ac:picMk id="69" creationId="{00000000-0000-0000-0000-000000000000}"/>
          </ac:picMkLst>
        </pc:picChg>
      </pc:sldChg>
      <pc:sldChg chg="del">
        <pc:chgData name="Philippe Baucour" userId="5102170ae7533958" providerId="LiveId" clId="{21B86071-847B-4CE7-ACEB-EC73C17F7BE1}" dt="2024-06-06T21:21:44.962" v="176" actId="47"/>
        <pc:sldMkLst>
          <pc:docMk/>
          <pc:sldMk cId="0" sldId="259"/>
        </pc:sldMkLst>
      </pc:sldChg>
      <pc:sldChg chg="modSp new del mod">
        <pc:chgData name="Philippe Baucour" userId="5102170ae7533958" providerId="LiveId" clId="{21B86071-847B-4CE7-ACEB-EC73C17F7BE1}" dt="2024-06-06T21:25:53.508" v="249" actId="47"/>
        <pc:sldMkLst>
          <pc:docMk/>
          <pc:sldMk cId="97322200" sldId="259"/>
        </pc:sldMkLst>
        <pc:spChg chg="mod">
          <ac:chgData name="Philippe Baucour" userId="5102170ae7533958" providerId="LiveId" clId="{21B86071-847B-4CE7-ACEB-EC73C17F7BE1}" dt="2024-06-06T21:25:23.075" v="244" actId="255"/>
          <ac:spMkLst>
            <pc:docMk/>
            <pc:sldMk cId="97322200" sldId="259"/>
            <ac:spMk id="2" creationId="{96523469-190C-F785-8C2A-7BFFDA7C396A}"/>
          </ac:spMkLst>
        </pc:spChg>
      </pc:sldChg>
      <pc:sldChg chg="del">
        <pc:chgData name="Philippe Baucour" userId="5102170ae7533958" providerId="LiveId" clId="{21B86071-847B-4CE7-ACEB-EC73C17F7BE1}" dt="2024-06-06T21:21:42.823" v="175" actId="47"/>
        <pc:sldMkLst>
          <pc:docMk/>
          <pc:sldMk cId="0" sldId="260"/>
        </pc:sldMkLst>
      </pc:sldChg>
      <pc:sldChg chg="del">
        <pc:chgData name="Philippe Baucour" userId="5102170ae7533958" providerId="LiveId" clId="{21B86071-847B-4CE7-ACEB-EC73C17F7BE1}" dt="2024-06-06T21:11:10.285" v="3" actId="47"/>
        <pc:sldMkLst>
          <pc:docMk/>
          <pc:sldMk cId="0" sldId="261"/>
        </pc:sldMkLst>
      </pc:sldChg>
      <pc:sldChg chg="addSp delSp modSp add del mod chgLayout">
        <pc:chgData name="Philippe Baucour" userId="5102170ae7533958" providerId="LiveId" clId="{21B86071-847B-4CE7-ACEB-EC73C17F7BE1}" dt="2024-06-06T22:05:54.645" v="1072" actId="47"/>
        <pc:sldMkLst>
          <pc:docMk/>
          <pc:sldMk cId="81073224" sldId="261"/>
        </pc:sldMkLst>
        <pc:spChg chg="mod ord">
          <ac:chgData name="Philippe Baucour" userId="5102170ae7533958" providerId="LiveId" clId="{21B86071-847B-4CE7-ACEB-EC73C17F7BE1}" dt="2024-06-06T21:26:26.372" v="252" actId="255"/>
          <ac:spMkLst>
            <pc:docMk/>
            <pc:sldMk cId="81073224" sldId="261"/>
            <ac:spMk id="2" creationId="{D47EA453-254C-1B11-8E78-A3E8AC9A3777}"/>
          </ac:spMkLst>
        </pc:spChg>
        <pc:spChg chg="del">
          <ac:chgData name="Philippe Baucour" userId="5102170ae7533958" providerId="LiveId" clId="{21B86071-847B-4CE7-ACEB-EC73C17F7BE1}" dt="2024-06-06T21:29:49.030" v="291" actId="478"/>
          <ac:spMkLst>
            <pc:docMk/>
            <pc:sldMk cId="81073224" sldId="261"/>
            <ac:spMk id="6" creationId="{0EE8AC91-1252-5C59-306C-4E8DD0D7E7E2}"/>
          </ac:spMkLst>
        </pc:spChg>
        <pc:spChg chg="del">
          <ac:chgData name="Philippe Baucour" userId="5102170ae7533958" providerId="LiveId" clId="{21B86071-847B-4CE7-ACEB-EC73C17F7BE1}" dt="2024-06-06T21:28:50.331" v="285" actId="478"/>
          <ac:spMkLst>
            <pc:docMk/>
            <pc:sldMk cId="81073224" sldId="261"/>
            <ac:spMk id="7" creationId="{8CBB5D08-E319-2A53-59A7-C06AEF8DA532}"/>
          </ac:spMkLst>
        </pc:spChg>
        <pc:spChg chg="del">
          <ac:chgData name="Philippe Baucour" userId="5102170ae7533958" providerId="LiveId" clId="{21B86071-847B-4CE7-ACEB-EC73C17F7BE1}" dt="2024-06-06T21:28:41.800" v="280" actId="478"/>
          <ac:spMkLst>
            <pc:docMk/>
            <pc:sldMk cId="81073224" sldId="261"/>
            <ac:spMk id="8" creationId="{55DE1FB0-E5A3-71C6-8913-C6EB5DDFB7CB}"/>
          </ac:spMkLst>
        </pc:spChg>
        <pc:spChg chg="del">
          <ac:chgData name="Philippe Baucour" userId="5102170ae7533958" providerId="LiveId" clId="{21B86071-847B-4CE7-ACEB-EC73C17F7BE1}" dt="2024-06-06T21:28:31.292" v="278" actId="478"/>
          <ac:spMkLst>
            <pc:docMk/>
            <pc:sldMk cId="81073224" sldId="261"/>
            <ac:spMk id="9" creationId="{1DC91F1E-BDA1-4E2B-3CA9-CA5E7CE66DED}"/>
          </ac:spMkLst>
        </pc:spChg>
        <pc:spChg chg="del">
          <ac:chgData name="Philippe Baucour" userId="5102170ae7533958" providerId="LiveId" clId="{21B86071-847B-4CE7-ACEB-EC73C17F7BE1}" dt="2024-06-06T21:28:48.829" v="284" actId="478"/>
          <ac:spMkLst>
            <pc:docMk/>
            <pc:sldMk cId="81073224" sldId="261"/>
            <ac:spMk id="10" creationId="{3F4608A7-CB8A-3C0A-ECE2-42551883C68E}"/>
          </ac:spMkLst>
        </pc:spChg>
        <pc:spChg chg="del">
          <ac:chgData name="Philippe Baucour" userId="5102170ae7533958" providerId="LiveId" clId="{21B86071-847B-4CE7-ACEB-EC73C17F7BE1}" dt="2024-06-06T21:28:43.491" v="281" actId="478"/>
          <ac:spMkLst>
            <pc:docMk/>
            <pc:sldMk cId="81073224" sldId="261"/>
            <ac:spMk id="11" creationId="{0FEA6750-5646-3131-6443-4727E41D0607}"/>
          </ac:spMkLst>
        </pc:spChg>
        <pc:spChg chg="del">
          <ac:chgData name="Philippe Baucour" userId="5102170ae7533958" providerId="LiveId" clId="{21B86071-847B-4CE7-ACEB-EC73C17F7BE1}" dt="2024-06-06T21:28:29.891" v="277" actId="478"/>
          <ac:spMkLst>
            <pc:docMk/>
            <pc:sldMk cId="81073224" sldId="261"/>
            <ac:spMk id="12" creationId="{826CC604-C8CB-9419-2540-CAC24AB99BB3}"/>
          </ac:spMkLst>
        </pc:spChg>
        <pc:spChg chg="del">
          <ac:chgData name="Philippe Baucour" userId="5102170ae7533958" providerId="LiveId" clId="{21B86071-847B-4CE7-ACEB-EC73C17F7BE1}" dt="2024-06-06T21:23:58.368" v="229" actId="478"/>
          <ac:spMkLst>
            <pc:docMk/>
            <pc:sldMk cId="81073224" sldId="261"/>
            <ac:spMk id="36" creationId="{FEE7E6CA-F953-9A9E-7FBB-53CA2C1532FF}"/>
          </ac:spMkLst>
        </pc:spChg>
        <pc:spChg chg="del">
          <ac:chgData name="Philippe Baucour" userId="5102170ae7533958" providerId="LiveId" clId="{21B86071-847B-4CE7-ACEB-EC73C17F7BE1}" dt="2024-06-06T21:24:09.191" v="231" actId="478"/>
          <ac:spMkLst>
            <pc:docMk/>
            <pc:sldMk cId="81073224" sldId="261"/>
            <ac:spMk id="38" creationId="{6470EE65-31B9-EB37-B83C-A666DA32FDB5}"/>
          </ac:spMkLst>
        </pc:spChg>
        <pc:spChg chg="mod">
          <ac:chgData name="Philippe Baucour" userId="5102170ae7533958" providerId="LiveId" clId="{21B86071-847B-4CE7-ACEB-EC73C17F7BE1}" dt="2024-06-06T21:29:03.819" v="289" actId="1076"/>
          <ac:spMkLst>
            <pc:docMk/>
            <pc:sldMk cId="81073224" sldId="261"/>
            <ac:spMk id="70" creationId="{44D72B09-CF65-7238-584C-63BF4CFE7E8A}"/>
          </ac:spMkLst>
        </pc:spChg>
        <pc:grpChg chg="add mod">
          <ac:chgData name="Philippe Baucour" userId="5102170ae7533958" providerId="LiveId" clId="{21B86071-847B-4CE7-ACEB-EC73C17F7BE1}" dt="2024-06-06T21:28:59.288" v="288" actId="1076"/>
          <ac:grpSpMkLst>
            <pc:docMk/>
            <pc:sldMk cId="81073224" sldId="261"/>
            <ac:grpSpMk id="27" creationId="{11751C2E-5F72-F1EE-151B-FC91558CF6CF}"/>
          </ac:grpSpMkLst>
        </pc:grpChg>
        <pc:picChg chg="del">
          <ac:chgData name="Philippe Baucour" userId="5102170ae7533958" providerId="LiveId" clId="{21B86071-847B-4CE7-ACEB-EC73C17F7BE1}" dt="2024-06-06T21:28:44.942" v="282" actId="478"/>
          <ac:picMkLst>
            <pc:docMk/>
            <pc:sldMk cId="81073224" sldId="261"/>
            <ac:picMk id="46" creationId="{1C5B036B-DDD2-5A9F-EAC4-348FA46D2AB7}"/>
          </ac:picMkLst>
        </pc:picChg>
        <pc:picChg chg="del">
          <ac:chgData name="Philippe Baucour" userId="5102170ae7533958" providerId="LiveId" clId="{21B86071-847B-4CE7-ACEB-EC73C17F7BE1}" dt="2024-06-06T21:28:46.251" v="283" actId="478"/>
          <ac:picMkLst>
            <pc:docMk/>
            <pc:sldMk cId="81073224" sldId="261"/>
            <ac:picMk id="48" creationId="{C5F83F95-5352-6F29-6F46-0BC188AB1ECF}"/>
          </ac:picMkLst>
        </pc:picChg>
        <pc:picChg chg="mod">
          <ac:chgData name="Philippe Baucour" userId="5102170ae7533958" providerId="LiveId" clId="{21B86071-847B-4CE7-ACEB-EC73C17F7BE1}" dt="2024-06-06T21:29:56.721" v="292" actId="1076"/>
          <ac:picMkLst>
            <pc:docMk/>
            <pc:sldMk cId="81073224" sldId="261"/>
            <ac:picMk id="49" creationId="{7A1CE866-F909-F16E-4B49-5898D7B3E02A}"/>
          </ac:picMkLst>
        </pc:picChg>
        <pc:picChg chg="del">
          <ac:chgData name="Philippe Baucour" userId="5102170ae7533958" providerId="LiveId" clId="{21B86071-847B-4CE7-ACEB-EC73C17F7BE1}" dt="2024-06-06T21:24:17.073" v="232" actId="478"/>
          <ac:picMkLst>
            <pc:docMk/>
            <pc:sldMk cId="81073224" sldId="261"/>
            <ac:picMk id="50" creationId="{8E5BE443-A235-EAC1-0C7C-74FAEC806B20}"/>
          </ac:picMkLst>
        </pc:picChg>
        <pc:picChg chg="mod">
          <ac:chgData name="Philippe Baucour" userId="5102170ae7533958" providerId="LiveId" clId="{21B86071-847B-4CE7-ACEB-EC73C17F7BE1}" dt="2024-06-06T21:27:17.552" v="257" actId="164"/>
          <ac:picMkLst>
            <pc:docMk/>
            <pc:sldMk cId="81073224" sldId="261"/>
            <ac:picMk id="51" creationId="{E761B4EF-EF32-4FE2-436C-6B0331E9D902}"/>
          </ac:picMkLst>
        </pc:picChg>
        <pc:picChg chg="del">
          <ac:chgData name="Philippe Baucour" userId="5102170ae7533958" providerId="LiveId" clId="{21B86071-847B-4CE7-ACEB-EC73C17F7BE1}" dt="2024-06-06T21:28:27.100" v="276" actId="478"/>
          <ac:picMkLst>
            <pc:docMk/>
            <pc:sldMk cId="81073224" sldId="261"/>
            <ac:picMk id="53" creationId="{C8FC33B8-368B-7289-164B-83F5C6DDC53C}"/>
          </ac:picMkLst>
        </pc:picChg>
        <pc:picChg chg="mod">
          <ac:chgData name="Philippe Baucour" userId="5102170ae7533958" providerId="LiveId" clId="{21B86071-847B-4CE7-ACEB-EC73C17F7BE1}" dt="2024-06-06T21:27:35.222" v="272" actId="1037"/>
          <ac:picMkLst>
            <pc:docMk/>
            <pc:sldMk cId="81073224" sldId="261"/>
            <ac:picMk id="75" creationId="{64E3C8AB-F5A2-575F-E1DA-A2263996E440}"/>
          </ac:picMkLst>
        </pc:picChg>
        <pc:picChg chg="mod">
          <ac:chgData name="Philippe Baucour" userId="5102170ae7533958" providerId="LiveId" clId="{21B86071-847B-4CE7-ACEB-EC73C17F7BE1}" dt="2024-06-06T21:27:17.552" v="257" actId="164"/>
          <ac:picMkLst>
            <pc:docMk/>
            <pc:sldMk cId="81073224" sldId="261"/>
            <ac:picMk id="78" creationId="{F93112BF-A27C-0625-D169-B59BD6094A53}"/>
          </ac:picMkLst>
        </pc:picChg>
        <pc:cxnChg chg="del mod">
          <ac:chgData name="Philippe Baucour" userId="5102170ae7533958" providerId="LiveId" clId="{21B86071-847B-4CE7-ACEB-EC73C17F7BE1}" dt="2024-06-06T21:28:52.530" v="286" actId="478"/>
          <ac:cxnSpMkLst>
            <pc:docMk/>
            <pc:sldMk cId="81073224" sldId="261"/>
            <ac:cxnSpMk id="17" creationId="{9F55BFA4-887E-E920-F920-A5EF262016DD}"/>
          </ac:cxnSpMkLst>
        </pc:cxnChg>
        <pc:cxnChg chg="del mod">
          <ac:chgData name="Philippe Baucour" userId="5102170ae7533958" providerId="LiveId" clId="{21B86071-847B-4CE7-ACEB-EC73C17F7BE1}" dt="2024-06-06T21:28:54.155" v="287" actId="478"/>
          <ac:cxnSpMkLst>
            <pc:docMk/>
            <pc:sldMk cId="81073224" sldId="261"/>
            <ac:cxnSpMk id="18" creationId="{A32B769B-3DE7-64D2-1052-8F065AE22325}"/>
          </ac:cxnSpMkLst>
        </pc:cxnChg>
        <pc:cxnChg chg="del">
          <ac:chgData name="Philippe Baucour" userId="5102170ae7533958" providerId="LiveId" clId="{21B86071-847B-4CE7-ACEB-EC73C17F7BE1}" dt="2024-06-06T21:28:24.138" v="274" actId="478"/>
          <ac:cxnSpMkLst>
            <pc:docMk/>
            <pc:sldMk cId="81073224" sldId="261"/>
            <ac:cxnSpMk id="20" creationId="{BA3D85B4-B609-04C5-F43A-F1E2059CECF7}"/>
          </ac:cxnSpMkLst>
        </pc:cxnChg>
        <pc:cxnChg chg="del mod">
          <ac:chgData name="Philippe Baucour" userId="5102170ae7533958" providerId="LiveId" clId="{21B86071-847B-4CE7-ACEB-EC73C17F7BE1}" dt="2024-06-06T21:28:32.962" v="279" actId="478"/>
          <ac:cxnSpMkLst>
            <pc:docMk/>
            <pc:sldMk cId="81073224" sldId="261"/>
            <ac:cxnSpMk id="21" creationId="{D16768BA-BB80-3440-5757-5CA6C6699051}"/>
          </ac:cxnSpMkLst>
        </pc:cxnChg>
        <pc:cxnChg chg="del">
          <ac:chgData name="Philippe Baucour" userId="5102170ae7533958" providerId="LiveId" clId="{21B86071-847B-4CE7-ACEB-EC73C17F7BE1}" dt="2024-06-06T21:28:25.823" v="275" actId="478"/>
          <ac:cxnSpMkLst>
            <pc:docMk/>
            <pc:sldMk cId="81073224" sldId="261"/>
            <ac:cxnSpMk id="23" creationId="{FC9791E7-017D-EEF5-F2A4-B7EC8CB7CC35}"/>
          </ac:cxnSpMkLst>
        </pc:cxnChg>
        <pc:cxnChg chg="del">
          <ac:chgData name="Philippe Baucour" userId="5102170ae7533958" providerId="LiveId" clId="{21B86071-847B-4CE7-ACEB-EC73C17F7BE1}" dt="2024-06-06T21:24:02.758" v="230" actId="478"/>
          <ac:cxnSpMkLst>
            <pc:docMk/>
            <pc:sldMk cId="81073224" sldId="261"/>
            <ac:cxnSpMk id="24" creationId="{3A52607F-3A16-122C-3993-483118E4F871}"/>
          </ac:cxnSpMkLst>
        </pc:cxnChg>
        <pc:cxnChg chg="mod">
          <ac:chgData name="Philippe Baucour" userId="5102170ae7533958" providerId="LiveId" clId="{21B86071-847B-4CE7-ACEB-EC73C17F7BE1}" dt="2024-06-06T21:29:49.030" v="291" actId="478"/>
          <ac:cxnSpMkLst>
            <pc:docMk/>
            <pc:sldMk cId="81073224" sldId="261"/>
            <ac:cxnSpMk id="28" creationId="{16231EC5-B3C8-6BDE-AC7B-AE27F7D83A82}"/>
          </ac:cxnSpMkLst>
        </pc:cxnChg>
        <pc:cxnChg chg="del">
          <ac:chgData name="Philippe Baucour" userId="5102170ae7533958" providerId="LiveId" clId="{21B86071-847B-4CE7-ACEB-EC73C17F7BE1}" dt="2024-06-06T21:23:55.663" v="228" actId="478"/>
          <ac:cxnSpMkLst>
            <pc:docMk/>
            <pc:sldMk cId="81073224" sldId="261"/>
            <ac:cxnSpMk id="31" creationId="{1675AD51-80CF-D25D-3D73-68C1364A646F}"/>
          </ac:cxnSpMkLst>
        </pc:cxnChg>
        <pc:cxnChg chg="mod">
          <ac:chgData name="Philippe Baucour" userId="5102170ae7533958" providerId="LiveId" clId="{21B86071-847B-4CE7-ACEB-EC73C17F7BE1}" dt="2024-06-06T21:29:49.030" v="291" actId="478"/>
          <ac:cxnSpMkLst>
            <pc:docMk/>
            <pc:sldMk cId="81073224" sldId="261"/>
            <ac:cxnSpMk id="54" creationId="{635BF446-12D7-4AD6-9B3D-2815333DCC9B}"/>
          </ac:cxnSpMkLst>
        </pc:cxnChg>
        <pc:cxnChg chg="del mod">
          <ac:chgData name="Philippe Baucour" userId="5102170ae7533958" providerId="LiveId" clId="{21B86071-847B-4CE7-ACEB-EC73C17F7BE1}" dt="2024-06-06T21:24:24.548" v="233" actId="478"/>
          <ac:cxnSpMkLst>
            <pc:docMk/>
            <pc:sldMk cId="81073224" sldId="261"/>
            <ac:cxnSpMk id="57" creationId="{D7D31C99-3FC3-6E59-1CC3-01772C1B6005}"/>
          </ac:cxnSpMkLst>
        </pc:cxnChg>
        <pc:cxnChg chg="mod">
          <ac:chgData name="Philippe Baucour" userId="5102170ae7533958" providerId="LiveId" clId="{21B86071-847B-4CE7-ACEB-EC73C17F7BE1}" dt="2024-06-06T21:29:11.138" v="290" actId="14100"/>
          <ac:cxnSpMkLst>
            <pc:docMk/>
            <pc:sldMk cId="81073224" sldId="261"/>
            <ac:cxnSpMk id="61" creationId="{5C83D54D-077D-D3B6-0DD1-269DAA0C630A}"/>
          </ac:cxnSpMkLst>
        </pc:cxnChg>
        <pc:cxnChg chg="mod">
          <ac:chgData name="Philippe Baucour" userId="5102170ae7533958" providerId="LiveId" clId="{21B86071-847B-4CE7-ACEB-EC73C17F7BE1}" dt="2024-06-06T21:29:49.030" v="291" actId="478"/>
          <ac:cxnSpMkLst>
            <pc:docMk/>
            <pc:sldMk cId="81073224" sldId="261"/>
            <ac:cxnSpMk id="64" creationId="{47D0F58A-048D-F874-6503-5763586A2F21}"/>
          </ac:cxnSpMkLst>
        </pc:cxnChg>
      </pc:sldChg>
      <pc:sldChg chg="del">
        <pc:chgData name="Philippe Baucour" userId="5102170ae7533958" providerId="LiveId" clId="{21B86071-847B-4CE7-ACEB-EC73C17F7BE1}" dt="2024-06-06T21:11:09.888" v="2" actId="47"/>
        <pc:sldMkLst>
          <pc:docMk/>
          <pc:sldMk cId="0" sldId="262"/>
        </pc:sldMkLst>
      </pc:sldChg>
      <pc:sldChg chg="new del">
        <pc:chgData name="Philippe Baucour" userId="5102170ae7533958" providerId="LiveId" clId="{21B86071-847B-4CE7-ACEB-EC73C17F7BE1}" dt="2024-06-06T21:25:56.139" v="250" actId="47"/>
        <pc:sldMkLst>
          <pc:docMk/>
          <pc:sldMk cId="2816189947" sldId="262"/>
        </pc:sldMkLst>
      </pc:sldChg>
      <pc:sldChg chg="del">
        <pc:chgData name="Philippe Baucour" userId="5102170ae7533958" providerId="LiveId" clId="{21B86071-847B-4CE7-ACEB-EC73C17F7BE1}" dt="2024-06-06T21:11:08.977" v="1" actId="47"/>
        <pc:sldMkLst>
          <pc:docMk/>
          <pc:sldMk cId="0" sldId="263"/>
        </pc:sldMkLst>
      </pc:sldChg>
      <pc:sldChg chg="addSp modSp new del mod modClrScheme chgLayout">
        <pc:chgData name="Philippe Baucour" userId="5102170ae7533958" providerId="LiveId" clId="{21B86071-847B-4CE7-ACEB-EC73C17F7BE1}" dt="2024-06-06T22:05:58.967" v="1074" actId="47"/>
        <pc:sldMkLst>
          <pc:docMk/>
          <pc:sldMk cId="3576205949" sldId="263"/>
        </pc:sldMkLst>
        <pc:spChg chg="add mod">
          <ac:chgData name="Philippe Baucour" userId="5102170ae7533958" providerId="LiveId" clId="{21B86071-847B-4CE7-ACEB-EC73C17F7BE1}" dt="2024-06-06T21:25:47.381" v="248" actId="700"/>
          <ac:spMkLst>
            <pc:docMk/>
            <pc:sldMk cId="3576205949" sldId="263"/>
            <ac:spMk id="2" creationId="{CD6E0447-E381-3B22-9419-D4509F0D1E60}"/>
          </ac:spMkLst>
        </pc:spChg>
      </pc:sldChg>
      <pc:sldChg chg="del">
        <pc:chgData name="Philippe Baucour" userId="5102170ae7533958" providerId="LiveId" clId="{21B86071-847B-4CE7-ACEB-EC73C17F7BE1}" dt="2024-06-06T21:11:07.906" v="0" actId="47"/>
        <pc:sldMkLst>
          <pc:docMk/>
          <pc:sldMk cId="0" sldId="264"/>
        </pc:sldMkLst>
      </pc:sldChg>
      <pc:sldChg chg="modSp add del mod">
        <pc:chgData name="Philippe Baucour" userId="5102170ae7533958" providerId="LiveId" clId="{21B86071-847B-4CE7-ACEB-EC73C17F7BE1}" dt="2024-06-06T22:05:56.673" v="1073" actId="47"/>
        <pc:sldMkLst>
          <pc:docMk/>
          <pc:sldMk cId="2077002470" sldId="264"/>
        </pc:sldMkLst>
        <pc:spChg chg="mod">
          <ac:chgData name="Philippe Baucour" userId="5102170ae7533958" providerId="LiveId" clId="{21B86071-847B-4CE7-ACEB-EC73C17F7BE1}" dt="2024-06-06T21:30:26.439" v="294" actId="27636"/>
          <ac:spMkLst>
            <pc:docMk/>
            <pc:sldMk cId="2077002470" sldId="264"/>
            <ac:spMk id="2" creationId="{D47EA453-254C-1B11-8E78-A3E8AC9A3777}"/>
          </ac:spMkLst>
        </pc:spChg>
      </pc:sldChg>
      <pc:sldChg chg="addSp delSp modSp new mod ord modClrScheme chgLayout modNotesTx">
        <pc:chgData name="Philippe Baucour" userId="5102170ae7533958" providerId="LiveId" clId="{21B86071-847B-4CE7-ACEB-EC73C17F7BE1}" dt="2024-06-06T22:19:48.079" v="1755" actId="478"/>
        <pc:sldMkLst>
          <pc:docMk/>
          <pc:sldMk cId="1234096396" sldId="265"/>
        </pc:sldMkLst>
        <pc:spChg chg="del mod ord">
          <ac:chgData name="Philippe Baucour" userId="5102170ae7533958" providerId="LiveId" clId="{21B86071-847B-4CE7-ACEB-EC73C17F7BE1}" dt="2024-06-06T21:30:56.446" v="296" actId="700"/>
          <ac:spMkLst>
            <pc:docMk/>
            <pc:sldMk cId="1234096396" sldId="265"/>
            <ac:spMk id="2" creationId="{58472914-BB4B-256C-642B-82F536D268B8}"/>
          </ac:spMkLst>
        </pc:spChg>
        <pc:spChg chg="add mod ord">
          <ac:chgData name="Philippe Baucour" userId="5102170ae7533958" providerId="LiveId" clId="{21B86071-847B-4CE7-ACEB-EC73C17F7BE1}" dt="2024-06-06T22:01:02.376" v="992" actId="20577"/>
          <ac:spMkLst>
            <pc:docMk/>
            <pc:sldMk cId="1234096396" sldId="265"/>
            <ac:spMk id="3" creationId="{3D5747AA-8B62-5C79-BC10-9F4115BE33B3}"/>
          </ac:spMkLst>
        </pc:spChg>
        <pc:spChg chg="add mod">
          <ac:chgData name="Philippe Baucour" userId="5102170ae7533958" providerId="LiveId" clId="{21B86071-847B-4CE7-ACEB-EC73C17F7BE1}" dt="2024-06-06T21:50:54.834" v="832" actId="1076"/>
          <ac:spMkLst>
            <pc:docMk/>
            <pc:sldMk cId="1234096396" sldId="265"/>
            <ac:spMk id="8" creationId="{7BD7D3CD-81D5-4848-C5A0-5012687582FD}"/>
          </ac:spMkLst>
        </pc:spChg>
        <pc:spChg chg="add del mod">
          <ac:chgData name="Philippe Baucour" userId="5102170ae7533958" providerId="LiveId" clId="{21B86071-847B-4CE7-ACEB-EC73C17F7BE1}" dt="2024-06-06T21:34:02.775" v="330" actId="478"/>
          <ac:spMkLst>
            <pc:docMk/>
            <pc:sldMk cId="1234096396" sldId="265"/>
            <ac:spMk id="9" creationId="{896D2AC9-8010-CD6E-589F-5FBFD3998C61}"/>
          </ac:spMkLst>
        </pc:spChg>
        <pc:spChg chg="add mod">
          <ac:chgData name="Philippe Baucour" userId="5102170ae7533958" providerId="LiveId" clId="{21B86071-847B-4CE7-ACEB-EC73C17F7BE1}" dt="2024-06-06T21:41:22.989" v="642" actId="1038"/>
          <ac:spMkLst>
            <pc:docMk/>
            <pc:sldMk cId="1234096396" sldId="265"/>
            <ac:spMk id="10" creationId="{74915136-7F52-0861-8BFB-648DDFFB0CDE}"/>
          </ac:spMkLst>
        </pc:spChg>
        <pc:spChg chg="add mod">
          <ac:chgData name="Philippe Baucour" userId="5102170ae7533958" providerId="LiveId" clId="{21B86071-847B-4CE7-ACEB-EC73C17F7BE1}" dt="2024-06-06T21:41:22.989" v="642" actId="1038"/>
          <ac:spMkLst>
            <pc:docMk/>
            <pc:sldMk cId="1234096396" sldId="265"/>
            <ac:spMk id="11" creationId="{79E35FDB-22AC-7F4D-2AE0-1F1272A4399D}"/>
          </ac:spMkLst>
        </pc:spChg>
        <pc:spChg chg="add mod">
          <ac:chgData name="Philippe Baucour" userId="5102170ae7533958" providerId="LiveId" clId="{21B86071-847B-4CE7-ACEB-EC73C17F7BE1}" dt="2024-06-06T22:17:18.695" v="1711" actId="14100"/>
          <ac:spMkLst>
            <pc:docMk/>
            <pc:sldMk cId="1234096396" sldId="265"/>
            <ac:spMk id="12" creationId="{4C36F25D-D0ED-0579-6575-B4BB62B9EE58}"/>
          </ac:spMkLst>
        </pc:spChg>
        <pc:spChg chg="add mod">
          <ac:chgData name="Philippe Baucour" userId="5102170ae7533958" providerId="LiveId" clId="{21B86071-847B-4CE7-ACEB-EC73C17F7BE1}" dt="2024-06-06T21:38:03.312" v="519"/>
          <ac:spMkLst>
            <pc:docMk/>
            <pc:sldMk cId="1234096396" sldId="265"/>
            <ac:spMk id="15" creationId="{85006B76-9430-1F9F-D66F-83DDA2A4C398}"/>
          </ac:spMkLst>
        </pc:spChg>
        <pc:spChg chg="add mod">
          <ac:chgData name="Philippe Baucour" userId="5102170ae7533958" providerId="LiveId" clId="{21B86071-847B-4CE7-ACEB-EC73C17F7BE1}" dt="2024-06-06T21:38:03.312" v="519"/>
          <ac:spMkLst>
            <pc:docMk/>
            <pc:sldMk cId="1234096396" sldId="265"/>
            <ac:spMk id="16" creationId="{FC48B6C4-E5C0-66D5-4170-31744ADF3AAA}"/>
          </ac:spMkLst>
        </pc:spChg>
        <pc:spChg chg="add del mod">
          <ac:chgData name="Philippe Baucour" userId="5102170ae7533958" providerId="LiveId" clId="{21B86071-847B-4CE7-ACEB-EC73C17F7BE1}" dt="2024-06-06T22:19:11.151" v="1745" actId="478"/>
          <ac:spMkLst>
            <pc:docMk/>
            <pc:sldMk cId="1234096396" sldId="265"/>
            <ac:spMk id="17" creationId="{54722831-7D4F-84F9-2575-CBF76C7F93C3}"/>
          </ac:spMkLst>
        </pc:spChg>
        <pc:spChg chg="add del mod">
          <ac:chgData name="Philippe Baucour" userId="5102170ae7533958" providerId="LiveId" clId="{21B86071-847B-4CE7-ACEB-EC73C17F7BE1}" dt="2024-06-06T22:19:08.055" v="1743" actId="478"/>
          <ac:spMkLst>
            <pc:docMk/>
            <pc:sldMk cId="1234096396" sldId="265"/>
            <ac:spMk id="18" creationId="{13CB5633-F708-6431-049E-144D0013763C}"/>
          </ac:spMkLst>
        </pc:spChg>
        <pc:spChg chg="add del mod">
          <ac:chgData name="Philippe Baucour" userId="5102170ae7533958" providerId="LiveId" clId="{21B86071-847B-4CE7-ACEB-EC73C17F7BE1}" dt="2024-06-06T22:19:05.015" v="1741" actId="478"/>
          <ac:spMkLst>
            <pc:docMk/>
            <pc:sldMk cId="1234096396" sldId="265"/>
            <ac:spMk id="19" creationId="{242F4530-DC9C-BEFA-201A-FF3A85454055}"/>
          </ac:spMkLst>
        </pc:spChg>
        <pc:spChg chg="add mod">
          <ac:chgData name="Philippe Baucour" userId="5102170ae7533958" providerId="LiveId" clId="{21B86071-847B-4CE7-ACEB-EC73C17F7BE1}" dt="2024-06-06T21:45:56.152" v="763" actId="1038"/>
          <ac:spMkLst>
            <pc:docMk/>
            <pc:sldMk cId="1234096396" sldId="265"/>
            <ac:spMk id="31" creationId="{411D03E1-FE63-49A3-4D06-E97A1449DFC3}"/>
          </ac:spMkLst>
        </pc:spChg>
        <pc:spChg chg="add del mod">
          <ac:chgData name="Philippe Baucour" userId="5102170ae7533958" providerId="LiveId" clId="{21B86071-847B-4CE7-ACEB-EC73C17F7BE1}" dt="2024-06-06T22:19:40.847" v="1753" actId="478"/>
          <ac:spMkLst>
            <pc:docMk/>
            <pc:sldMk cId="1234096396" sldId="265"/>
            <ac:spMk id="35" creationId="{D274B890-A8EE-A186-7126-825C2C23FECC}"/>
          </ac:spMkLst>
        </pc:spChg>
        <pc:spChg chg="add del mod">
          <ac:chgData name="Philippe Baucour" userId="5102170ae7533958" providerId="LiveId" clId="{21B86071-847B-4CE7-ACEB-EC73C17F7BE1}" dt="2024-06-06T22:19:36.766" v="1751" actId="478"/>
          <ac:spMkLst>
            <pc:docMk/>
            <pc:sldMk cId="1234096396" sldId="265"/>
            <ac:spMk id="36" creationId="{EDA91A5C-CDB7-9572-DADA-2C5426DADCF4}"/>
          </ac:spMkLst>
        </pc:spChg>
        <pc:spChg chg="add del mod">
          <ac:chgData name="Philippe Baucour" userId="5102170ae7533958" providerId="LiveId" clId="{21B86071-847B-4CE7-ACEB-EC73C17F7BE1}" dt="2024-06-06T22:19:20.467" v="1746" actId="478"/>
          <ac:spMkLst>
            <pc:docMk/>
            <pc:sldMk cId="1234096396" sldId="265"/>
            <ac:spMk id="37" creationId="{18882719-D0A3-5B55-C871-F003AC1A6FBE}"/>
          </ac:spMkLst>
        </pc:spChg>
        <pc:spChg chg="add del mod">
          <ac:chgData name="Philippe Baucour" userId="5102170ae7533958" providerId="LiveId" clId="{21B86071-847B-4CE7-ACEB-EC73C17F7BE1}" dt="2024-06-06T22:02:36.151" v="1010" actId="478"/>
          <ac:spMkLst>
            <pc:docMk/>
            <pc:sldMk cId="1234096396" sldId="265"/>
            <ac:spMk id="41" creationId="{7C0BAF65-7205-4913-C9F3-2163F8459E9A}"/>
          </ac:spMkLst>
        </pc:spChg>
        <pc:spChg chg="add del mod">
          <ac:chgData name="Philippe Baucour" userId="5102170ae7533958" providerId="LiveId" clId="{21B86071-847B-4CE7-ACEB-EC73C17F7BE1}" dt="2024-06-06T22:19:26.585" v="1749" actId="478"/>
          <ac:spMkLst>
            <pc:docMk/>
            <pc:sldMk cId="1234096396" sldId="265"/>
            <ac:spMk id="42" creationId="{FA9F22D2-7FE5-2E67-A3C0-0B4D433F9275}"/>
          </ac:spMkLst>
        </pc:spChg>
        <pc:spChg chg="add del mod">
          <ac:chgData name="Philippe Baucour" userId="5102170ae7533958" providerId="LiveId" clId="{21B86071-847B-4CE7-ACEB-EC73C17F7BE1}" dt="2024-06-06T22:19:06.396" v="1742" actId="478"/>
          <ac:spMkLst>
            <pc:docMk/>
            <pc:sldMk cId="1234096396" sldId="265"/>
            <ac:spMk id="43" creationId="{0548D451-BBB6-BF20-68F6-B04B6EB15501}"/>
          </ac:spMkLst>
        </pc:spChg>
        <pc:spChg chg="add del mod">
          <ac:chgData name="Philippe Baucour" userId="5102170ae7533958" providerId="LiveId" clId="{21B86071-847B-4CE7-ACEB-EC73C17F7BE1}" dt="2024-06-06T22:19:35.022" v="1750" actId="478"/>
          <ac:spMkLst>
            <pc:docMk/>
            <pc:sldMk cId="1234096396" sldId="265"/>
            <ac:spMk id="44" creationId="{2702CE60-8860-2696-6F09-3C49BCEF3BCA}"/>
          </ac:spMkLst>
        </pc:spChg>
        <pc:spChg chg="add del mod ord">
          <ac:chgData name="Philippe Baucour" userId="5102170ae7533958" providerId="LiveId" clId="{21B86071-847B-4CE7-ACEB-EC73C17F7BE1}" dt="2024-06-06T22:19:25.168" v="1748" actId="478"/>
          <ac:spMkLst>
            <pc:docMk/>
            <pc:sldMk cId="1234096396" sldId="265"/>
            <ac:spMk id="45" creationId="{B7EC46BE-0F3E-CD8B-03B9-18067334CF89}"/>
          </ac:spMkLst>
        </pc:spChg>
        <pc:spChg chg="add del mod">
          <ac:chgData name="Philippe Baucour" userId="5102170ae7533958" providerId="LiveId" clId="{21B86071-847B-4CE7-ACEB-EC73C17F7BE1}" dt="2024-06-06T22:19:48.079" v="1755" actId="478"/>
          <ac:spMkLst>
            <pc:docMk/>
            <pc:sldMk cId="1234096396" sldId="265"/>
            <ac:spMk id="48" creationId="{AD104111-C094-DC8C-EF93-9A384BCC4DAA}"/>
          </ac:spMkLst>
        </pc:spChg>
        <pc:spChg chg="add mod">
          <ac:chgData name="Philippe Baucour" userId="5102170ae7533958" providerId="LiveId" clId="{21B86071-847B-4CE7-ACEB-EC73C17F7BE1}" dt="2024-06-06T22:18:38.184" v="1712" actId="1076"/>
          <ac:spMkLst>
            <pc:docMk/>
            <pc:sldMk cId="1234096396" sldId="265"/>
            <ac:spMk id="49" creationId="{E0D268CB-4B06-33FC-48AF-159E508BF0C9}"/>
          </ac:spMkLst>
        </pc:spChg>
        <pc:spChg chg="add mod">
          <ac:chgData name="Philippe Baucour" userId="5102170ae7533958" providerId="LiveId" clId="{21B86071-847B-4CE7-ACEB-EC73C17F7BE1}" dt="2024-06-06T22:00:15.971" v="990" actId="1076"/>
          <ac:spMkLst>
            <pc:docMk/>
            <pc:sldMk cId="1234096396" sldId="265"/>
            <ac:spMk id="50" creationId="{A671C5B9-A334-3D52-FB83-E43BEEFB2500}"/>
          </ac:spMkLst>
        </pc:spChg>
        <pc:spChg chg="add mod">
          <ac:chgData name="Philippe Baucour" userId="5102170ae7533958" providerId="LiveId" clId="{21B86071-847B-4CE7-ACEB-EC73C17F7BE1}" dt="2024-06-06T22:01:27.604" v="995" actId="207"/>
          <ac:spMkLst>
            <pc:docMk/>
            <pc:sldMk cId="1234096396" sldId="265"/>
            <ac:spMk id="51" creationId="{29407C26-8202-740E-0E7C-8E694C61B647}"/>
          </ac:spMkLst>
        </pc:spChg>
        <pc:spChg chg="add mod">
          <ac:chgData name="Philippe Baucour" userId="5102170ae7533958" providerId="LiveId" clId="{21B86071-847B-4CE7-ACEB-EC73C17F7BE1}" dt="2024-06-06T22:01:37.294" v="999" actId="20577"/>
          <ac:spMkLst>
            <pc:docMk/>
            <pc:sldMk cId="1234096396" sldId="265"/>
            <ac:spMk id="52" creationId="{399C0156-77B2-724E-58C3-CB80A7A69061}"/>
          </ac:spMkLst>
        </pc:spChg>
        <pc:spChg chg="add mod">
          <ac:chgData name="Philippe Baucour" userId="5102170ae7533958" providerId="LiveId" clId="{21B86071-847B-4CE7-ACEB-EC73C17F7BE1}" dt="2024-06-06T22:02:01.877" v="1005" actId="20577"/>
          <ac:spMkLst>
            <pc:docMk/>
            <pc:sldMk cId="1234096396" sldId="265"/>
            <ac:spMk id="53" creationId="{F94A7B61-E32A-5176-ACAA-204F079BF9F1}"/>
          </ac:spMkLst>
        </pc:spChg>
        <pc:spChg chg="add mod">
          <ac:chgData name="Philippe Baucour" userId="5102170ae7533958" providerId="LiveId" clId="{21B86071-847B-4CE7-ACEB-EC73C17F7BE1}" dt="2024-06-06T22:02:21.034" v="1009" actId="20577"/>
          <ac:spMkLst>
            <pc:docMk/>
            <pc:sldMk cId="1234096396" sldId="265"/>
            <ac:spMk id="54" creationId="{2ADE6077-0165-9B9B-5049-98A0B131CBF5}"/>
          </ac:spMkLst>
        </pc:spChg>
        <pc:grpChg chg="add mod">
          <ac:chgData name="Philippe Baucour" userId="5102170ae7533958" providerId="LiveId" clId="{21B86071-847B-4CE7-ACEB-EC73C17F7BE1}" dt="2024-06-06T21:45:56.152" v="763" actId="1038"/>
          <ac:grpSpMkLst>
            <pc:docMk/>
            <pc:sldMk cId="1234096396" sldId="265"/>
            <ac:grpSpMk id="24" creationId="{877BD90E-61C7-545A-7D6C-41BFE296E3FA}"/>
          </ac:grpSpMkLst>
        </pc:grpChg>
        <pc:picChg chg="add mod">
          <ac:chgData name="Philippe Baucour" userId="5102170ae7533958" providerId="LiveId" clId="{21B86071-847B-4CE7-ACEB-EC73C17F7BE1}" dt="2024-06-06T21:45:56.152" v="763" actId="1038"/>
          <ac:picMkLst>
            <pc:docMk/>
            <pc:sldMk cId="1234096396" sldId="265"/>
            <ac:picMk id="4" creationId="{717F07D8-AB39-1663-2BCF-301A9A73860B}"/>
          </ac:picMkLst>
        </pc:picChg>
        <pc:picChg chg="add mod">
          <ac:chgData name="Philippe Baucour" userId="5102170ae7533958" providerId="LiveId" clId="{21B86071-847B-4CE7-ACEB-EC73C17F7BE1}" dt="2024-06-06T22:18:46.934" v="1740" actId="1036"/>
          <ac:picMkLst>
            <pc:docMk/>
            <pc:sldMk cId="1234096396" sldId="265"/>
            <ac:picMk id="5" creationId="{171BDF44-7979-BAC1-BA99-65B541D80E7E}"/>
          </ac:picMkLst>
        </pc:picChg>
        <pc:picChg chg="add mod">
          <ac:chgData name="Philippe Baucour" userId="5102170ae7533958" providerId="LiveId" clId="{21B86071-847B-4CE7-ACEB-EC73C17F7BE1}" dt="2024-06-06T21:41:22.989" v="642" actId="1038"/>
          <ac:picMkLst>
            <pc:docMk/>
            <pc:sldMk cId="1234096396" sldId="265"/>
            <ac:picMk id="6" creationId="{B7942790-0D7C-2AFF-BB97-F11C27076DF8}"/>
          </ac:picMkLst>
        </pc:picChg>
        <pc:picChg chg="add mod">
          <ac:chgData name="Philippe Baucour" userId="5102170ae7533958" providerId="LiveId" clId="{21B86071-847B-4CE7-ACEB-EC73C17F7BE1}" dt="2024-06-06T21:51:00.254" v="833" actId="1076"/>
          <ac:picMkLst>
            <pc:docMk/>
            <pc:sldMk cId="1234096396" sldId="265"/>
            <ac:picMk id="7" creationId="{C912B127-9006-2475-358D-D9BA774A9413}"/>
          </ac:picMkLst>
        </pc:picChg>
        <pc:picChg chg="add del mod">
          <ac:chgData name="Philippe Baucour" userId="5102170ae7533958" providerId="LiveId" clId="{21B86071-847B-4CE7-ACEB-EC73C17F7BE1}" dt="2024-06-06T22:19:09.362" v="1744" actId="478"/>
          <ac:picMkLst>
            <pc:docMk/>
            <pc:sldMk cId="1234096396" sldId="265"/>
            <ac:picMk id="13" creationId="{AC038A3E-0149-49DA-CD8F-3D60A14A34F4}"/>
          </ac:picMkLst>
        </pc:picChg>
        <pc:picChg chg="add mod">
          <ac:chgData name="Philippe Baucour" userId="5102170ae7533958" providerId="LiveId" clId="{21B86071-847B-4CE7-ACEB-EC73C17F7BE1}" dt="2024-06-06T21:38:03.312" v="519"/>
          <ac:picMkLst>
            <pc:docMk/>
            <pc:sldMk cId="1234096396" sldId="265"/>
            <ac:picMk id="14" creationId="{4CB4E287-4342-7179-5CF9-B134E44C073B}"/>
          </ac:picMkLst>
        </pc:picChg>
        <pc:picChg chg="mod">
          <ac:chgData name="Philippe Baucour" userId="5102170ae7533958" providerId="LiveId" clId="{21B86071-847B-4CE7-ACEB-EC73C17F7BE1}" dt="2024-06-06T21:45:56.152" v="763" actId="1038"/>
          <ac:picMkLst>
            <pc:docMk/>
            <pc:sldMk cId="1234096396" sldId="265"/>
            <ac:picMk id="25" creationId="{58B98C6B-4E84-6906-C69F-F03FE7557709}"/>
          </ac:picMkLst>
        </pc:picChg>
        <pc:picChg chg="mod">
          <ac:chgData name="Philippe Baucour" userId="5102170ae7533958" providerId="LiveId" clId="{21B86071-847B-4CE7-ACEB-EC73C17F7BE1}" dt="2024-06-06T21:45:56.152" v="763" actId="1038"/>
          <ac:picMkLst>
            <pc:docMk/>
            <pc:sldMk cId="1234096396" sldId="265"/>
            <ac:picMk id="26" creationId="{3C959D3F-A7DE-F337-430A-38BE1E9A400C}"/>
          </ac:picMkLst>
        </pc:picChg>
        <pc:picChg chg="add del mod">
          <ac:chgData name="Philippe Baucour" userId="5102170ae7533958" providerId="LiveId" clId="{21B86071-847B-4CE7-ACEB-EC73C17F7BE1}" dt="2024-06-06T22:19:38.643" v="1752" actId="478"/>
          <ac:picMkLst>
            <pc:docMk/>
            <pc:sldMk cId="1234096396" sldId="265"/>
            <ac:picMk id="33" creationId="{BCAC1AA9-5DC8-F914-5F46-7AB93D73E38B}"/>
          </ac:picMkLst>
        </pc:picChg>
        <pc:picChg chg="add mod">
          <ac:chgData name="Philippe Baucour" userId="5102170ae7533958" providerId="LiveId" clId="{21B86071-847B-4CE7-ACEB-EC73C17F7BE1}" dt="2024-06-06T21:44:50.792" v="723"/>
          <ac:picMkLst>
            <pc:docMk/>
            <pc:sldMk cId="1234096396" sldId="265"/>
            <ac:picMk id="34" creationId="{AC39AF60-3E0C-2F6F-FE30-F2E5E15A03D5}"/>
          </ac:picMkLst>
        </pc:picChg>
        <pc:picChg chg="add del mod">
          <ac:chgData name="Philippe Baucour" userId="5102170ae7533958" providerId="LiveId" clId="{21B86071-847B-4CE7-ACEB-EC73C17F7BE1}" dt="2024-06-06T22:19:23.531" v="1747" actId="478"/>
          <ac:picMkLst>
            <pc:docMk/>
            <pc:sldMk cId="1234096396" sldId="265"/>
            <ac:picMk id="40" creationId="{228584AC-4975-7372-8163-FE6445655BB5}"/>
          </ac:picMkLst>
        </pc:picChg>
        <pc:cxnChg chg="add mod">
          <ac:chgData name="Philippe Baucour" userId="5102170ae7533958" providerId="LiveId" clId="{21B86071-847B-4CE7-ACEB-EC73C17F7BE1}" dt="2024-06-06T21:42:13.222" v="666" actId="1582"/>
          <ac:cxnSpMkLst>
            <pc:docMk/>
            <pc:sldMk cId="1234096396" sldId="265"/>
            <ac:cxnSpMk id="21" creationId="{3E5CC60F-E55F-BB01-045D-DB2636F3D02F}"/>
          </ac:cxnSpMkLst>
        </pc:cxnChg>
        <pc:cxnChg chg="add mod">
          <ac:chgData name="Philippe Baucour" userId="5102170ae7533958" providerId="LiveId" clId="{21B86071-847B-4CE7-ACEB-EC73C17F7BE1}" dt="2024-06-06T21:44:09.276" v="706" actId="14100"/>
          <ac:cxnSpMkLst>
            <pc:docMk/>
            <pc:sldMk cId="1234096396" sldId="265"/>
            <ac:cxnSpMk id="23" creationId="{DE938E05-1E91-AB1C-333D-CBB158AF050C}"/>
          </ac:cxnSpMkLst>
        </pc:cxnChg>
        <pc:cxnChg chg="add mod">
          <ac:chgData name="Philippe Baucour" userId="5102170ae7533958" providerId="LiveId" clId="{21B86071-847B-4CE7-ACEB-EC73C17F7BE1}" dt="2024-06-06T21:45:56.152" v="763" actId="1038"/>
          <ac:cxnSpMkLst>
            <pc:docMk/>
            <pc:sldMk cId="1234096396" sldId="265"/>
            <ac:cxnSpMk id="27" creationId="{064AB111-5E64-B0CE-170E-10ADD415D98D}"/>
          </ac:cxnSpMkLst>
        </pc:cxnChg>
        <pc:cxnChg chg="add del mod">
          <ac:chgData name="Philippe Baucour" userId="5102170ae7533958" providerId="LiveId" clId="{21B86071-847B-4CE7-ACEB-EC73C17F7BE1}" dt="2024-06-06T22:19:45.067" v="1754" actId="478"/>
          <ac:cxnSpMkLst>
            <pc:docMk/>
            <pc:sldMk cId="1234096396" sldId="265"/>
            <ac:cxnSpMk id="38" creationId="{F912D15A-4AC2-F142-7374-BF328BB1026B}"/>
          </ac:cxnSpMkLst>
        </pc:cxnChg>
      </pc:sldChg>
      <pc:sldChg chg="addSp delSp modSp new del mod modClrScheme chgLayout">
        <pc:chgData name="Philippe Baucour" userId="5102170ae7533958" providerId="LiveId" clId="{21B86071-847B-4CE7-ACEB-EC73C17F7BE1}" dt="2024-06-06T22:05:53.067" v="1071" actId="47"/>
        <pc:sldMkLst>
          <pc:docMk/>
          <pc:sldMk cId="86251392" sldId="266"/>
        </pc:sldMkLst>
        <pc:spChg chg="del mod ord">
          <ac:chgData name="Philippe Baucour" userId="5102170ae7533958" providerId="LiveId" clId="{21B86071-847B-4CE7-ACEB-EC73C17F7BE1}" dt="2024-06-06T21:36:58.213" v="439" actId="700"/>
          <ac:spMkLst>
            <pc:docMk/>
            <pc:sldMk cId="86251392" sldId="266"/>
            <ac:spMk id="2" creationId="{B9916F3F-1260-A23A-182C-17803ECA3FB8}"/>
          </ac:spMkLst>
        </pc:spChg>
        <pc:spChg chg="add mod ord">
          <ac:chgData name="Philippe Baucour" userId="5102170ae7533958" providerId="LiveId" clId="{21B86071-847B-4CE7-ACEB-EC73C17F7BE1}" dt="2024-06-06T21:37:11.496" v="451" actId="20577"/>
          <ac:spMkLst>
            <pc:docMk/>
            <pc:sldMk cId="86251392" sldId="266"/>
            <ac:spMk id="3" creationId="{F54D37F2-2AD2-D7B3-63B0-6C539B58CA95}"/>
          </ac:spMkLst>
        </pc:spChg>
      </pc:sldChg>
      <pc:sldChg chg="addSp delSp modSp add mod modNotesTx">
        <pc:chgData name="Philippe Baucour" userId="5102170ae7533958" providerId="LiveId" clId="{21B86071-847B-4CE7-ACEB-EC73C17F7BE1}" dt="2024-06-06T22:22:07.274" v="1784" actId="20577"/>
        <pc:sldMkLst>
          <pc:docMk/>
          <pc:sldMk cId="3601296998" sldId="267"/>
        </pc:sldMkLst>
        <pc:spChg chg="mod">
          <ac:chgData name="Philippe Baucour" userId="5102170ae7533958" providerId="LiveId" clId="{21B86071-847B-4CE7-ACEB-EC73C17F7BE1}" dt="2024-06-06T22:20:22.590" v="1776" actId="20577"/>
          <ac:spMkLst>
            <pc:docMk/>
            <pc:sldMk cId="3601296998" sldId="267"/>
            <ac:spMk id="3" creationId="{3D5747AA-8B62-5C79-BC10-9F4115BE33B3}"/>
          </ac:spMkLst>
        </pc:spChg>
        <pc:spChg chg="add mod">
          <ac:chgData name="Philippe Baucour" userId="5102170ae7533958" providerId="LiveId" clId="{21B86071-847B-4CE7-ACEB-EC73C17F7BE1}" dt="2024-06-06T22:12:28.286" v="1483" actId="20577"/>
          <ac:spMkLst>
            <pc:docMk/>
            <pc:sldMk cId="3601296998" sldId="267"/>
            <ac:spMk id="20" creationId="{6ABD733F-89FD-A412-51AF-EFF2B0DBD600}"/>
          </ac:spMkLst>
        </pc:spChg>
        <pc:spChg chg="mod">
          <ac:chgData name="Philippe Baucour" userId="5102170ae7533958" providerId="LiveId" clId="{21B86071-847B-4CE7-ACEB-EC73C17F7BE1}" dt="2024-06-06T22:21:14.791" v="1782" actId="14100"/>
          <ac:spMkLst>
            <pc:docMk/>
            <pc:sldMk cId="3601296998" sldId="267"/>
            <ac:spMk id="37" creationId="{18882719-D0A3-5B55-C871-F003AC1A6FBE}"/>
          </ac:spMkLst>
        </pc:spChg>
        <pc:spChg chg="mod">
          <ac:chgData name="Philippe Baucour" userId="5102170ae7533958" providerId="LiveId" clId="{21B86071-847B-4CE7-ACEB-EC73C17F7BE1}" dt="2024-06-06T22:21:14.383" v="1781" actId="688"/>
          <ac:spMkLst>
            <pc:docMk/>
            <pc:sldMk cId="3601296998" sldId="267"/>
            <ac:spMk id="49" creationId="{E0D268CB-4B06-33FC-48AF-159E508BF0C9}"/>
          </ac:spMkLst>
        </pc:spChg>
        <pc:spChg chg="mod">
          <ac:chgData name="Philippe Baucour" userId="5102170ae7533958" providerId="LiveId" clId="{21B86071-847B-4CE7-ACEB-EC73C17F7BE1}" dt="2024-06-06T22:13:00.763" v="1489" actId="20577"/>
          <ac:spMkLst>
            <pc:docMk/>
            <pc:sldMk cId="3601296998" sldId="267"/>
            <ac:spMk id="51" creationId="{29407C26-8202-740E-0E7C-8E694C61B647}"/>
          </ac:spMkLst>
        </pc:spChg>
        <pc:spChg chg="mod">
          <ac:chgData name="Philippe Baucour" userId="5102170ae7533958" providerId="LiveId" clId="{21B86071-847B-4CE7-ACEB-EC73C17F7BE1}" dt="2024-06-06T22:12:50.643" v="1485" actId="20577"/>
          <ac:spMkLst>
            <pc:docMk/>
            <pc:sldMk cId="3601296998" sldId="267"/>
            <ac:spMk id="52" creationId="{399C0156-77B2-724E-58C3-CB80A7A69061}"/>
          </ac:spMkLst>
        </pc:spChg>
        <pc:spChg chg="mod">
          <ac:chgData name="Philippe Baucour" userId="5102170ae7533958" providerId="LiveId" clId="{21B86071-847B-4CE7-ACEB-EC73C17F7BE1}" dt="2024-06-06T22:12:55.616" v="1487" actId="20577"/>
          <ac:spMkLst>
            <pc:docMk/>
            <pc:sldMk cId="3601296998" sldId="267"/>
            <ac:spMk id="53" creationId="{F94A7B61-E32A-5176-ACAA-204F079BF9F1}"/>
          </ac:spMkLst>
        </pc:spChg>
        <pc:spChg chg="del">
          <ac:chgData name="Philippe Baucour" userId="5102170ae7533958" providerId="LiveId" clId="{21B86071-847B-4CE7-ACEB-EC73C17F7BE1}" dt="2024-06-06T22:04:13.199" v="1026" actId="478"/>
          <ac:spMkLst>
            <pc:docMk/>
            <pc:sldMk cId="3601296998" sldId="267"/>
            <ac:spMk id="54" creationId="{2ADE6077-0165-9B9B-5049-98A0B131CBF5}"/>
          </ac:spMkLst>
        </pc:spChg>
        <pc:cxnChg chg="mod">
          <ac:chgData name="Philippe Baucour" userId="5102170ae7533958" providerId="LiveId" clId="{21B86071-847B-4CE7-ACEB-EC73C17F7BE1}" dt="2024-06-06T22:05:29.514" v="1070" actId="1036"/>
          <ac:cxnSpMkLst>
            <pc:docMk/>
            <pc:sldMk cId="3601296998" sldId="267"/>
            <ac:cxnSpMk id="21" creationId="{3E5CC60F-E55F-BB01-045D-DB2636F3D02F}"/>
          </ac:cxnSpMkLst>
        </pc:cxnChg>
        <pc:cxnChg chg="mod">
          <ac:chgData name="Philippe Baucour" userId="5102170ae7533958" providerId="LiveId" clId="{21B86071-847B-4CE7-ACEB-EC73C17F7BE1}" dt="2024-06-06T22:05:21.930" v="1053" actId="1035"/>
          <ac:cxnSpMkLst>
            <pc:docMk/>
            <pc:sldMk cId="3601296998" sldId="267"/>
            <ac:cxnSpMk id="23" creationId="{DE938E05-1E91-AB1C-333D-CBB158AF050C}"/>
          </ac:cxnSpMkLst>
        </pc:cxnChg>
      </pc:sldChg>
      <pc:sldMasterChg chg="addSp delSp modSp mod delSldLayout modSldLayout sldLayoutOrd">
        <pc:chgData name="Philippe Baucour" userId="5102170ae7533958" providerId="LiveId" clId="{21B86071-847B-4CE7-ACEB-EC73C17F7BE1}" dt="2024-06-06T21:25:56.139" v="250" actId="47"/>
        <pc:sldMasterMkLst>
          <pc:docMk/>
          <pc:sldMasterMk cId="0" sldId="2147483659"/>
        </pc:sldMasterMkLst>
        <pc:spChg chg="mod">
          <ac:chgData name="Philippe Baucour" userId="5102170ae7533958" providerId="LiveId" clId="{21B86071-847B-4CE7-ACEB-EC73C17F7BE1}" dt="2024-06-06T21:18:38.640" v="104" actId="1036"/>
          <ac:spMkLst>
            <pc:docMk/>
            <pc:sldMasterMk cId="0" sldId="2147483659"/>
            <ac:spMk id="6" creationId="{00000000-0000-0000-0000-000000000000}"/>
          </ac:spMkLst>
        </pc:spChg>
        <pc:spChg chg="mod">
          <ac:chgData name="Philippe Baucour" userId="5102170ae7533958" providerId="LiveId" clId="{21B86071-847B-4CE7-ACEB-EC73C17F7BE1}" dt="2024-06-06T21:15:58.355" v="72" actId="14100"/>
          <ac:spMkLst>
            <pc:docMk/>
            <pc:sldMasterMk cId="0" sldId="2147483659"/>
            <ac:spMk id="7" creationId="{00000000-0000-0000-0000-000000000000}"/>
          </ac:spMkLst>
        </pc:spChg>
        <pc:spChg chg="del">
          <ac:chgData name="Philippe Baucour" userId="5102170ae7533958" providerId="LiveId" clId="{21B86071-847B-4CE7-ACEB-EC73C17F7BE1}" dt="2024-06-06T21:16:01.681" v="73" actId="478"/>
          <ac:spMkLst>
            <pc:docMk/>
            <pc:sldMasterMk cId="0" sldId="2147483659"/>
            <ac:spMk id="8" creationId="{00000000-0000-0000-0000-000000000000}"/>
          </ac:spMkLst>
        </pc:spChg>
        <pc:picChg chg="add mod">
          <ac:chgData name="Philippe Baucour" userId="5102170ae7533958" providerId="LiveId" clId="{21B86071-847B-4CE7-ACEB-EC73C17F7BE1}" dt="2024-06-06T21:17:40.308" v="90" actId="1036"/>
          <ac:picMkLst>
            <pc:docMk/>
            <pc:sldMasterMk cId="0" sldId="2147483659"/>
            <ac:picMk id="69" creationId="{00000000-0000-0000-0000-000000000000}"/>
          </ac:picMkLst>
        </pc:picChg>
        <pc:sldLayoutChg chg="del">
          <pc:chgData name="Philippe Baucour" userId="5102170ae7533958" providerId="LiveId" clId="{21B86071-847B-4CE7-ACEB-EC73C17F7BE1}" dt="2024-06-06T21:11:12.861" v="4" actId="47"/>
          <pc:sldLayoutMkLst>
            <pc:docMk/>
            <pc:sldMasterMk cId="0" sldId="2147483659"/>
            <pc:sldLayoutMk cId="0" sldId="2147483648"/>
          </pc:sldLayoutMkLst>
        </pc:sldLayoutChg>
        <pc:sldLayoutChg chg="delSp modSp del mod ord">
          <pc:chgData name="Philippe Baucour" userId="5102170ae7533958" providerId="LiveId" clId="{21B86071-847B-4CE7-ACEB-EC73C17F7BE1}" dt="2024-06-06T21:25:29.808" v="245" actId="47"/>
          <pc:sldLayoutMkLst>
            <pc:docMk/>
            <pc:sldMasterMk cId="0" sldId="2147483659"/>
            <pc:sldLayoutMk cId="0" sldId="2147483650"/>
          </pc:sldLayoutMkLst>
          <pc:spChg chg="mod">
            <ac:chgData name="Philippe Baucour" userId="5102170ae7533958" providerId="LiveId" clId="{21B86071-847B-4CE7-ACEB-EC73C17F7BE1}" dt="2024-06-06T21:20:35.750" v="141" actId="242"/>
            <ac:spMkLst>
              <pc:docMk/>
              <pc:sldMasterMk cId="0" sldId="2147483659"/>
              <pc:sldLayoutMk cId="0" sldId="2147483650"/>
              <ac:spMk id="17" creationId="{00000000-0000-0000-0000-000000000000}"/>
            </ac:spMkLst>
          </pc:spChg>
          <pc:spChg chg="mod">
            <ac:chgData name="Philippe Baucour" userId="5102170ae7533958" providerId="LiveId" clId="{21B86071-847B-4CE7-ACEB-EC73C17F7BE1}" dt="2024-06-06T21:15:39.308" v="51" actId="14100"/>
            <ac:spMkLst>
              <pc:docMk/>
              <pc:sldMasterMk cId="0" sldId="2147483659"/>
              <pc:sldLayoutMk cId="0" sldId="2147483650"/>
              <ac:spMk id="18" creationId="{00000000-0000-0000-0000-000000000000}"/>
            </ac:spMkLst>
          </pc:spChg>
          <pc:spChg chg="del">
            <ac:chgData name="Philippe Baucour" userId="5102170ae7533958" providerId="LiveId" clId="{21B86071-847B-4CE7-ACEB-EC73C17F7BE1}" dt="2024-06-06T21:15:26.990" v="50" actId="478"/>
            <ac:spMkLst>
              <pc:docMk/>
              <pc:sldMasterMk cId="0" sldId="2147483659"/>
              <pc:sldLayoutMk cId="0" sldId="2147483650"/>
              <ac:spMk id="19" creationId="{00000000-0000-0000-0000-000000000000}"/>
            </ac:spMkLst>
          </pc:spChg>
        </pc:sldLayoutChg>
        <pc:sldLayoutChg chg="delSp modSp mod">
          <pc:chgData name="Philippe Baucour" userId="5102170ae7533958" providerId="LiveId" clId="{21B86071-847B-4CE7-ACEB-EC73C17F7BE1}" dt="2024-06-06T21:21:22.076" v="174" actId="478"/>
          <pc:sldLayoutMkLst>
            <pc:docMk/>
            <pc:sldMasterMk cId="0" sldId="2147483659"/>
            <pc:sldLayoutMk cId="0" sldId="2147483651"/>
          </pc:sldLayoutMkLst>
          <pc:spChg chg="mod">
            <ac:chgData name="Philippe Baucour" userId="5102170ae7533958" providerId="LiveId" clId="{21B86071-847B-4CE7-ACEB-EC73C17F7BE1}" dt="2024-06-06T21:20:59.115" v="169" actId="1035"/>
            <ac:spMkLst>
              <pc:docMk/>
              <pc:sldMasterMk cId="0" sldId="2147483659"/>
              <pc:sldLayoutMk cId="0" sldId="2147483651"/>
              <ac:spMk id="21" creationId="{00000000-0000-0000-0000-000000000000}"/>
            </ac:spMkLst>
          </pc:spChg>
          <pc:spChg chg="mod">
            <ac:chgData name="Philippe Baucour" userId="5102170ae7533958" providerId="LiveId" clId="{21B86071-847B-4CE7-ACEB-EC73C17F7BE1}" dt="2024-06-06T21:21:18.786" v="173" actId="14100"/>
            <ac:spMkLst>
              <pc:docMk/>
              <pc:sldMasterMk cId="0" sldId="2147483659"/>
              <pc:sldLayoutMk cId="0" sldId="2147483651"/>
              <ac:spMk id="22" creationId="{00000000-0000-0000-0000-000000000000}"/>
            </ac:spMkLst>
          </pc:spChg>
          <pc:spChg chg="mod">
            <ac:chgData name="Philippe Baucour" userId="5102170ae7533958" providerId="LiveId" clId="{21B86071-847B-4CE7-ACEB-EC73C17F7BE1}" dt="2024-06-06T21:21:18.786" v="173" actId="14100"/>
            <ac:spMkLst>
              <pc:docMk/>
              <pc:sldMasterMk cId="0" sldId="2147483659"/>
              <pc:sldLayoutMk cId="0" sldId="2147483651"/>
              <ac:spMk id="23" creationId="{00000000-0000-0000-0000-000000000000}"/>
            </ac:spMkLst>
          </pc:spChg>
          <pc:spChg chg="del">
            <ac:chgData name="Philippe Baucour" userId="5102170ae7533958" providerId="LiveId" clId="{21B86071-847B-4CE7-ACEB-EC73C17F7BE1}" dt="2024-06-06T21:21:22.076" v="174" actId="478"/>
            <ac:spMkLst>
              <pc:docMk/>
              <pc:sldMasterMk cId="0" sldId="2147483659"/>
              <pc:sldLayoutMk cId="0" sldId="2147483651"/>
              <ac:spMk id="24" creationId="{00000000-0000-0000-0000-000000000000}"/>
            </ac:spMkLst>
          </pc:spChg>
        </pc:sldLayoutChg>
        <pc:sldLayoutChg chg="modSp mod ord">
          <pc:chgData name="Philippe Baucour" userId="5102170ae7533958" providerId="LiveId" clId="{21B86071-847B-4CE7-ACEB-EC73C17F7BE1}" dt="2024-06-06T21:20:45.449" v="142" actId="242"/>
          <pc:sldLayoutMkLst>
            <pc:docMk/>
            <pc:sldMasterMk cId="0" sldId="2147483659"/>
            <pc:sldLayoutMk cId="0" sldId="2147483652"/>
          </pc:sldLayoutMkLst>
          <pc:spChg chg="mod">
            <ac:chgData name="Philippe Baucour" userId="5102170ae7533958" providerId="LiveId" clId="{21B86071-847B-4CE7-ACEB-EC73C17F7BE1}" dt="2024-06-06T21:20:45.449" v="142" actId="242"/>
            <ac:spMkLst>
              <pc:docMk/>
              <pc:sldMasterMk cId="0" sldId="2147483659"/>
              <pc:sldLayoutMk cId="0" sldId="2147483652"/>
              <ac:spMk id="26" creationId="{00000000-0000-0000-0000-000000000000}"/>
            </ac:spMkLst>
          </pc:spChg>
        </pc:sldLayoutChg>
        <pc:sldLayoutChg chg="del">
          <pc:chgData name="Philippe Baucour" userId="5102170ae7533958" providerId="LiveId" clId="{21B86071-847B-4CE7-ACEB-EC73C17F7BE1}" dt="2024-06-06T21:14:32.278" v="22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Philippe Baucour" userId="5102170ae7533958" providerId="LiveId" clId="{21B86071-847B-4CE7-ACEB-EC73C17F7BE1}" dt="2024-06-06T21:13:26.314" v="17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Philippe Baucour" userId="5102170ae7533958" providerId="LiveId" clId="{21B86071-847B-4CE7-ACEB-EC73C17F7BE1}" dt="2024-06-06T21:13:24.156" v="16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Philippe Baucour" userId="5102170ae7533958" providerId="LiveId" clId="{21B86071-847B-4CE7-ACEB-EC73C17F7BE1}" dt="2024-06-06T21:13:22.296" v="15" actId="2696"/>
          <pc:sldLayoutMkLst>
            <pc:docMk/>
            <pc:sldMasterMk cId="0" sldId="2147483659"/>
            <pc:sldLayoutMk cId="0" sldId="2147483656"/>
          </pc:sldLayoutMkLst>
        </pc:sldLayoutChg>
        <pc:sldLayoutChg chg="del">
          <pc:chgData name="Philippe Baucour" userId="5102170ae7533958" providerId="LiveId" clId="{21B86071-847B-4CE7-ACEB-EC73C17F7BE1}" dt="2024-06-06T21:13:19.692" v="14" actId="2696"/>
          <pc:sldLayoutMkLst>
            <pc:docMk/>
            <pc:sldMasterMk cId="0" sldId="2147483659"/>
            <pc:sldLayoutMk cId="0" sldId="2147483657"/>
          </pc:sldLayoutMkLst>
        </pc:sldLayoutChg>
        <pc:sldLayoutChg chg="del ord">
          <pc:chgData name="Philippe Baucour" userId="5102170ae7533958" providerId="LiveId" clId="{21B86071-847B-4CE7-ACEB-EC73C17F7BE1}" dt="2024-06-06T21:25:56.139" v="250" actId="47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Philippe Baucour" userId="5102170ae7533958" providerId="LiveId" clId="{9546EC74-A814-454F-9464-CDAF6A2DE971}"/>
    <pc:docChg chg="custSel addSld modSld">
      <pc:chgData name="Philippe Baucour" userId="5102170ae7533958" providerId="LiveId" clId="{9546EC74-A814-454F-9464-CDAF6A2DE971}" dt="2024-06-13T08:42:03.803" v="456" actId="14100"/>
      <pc:docMkLst>
        <pc:docMk/>
      </pc:docMkLst>
      <pc:sldChg chg="addSp delSp modSp add mod modAnim modNotesTx">
        <pc:chgData name="Philippe Baucour" userId="5102170ae7533958" providerId="LiveId" clId="{9546EC74-A814-454F-9464-CDAF6A2DE971}" dt="2024-06-10T15:09:45.365" v="179" actId="6549"/>
        <pc:sldMkLst>
          <pc:docMk/>
          <pc:sldMk cId="1373769093" sldId="270"/>
        </pc:sldMkLst>
        <pc:spChg chg="del topLvl">
          <ac:chgData name="Philippe Baucour" userId="5102170ae7533958" providerId="LiveId" clId="{9546EC74-A814-454F-9464-CDAF6A2DE971}" dt="2024-06-10T14:45:22.720" v="25" actId="478"/>
          <ac:spMkLst>
            <pc:docMk/>
            <pc:sldMk cId="1373769093" sldId="270"/>
            <ac:spMk id="2" creationId="{7FB152FA-6981-EA90-83A1-41DAFE3270F3}"/>
          </ac:spMkLst>
        </pc:spChg>
        <pc:spChg chg="add mod">
          <ac:chgData name="Philippe Baucour" userId="5102170ae7533958" providerId="LiveId" clId="{9546EC74-A814-454F-9464-CDAF6A2DE971}" dt="2024-06-10T14:48:35.012" v="37" actId="1076"/>
          <ac:spMkLst>
            <pc:docMk/>
            <pc:sldMk cId="1373769093" sldId="270"/>
            <ac:spMk id="14" creationId="{EC3BE5EB-C72D-BB87-03A1-27B48EEC3965}"/>
          </ac:spMkLst>
        </pc:spChg>
        <pc:spChg chg="del">
          <ac:chgData name="Philippe Baucour" userId="5102170ae7533958" providerId="LiveId" clId="{9546EC74-A814-454F-9464-CDAF6A2DE971}" dt="2024-06-10T14:41:05.185" v="1" actId="478"/>
          <ac:spMkLst>
            <pc:docMk/>
            <pc:sldMk cId="1373769093" sldId="270"/>
            <ac:spMk id="20" creationId="{6ABD733F-89FD-A412-51AF-EFF2B0DBD600}"/>
          </ac:spMkLst>
        </pc:spChg>
        <pc:spChg chg="mod topLvl">
          <ac:chgData name="Philippe Baucour" userId="5102170ae7533958" providerId="LiveId" clId="{9546EC74-A814-454F-9464-CDAF6A2DE971}" dt="2024-06-10T14:45:39.440" v="26" actId="164"/>
          <ac:spMkLst>
            <pc:docMk/>
            <pc:sldMk cId="1373769093" sldId="270"/>
            <ac:spMk id="31" creationId="{411D03E1-FE63-49A3-4D06-E97A1449DFC3}"/>
          </ac:spMkLst>
        </pc:spChg>
        <pc:spChg chg="del">
          <ac:chgData name="Philippe Baucour" userId="5102170ae7533958" providerId="LiveId" clId="{9546EC74-A814-454F-9464-CDAF6A2DE971}" dt="2024-06-10T14:50:56.076" v="42" actId="478"/>
          <ac:spMkLst>
            <pc:docMk/>
            <pc:sldMk cId="1373769093" sldId="270"/>
            <ac:spMk id="48" creationId="{AD104111-C094-DC8C-EF93-9A384BCC4DAA}"/>
          </ac:spMkLst>
        </pc:spChg>
        <pc:spChg chg="del">
          <ac:chgData name="Philippe Baucour" userId="5102170ae7533958" providerId="LiveId" clId="{9546EC74-A814-454F-9464-CDAF6A2DE971}" dt="2024-06-10T14:47:17.136" v="31" actId="478"/>
          <ac:spMkLst>
            <pc:docMk/>
            <pc:sldMk cId="1373769093" sldId="270"/>
            <ac:spMk id="52" creationId="{399C0156-77B2-724E-58C3-CB80A7A69061}"/>
          </ac:spMkLst>
        </pc:spChg>
        <pc:spChg chg="del">
          <ac:chgData name="Philippe Baucour" userId="5102170ae7533958" providerId="LiveId" clId="{9546EC74-A814-454F-9464-CDAF6A2DE971}" dt="2024-06-10T14:47:33.321" v="33" actId="478"/>
          <ac:spMkLst>
            <pc:docMk/>
            <pc:sldMk cId="1373769093" sldId="270"/>
            <ac:spMk id="53" creationId="{F94A7B61-E32A-5176-ACAA-204F079BF9F1}"/>
          </ac:spMkLst>
        </pc:spChg>
        <pc:spChg chg="mod">
          <ac:chgData name="Philippe Baucour" userId="5102170ae7533958" providerId="LiveId" clId="{9546EC74-A814-454F-9464-CDAF6A2DE971}" dt="2024-06-10T14:46:02.429" v="28" actId="164"/>
          <ac:spMkLst>
            <pc:docMk/>
            <pc:sldMk cId="1373769093" sldId="270"/>
            <ac:spMk id="57" creationId="{42D4720D-D86B-CDF4-BA54-47094D836E44}"/>
          </ac:spMkLst>
        </pc:spChg>
        <pc:spChg chg="del">
          <ac:chgData name="Philippe Baucour" userId="5102170ae7533958" providerId="LiveId" clId="{9546EC74-A814-454F-9464-CDAF6A2DE971}" dt="2024-06-10T14:50:53.397" v="41" actId="478"/>
          <ac:spMkLst>
            <pc:docMk/>
            <pc:sldMk cId="1373769093" sldId="270"/>
            <ac:spMk id="58" creationId="{B2E8F991-E10B-B949-C93B-A5A143398AB3}"/>
          </ac:spMkLst>
        </pc:spChg>
        <pc:spChg chg="del mod">
          <ac:chgData name="Philippe Baucour" userId="5102170ae7533958" providerId="LiveId" clId="{9546EC74-A814-454F-9464-CDAF6A2DE971}" dt="2024-06-10T14:42:54.825" v="12" actId="478"/>
          <ac:spMkLst>
            <pc:docMk/>
            <pc:sldMk cId="1373769093" sldId="270"/>
            <ac:spMk id="1029" creationId="{D7A7CEEA-60D3-E981-000D-38CC7FF6265D}"/>
          </ac:spMkLst>
        </pc:spChg>
        <pc:grpChg chg="add mod">
          <ac:chgData name="Philippe Baucour" userId="5102170ae7533958" providerId="LiveId" clId="{9546EC74-A814-454F-9464-CDAF6A2DE971}" dt="2024-06-10T14:42:44.172" v="10" actId="164"/>
          <ac:grpSpMkLst>
            <pc:docMk/>
            <pc:sldMk cId="1373769093" sldId="270"/>
            <ac:grpSpMk id="9" creationId="{1D7ABDEC-5A23-ECDF-0311-34001DB556DB}"/>
          </ac:grpSpMkLst>
        </pc:grpChg>
        <pc:grpChg chg="add mod">
          <ac:chgData name="Philippe Baucour" userId="5102170ae7533958" providerId="LiveId" clId="{9546EC74-A814-454F-9464-CDAF6A2DE971}" dt="2024-06-10T14:45:39.440" v="26" actId="164"/>
          <ac:grpSpMkLst>
            <pc:docMk/>
            <pc:sldMk cId="1373769093" sldId="270"/>
            <ac:grpSpMk id="12" creationId="{9ED725BF-90E5-1579-3A48-8DC4BFCF831D}"/>
          </ac:grpSpMkLst>
        </pc:grpChg>
        <pc:grpChg chg="add mod">
          <ac:chgData name="Philippe Baucour" userId="5102170ae7533958" providerId="LiveId" clId="{9546EC74-A814-454F-9464-CDAF6A2DE971}" dt="2024-06-10T14:46:02.429" v="28" actId="164"/>
          <ac:grpSpMkLst>
            <pc:docMk/>
            <pc:sldMk cId="1373769093" sldId="270"/>
            <ac:grpSpMk id="13" creationId="{DE30BA35-B98E-D8A5-C9E9-90092CB10684}"/>
          </ac:grpSpMkLst>
        </pc:grpChg>
        <pc:grpChg chg="mod">
          <ac:chgData name="Philippe Baucour" userId="5102170ae7533958" providerId="LiveId" clId="{9546EC74-A814-454F-9464-CDAF6A2DE971}" dt="2024-06-10T14:45:39.440" v="26" actId="164"/>
          <ac:grpSpMkLst>
            <pc:docMk/>
            <pc:sldMk cId="1373769093" sldId="270"/>
            <ac:grpSpMk id="24" creationId="{877BD90E-61C7-545A-7D6C-41BFE296E3FA}"/>
          </ac:grpSpMkLst>
        </pc:grpChg>
        <pc:grpChg chg="mod">
          <ac:chgData name="Philippe Baucour" userId="5102170ae7533958" providerId="LiveId" clId="{9546EC74-A814-454F-9464-CDAF6A2DE971}" dt="2024-06-10T14:46:02.429" v="28" actId="164"/>
          <ac:grpSpMkLst>
            <pc:docMk/>
            <pc:sldMk cId="1373769093" sldId="270"/>
            <ac:grpSpMk id="56" creationId="{2C2DF18E-AC16-43EF-C64A-8E7B5B3DB147}"/>
          </ac:grpSpMkLst>
        </pc:grpChg>
        <pc:grpChg chg="del">
          <ac:chgData name="Philippe Baucour" userId="5102170ae7533958" providerId="LiveId" clId="{9546EC74-A814-454F-9464-CDAF6A2DE971}" dt="2024-06-10T14:45:22.720" v="25" actId="478"/>
          <ac:grpSpMkLst>
            <pc:docMk/>
            <pc:sldMk cId="1373769093" sldId="270"/>
            <ac:grpSpMk id="1036" creationId="{4A82B162-DEFD-9CB7-B60A-A8E228E98432}"/>
          </ac:grpSpMkLst>
        </pc:grpChg>
        <pc:picChg chg="mod">
          <ac:chgData name="Philippe Baucour" userId="5102170ae7533958" providerId="LiveId" clId="{9546EC74-A814-454F-9464-CDAF6A2DE971}" dt="2024-06-10T14:42:44.172" v="10" actId="164"/>
          <ac:picMkLst>
            <pc:docMk/>
            <pc:sldMk cId="1373769093" sldId="270"/>
            <ac:picMk id="4" creationId="{717F07D8-AB39-1663-2BCF-301A9A73860B}"/>
          </ac:picMkLst>
        </pc:picChg>
        <pc:picChg chg="mod">
          <ac:chgData name="Philippe Baucour" userId="5102170ae7533958" providerId="LiveId" clId="{9546EC74-A814-454F-9464-CDAF6A2DE971}" dt="2024-06-10T14:42:44.172" v="10" actId="164"/>
          <ac:picMkLst>
            <pc:docMk/>
            <pc:sldMk cId="1373769093" sldId="270"/>
            <ac:picMk id="7" creationId="{C912B127-9006-2475-358D-D9BA774A9413}"/>
          </ac:picMkLst>
        </pc:picChg>
        <pc:picChg chg="add mod">
          <ac:chgData name="Philippe Baucour" userId="5102170ae7533958" providerId="LiveId" clId="{9546EC74-A814-454F-9464-CDAF6A2DE971}" dt="2024-06-10T15:06:05.390" v="166" actId="1076"/>
          <ac:picMkLst>
            <pc:docMk/>
            <pc:sldMk cId="1373769093" sldId="270"/>
            <ac:picMk id="16" creationId="{62ED3F04-1018-2948-F086-DDBA0B2AB2A7}"/>
          </ac:picMkLst>
        </pc:picChg>
        <pc:cxnChg chg="mod">
          <ac:chgData name="Philippe Baucour" userId="5102170ae7533958" providerId="LiveId" clId="{9546EC74-A814-454F-9464-CDAF6A2DE971}" dt="2024-06-10T14:42:34.353" v="9" actId="1036"/>
          <ac:cxnSpMkLst>
            <pc:docMk/>
            <pc:sldMk cId="1373769093" sldId="270"/>
            <ac:cxnSpMk id="23" creationId="{DE938E05-1E91-AB1C-333D-CBB158AF050C}"/>
          </ac:cxnSpMkLst>
        </pc:cxnChg>
        <pc:cxnChg chg="mod">
          <ac:chgData name="Philippe Baucour" userId="5102170ae7533958" providerId="LiveId" clId="{9546EC74-A814-454F-9464-CDAF6A2DE971}" dt="2024-06-10T14:42:34.353" v="9" actId="1036"/>
          <ac:cxnSpMkLst>
            <pc:docMk/>
            <pc:sldMk cId="1373769093" sldId="270"/>
            <ac:cxnSpMk id="27" creationId="{064AB111-5E64-B0CE-170E-10ADD415D98D}"/>
          </ac:cxnSpMkLst>
        </pc:cxnChg>
        <pc:cxnChg chg="mod">
          <ac:chgData name="Philippe Baucour" userId="5102170ae7533958" providerId="LiveId" clId="{9546EC74-A814-454F-9464-CDAF6A2DE971}" dt="2024-06-10T14:42:34.353" v="9" actId="1036"/>
          <ac:cxnSpMkLst>
            <pc:docMk/>
            <pc:sldMk cId="1373769093" sldId="270"/>
            <ac:cxnSpMk id="38" creationId="{F912D15A-4AC2-F142-7374-BF328BB1026B}"/>
          </ac:cxnSpMkLst>
        </pc:cxnChg>
      </pc:sldChg>
      <pc:sldChg chg="addSp delSp modSp new mod modClrScheme chgLayout">
        <pc:chgData name="Philippe Baucour" userId="5102170ae7533958" providerId="LiveId" clId="{9546EC74-A814-454F-9464-CDAF6A2DE971}" dt="2024-06-10T16:10:01.436" v="223" actId="1076"/>
        <pc:sldMkLst>
          <pc:docMk/>
          <pc:sldMk cId="1533125142" sldId="271"/>
        </pc:sldMkLst>
        <pc:spChg chg="del mod ord">
          <ac:chgData name="Philippe Baucour" userId="5102170ae7533958" providerId="LiveId" clId="{9546EC74-A814-454F-9464-CDAF6A2DE971}" dt="2024-06-10T16:09:36.542" v="181" actId="700"/>
          <ac:spMkLst>
            <pc:docMk/>
            <pc:sldMk cId="1533125142" sldId="271"/>
            <ac:spMk id="2" creationId="{868954A1-D09D-44D6-F520-DA4D273F7644}"/>
          </ac:spMkLst>
        </pc:spChg>
        <pc:spChg chg="add mod ord">
          <ac:chgData name="Philippe Baucour" userId="5102170ae7533958" providerId="LiveId" clId="{9546EC74-A814-454F-9464-CDAF6A2DE971}" dt="2024-06-10T16:09:53.908" v="221" actId="20577"/>
          <ac:spMkLst>
            <pc:docMk/>
            <pc:sldMk cId="1533125142" sldId="271"/>
            <ac:spMk id="3" creationId="{89259ABD-3A9B-2F7C-2C12-19A206884325}"/>
          </ac:spMkLst>
        </pc:spChg>
        <pc:picChg chg="add mod">
          <ac:chgData name="Philippe Baucour" userId="5102170ae7533958" providerId="LiveId" clId="{9546EC74-A814-454F-9464-CDAF6A2DE971}" dt="2024-06-10T16:10:01.436" v="223" actId="1076"/>
          <ac:picMkLst>
            <pc:docMk/>
            <pc:sldMk cId="1533125142" sldId="271"/>
            <ac:picMk id="5" creationId="{9B06FDBE-E202-5A65-A428-2A4EB54712CC}"/>
          </ac:picMkLst>
        </pc:picChg>
      </pc:sldChg>
      <pc:sldChg chg="addSp delSp modSp new mod modClrScheme chgLayout">
        <pc:chgData name="Philippe Baucour" userId="5102170ae7533958" providerId="LiveId" clId="{9546EC74-A814-454F-9464-CDAF6A2DE971}" dt="2024-06-10T20:40:02.856" v="272" actId="20577"/>
        <pc:sldMkLst>
          <pc:docMk/>
          <pc:sldMk cId="471808504" sldId="272"/>
        </pc:sldMkLst>
        <pc:spChg chg="del mod ord">
          <ac:chgData name="Philippe Baucour" userId="5102170ae7533958" providerId="LiveId" clId="{9546EC74-A814-454F-9464-CDAF6A2DE971}" dt="2024-06-10T20:39:49.711" v="238" actId="700"/>
          <ac:spMkLst>
            <pc:docMk/>
            <pc:sldMk cId="471808504" sldId="272"/>
            <ac:spMk id="2" creationId="{68D07CBB-9C13-40A0-9FC1-4B9851C46347}"/>
          </ac:spMkLst>
        </pc:spChg>
        <pc:spChg chg="add mod ord">
          <ac:chgData name="Philippe Baucour" userId="5102170ae7533958" providerId="LiveId" clId="{9546EC74-A814-454F-9464-CDAF6A2DE971}" dt="2024-06-10T20:40:02.856" v="272" actId="20577"/>
          <ac:spMkLst>
            <pc:docMk/>
            <pc:sldMk cId="471808504" sldId="272"/>
            <ac:spMk id="5" creationId="{F4C2C1E4-E899-5095-73A1-4DD72D4D1DAB}"/>
          </ac:spMkLst>
        </pc:spChg>
        <pc:picChg chg="add mod">
          <ac:chgData name="Philippe Baucour" userId="5102170ae7533958" providerId="LiveId" clId="{9546EC74-A814-454F-9464-CDAF6A2DE971}" dt="2024-06-10T20:37:28.133" v="227" actId="1076"/>
          <ac:picMkLst>
            <pc:docMk/>
            <pc:sldMk cId="471808504" sldId="272"/>
            <ac:picMk id="4" creationId="{AD0310D8-7742-556A-E626-894D520ED57D}"/>
          </ac:picMkLst>
        </pc:picChg>
      </pc:sldChg>
      <pc:sldChg chg="addSp delSp modSp new mod modClrScheme chgLayout">
        <pc:chgData name="Philippe Baucour" userId="5102170ae7533958" providerId="LiveId" clId="{9546EC74-A814-454F-9464-CDAF6A2DE971}" dt="2024-06-10T20:39:20.790" v="237" actId="1076"/>
        <pc:sldMkLst>
          <pc:docMk/>
          <pc:sldMk cId="2955890335" sldId="273"/>
        </pc:sldMkLst>
        <pc:spChg chg="del mod ord">
          <ac:chgData name="Philippe Baucour" userId="5102170ae7533958" providerId="LiveId" clId="{9546EC74-A814-454F-9464-CDAF6A2DE971}" dt="2024-06-10T20:39:05.138" v="229" actId="700"/>
          <ac:spMkLst>
            <pc:docMk/>
            <pc:sldMk cId="2955890335" sldId="273"/>
            <ac:spMk id="2" creationId="{F58DE1B5-409F-FE06-7788-57BD098876B8}"/>
          </ac:spMkLst>
        </pc:spChg>
        <pc:spChg chg="add mod ord">
          <ac:chgData name="Philippe Baucour" userId="5102170ae7533958" providerId="LiveId" clId="{9546EC74-A814-454F-9464-CDAF6A2DE971}" dt="2024-06-10T20:39:11.988" v="234" actId="20577"/>
          <ac:spMkLst>
            <pc:docMk/>
            <pc:sldMk cId="2955890335" sldId="273"/>
            <ac:spMk id="3" creationId="{7B977106-8E92-0C60-1C04-1A8F28B9E0A3}"/>
          </ac:spMkLst>
        </pc:spChg>
        <pc:picChg chg="add mod">
          <ac:chgData name="Philippe Baucour" userId="5102170ae7533958" providerId="LiveId" clId="{9546EC74-A814-454F-9464-CDAF6A2DE971}" dt="2024-06-10T20:39:20.790" v="237" actId="1076"/>
          <ac:picMkLst>
            <pc:docMk/>
            <pc:sldMk cId="2955890335" sldId="273"/>
            <ac:picMk id="5" creationId="{B88CF3AA-31D8-1525-EC4B-AEF5405C2575}"/>
          </ac:picMkLst>
        </pc:picChg>
      </pc:sldChg>
      <pc:sldChg chg="addSp delSp modSp new mod modClrScheme chgLayout">
        <pc:chgData name="Philippe Baucour" userId="5102170ae7533958" providerId="LiveId" clId="{9546EC74-A814-454F-9464-CDAF6A2DE971}" dt="2024-06-12T08:52:39.989" v="320" actId="20577"/>
        <pc:sldMkLst>
          <pc:docMk/>
          <pc:sldMk cId="3466325700" sldId="274"/>
        </pc:sldMkLst>
        <pc:spChg chg="del mod ord">
          <ac:chgData name="Philippe Baucour" userId="5102170ae7533958" providerId="LiveId" clId="{9546EC74-A814-454F-9464-CDAF6A2DE971}" dt="2024-06-12T08:52:07.942" v="275" actId="700"/>
          <ac:spMkLst>
            <pc:docMk/>
            <pc:sldMk cId="3466325700" sldId="274"/>
            <ac:spMk id="2" creationId="{DA5B005B-A3C3-2518-E73E-250F882FA220}"/>
          </ac:spMkLst>
        </pc:spChg>
        <pc:spChg chg="add mod ord">
          <ac:chgData name="Philippe Baucour" userId="5102170ae7533958" providerId="LiveId" clId="{9546EC74-A814-454F-9464-CDAF6A2DE971}" dt="2024-06-12T08:52:39.989" v="320" actId="20577"/>
          <ac:spMkLst>
            <pc:docMk/>
            <pc:sldMk cId="3466325700" sldId="274"/>
            <ac:spMk id="3" creationId="{938FAA9B-AA7D-A893-2F47-6422FD81BBD8}"/>
          </ac:spMkLst>
        </pc:spChg>
        <pc:picChg chg="add mod">
          <ac:chgData name="Philippe Baucour" userId="5102170ae7533958" providerId="LiveId" clId="{9546EC74-A814-454F-9464-CDAF6A2DE971}" dt="2024-06-12T08:52:20.220" v="278" actId="14100"/>
          <ac:picMkLst>
            <pc:docMk/>
            <pc:sldMk cId="3466325700" sldId="274"/>
            <ac:picMk id="5" creationId="{1F9DE783-D8AB-D8E7-F46A-17CE4435EA30}"/>
          </ac:picMkLst>
        </pc:picChg>
      </pc:sldChg>
      <pc:sldChg chg="addSp delSp modSp new mod modClrScheme chgLayout">
        <pc:chgData name="Philippe Baucour" userId="5102170ae7533958" providerId="LiveId" clId="{9546EC74-A814-454F-9464-CDAF6A2DE971}" dt="2024-06-12T08:58:31.149" v="375" actId="1076"/>
        <pc:sldMkLst>
          <pc:docMk/>
          <pc:sldMk cId="292342887" sldId="275"/>
        </pc:sldMkLst>
        <pc:spChg chg="del mod ord">
          <ac:chgData name="Philippe Baucour" userId="5102170ae7533958" providerId="LiveId" clId="{9546EC74-A814-454F-9464-CDAF6A2DE971}" dt="2024-06-12T08:57:15.274" v="322" actId="700"/>
          <ac:spMkLst>
            <pc:docMk/>
            <pc:sldMk cId="292342887" sldId="275"/>
            <ac:spMk id="2" creationId="{530D5680-A37F-A37E-CEB1-0E96BCB410A4}"/>
          </ac:spMkLst>
        </pc:spChg>
        <pc:spChg chg="add mod ord">
          <ac:chgData name="Philippe Baucour" userId="5102170ae7533958" providerId="LiveId" clId="{9546EC74-A814-454F-9464-CDAF6A2DE971}" dt="2024-06-12T08:57:15.274" v="322" actId="700"/>
          <ac:spMkLst>
            <pc:docMk/>
            <pc:sldMk cId="292342887" sldId="275"/>
            <ac:spMk id="3" creationId="{15DBC86D-16C2-74F5-CB1A-24EB15EF833E}"/>
          </ac:spMkLst>
        </pc:spChg>
        <pc:spChg chg="add mod">
          <ac:chgData name="Philippe Baucour" userId="5102170ae7533958" providerId="LiveId" clId="{9546EC74-A814-454F-9464-CDAF6A2DE971}" dt="2024-06-12T08:58:31.149" v="375" actId="1076"/>
          <ac:spMkLst>
            <pc:docMk/>
            <pc:sldMk cId="292342887" sldId="275"/>
            <ac:spMk id="6" creationId="{955ABAAB-F597-8CBB-F27D-0EAE21F14919}"/>
          </ac:spMkLst>
        </pc:spChg>
        <pc:picChg chg="add mod">
          <ac:chgData name="Philippe Baucour" userId="5102170ae7533958" providerId="LiveId" clId="{9546EC74-A814-454F-9464-CDAF6A2DE971}" dt="2024-06-12T08:57:25.695" v="326" actId="14100"/>
          <ac:picMkLst>
            <pc:docMk/>
            <pc:sldMk cId="292342887" sldId="275"/>
            <ac:picMk id="5" creationId="{08959755-C53E-C10C-F733-C02BDE4532F2}"/>
          </ac:picMkLst>
        </pc:picChg>
      </pc:sldChg>
      <pc:sldChg chg="addSp delSp modSp new mod modClrScheme chgLayout">
        <pc:chgData name="Philippe Baucour" userId="5102170ae7533958" providerId="LiveId" clId="{9546EC74-A814-454F-9464-CDAF6A2DE971}" dt="2024-06-12T11:54:26.831" v="429" actId="1035"/>
        <pc:sldMkLst>
          <pc:docMk/>
          <pc:sldMk cId="3604987106" sldId="276"/>
        </pc:sldMkLst>
        <pc:spChg chg="del mod ord">
          <ac:chgData name="Philippe Baucour" userId="5102170ae7533958" providerId="LiveId" clId="{9546EC74-A814-454F-9464-CDAF6A2DE971}" dt="2024-06-12T09:44:34.194" v="380" actId="700"/>
          <ac:spMkLst>
            <pc:docMk/>
            <pc:sldMk cId="3604987106" sldId="276"/>
            <ac:spMk id="2" creationId="{42EAD8A1-0CEF-87BD-1520-0826E4EA96BA}"/>
          </ac:spMkLst>
        </pc:spChg>
        <pc:spChg chg="add mod ord">
          <ac:chgData name="Philippe Baucour" userId="5102170ae7533958" providerId="LiveId" clId="{9546EC74-A814-454F-9464-CDAF6A2DE971}" dt="2024-06-12T09:44:58.482" v="426" actId="20577"/>
          <ac:spMkLst>
            <pc:docMk/>
            <pc:sldMk cId="3604987106" sldId="276"/>
            <ac:spMk id="5" creationId="{ED15ACDC-45A2-1D17-8E2F-DFDD19F1E93C}"/>
          </ac:spMkLst>
        </pc:spChg>
        <pc:picChg chg="add mod">
          <ac:chgData name="Philippe Baucour" userId="5102170ae7533958" providerId="LiveId" clId="{9546EC74-A814-454F-9464-CDAF6A2DE971}" dt="2024-06-12T11:54:26.831" v="429" actId="1035"/>
          <ac:picMkLst>
            <pc:docMk/>
            <pc:sldMk cId="3604987106" sldId="276"/>
            <ac:picMk id="4" creationId="{A9B5F365-6DD3-15AA-809E-999F4076E57B}"/>
          </ac:picMkLst>
        </pc:picChg>
      </pc:sldChg>
      <pc:sldChg chg="addSp delSp modSp new mod modClrScheme chgLayout">
        <pc:chgData name="Philippe Baucour" userId="5102170ae7533958" providerId="LiveId" clId="{9546EC74-A814-454F-9464-CDAF6A2DE971}" dt="2024-06-13T08:39:53.433" v="438" actId="14100"/>
        <pc:sldMkLst>
          <pc:docMk/>
          <pc:sldMk cId="1878953371" sldId="277"/>
        </pc:sldMkLst>
        <pc:spChg chg="del mod ord">
          <ac:chgData name="Philippe Baucour" userId="5102170ae7533958" providerId="LiveId" clId="{9546EC74-A814-454F-9464-CDAF6A2DE971}" dt="2024-06-13T08:39:35.521" v="431" actId="700"/>
          <ac:spMkLst>
            <pc:docMk/>
            <pc:sldMk cId="1878953371" sldId="277"/>
            <ac:spMk id="2" creationId="{0CBB0C36-E69E-6453-50D3-75FC1739FCE6}"/>
          </ac:spMkLst>
        </pc:spChg>
        <pc:spChg chg="add mod ord">
          <ac:chgData name="Philippe Baucour" userId="5102170ae7533958" providerId="LiveId" clId="{9546EC74-A814-454F-9464-CDAF6A2DE971}" dt="2024-06-13T08:39:35.521" v="431" actId="700"/>
          <ac:spMkLst>
            <pc:docMk/>
            <pc:sldMk cId="1878953371" sldId="277"/>
            <ac:spMk id="3" creationId="{42F9C309-7D5D-C662-F168-F47EFE581249}"/>
          </ac:spMkLst>
        </pc:spChg>
        <pc:picChg chg="add mod">
          <ac:chgData name="Philippe Baucour" userId="5102170ae7533958" providerId="LiveId" clId="{9546EC74-A814-454F-9464-CDAF6A2DE971}" dt="2024-06-13T08:39:53.433" v="438" actId="14100"/>
          <ac:picMkLst>
            <pc:docMk/>
            <pc:sldMk cId="1878953371" sldId="277"/>
            <ac:picMk id="5" creationId="{A1707192-8EA9-B8C4-2796-A9326B207671}"/>
          </ac:picMkLst>
        </pc:picChg>
      </pc:sldChg>
      <pc:sldChg chg="addSp delSp modSp new mod modClrScheme chgLayout">
        <pc:chgData name="Philippe Baucour" userId="5102170ae7533958" providerId="LiveId" clId="{9546EC74-A814-454F-9464-CDAF6A2DE971}" dt="2024-06-13T08:40:39.692" v="444" actId="14100"/>
        <pc:sldMkLst>
          <pc:docMk/>
          <pc:sldMk cId="191255963" sldId="278"/>
        </pc:sldMkLst>
        <pc:spChg chg="del mod ord">
          <ac:chgData name="Philippe Baucour" userId="5102170ae7533958" providerId="LiveId" clId="{9546EC74-A814-454F-9464-CDAF6A2DE971}" dt="2024-06-13T08:40:29.348" v="440" actId="700"/>
          <ac:spMkLst>
            <pc:docMk/>
            <pc:sldMk cId="191255963" sldId="278"/>
            <ac:spMk id="2" creationId="{83A745F2-B9D1-3ED9-A4E3-07F41C048443}"/>
          </ac:spMkLst>
        </pc:spChg>
        <pc:spChg chg="add mod ord">
          <ac:chgData name="Philippe Baucour" userId="5102170ae7533958" providerId="LiveId" clId="{9546EC74-A814-454F-9464-CDAF6A2DE971}" dt="2024-06-13T08:40:29.348" v="440" actId="700"/>
          <ac:spMkLst>
            <pc:docMk/>
            <pc:sldMk cId="191255963" sldId="278"/>
            <ac:spMk id="3" creationId="{C9188E85-1A0F-1F68-2DE0-C502FDCE3AF4}"/>
          </ac:spMkLst>
        </pc:spChg>
        <pc:picChg chg="add mod">
          <ac:chgData name="Philippe Baucour" userId="5102170ae7533958" providerId="LiveId" clId="{9546EC74-A814-454F-9464-CDAF6A2DE971}" dt="2024-06-13T08:40:39.692" v="444" actId="14100"/>
          <ac:picMkLst>
            <pc:docMk/>
            <pc:sldMk cId="191255963" sldId="278"/>
            <ac:picMk id="5" creationId="{1F132C22-5728-A023-A34E-0450A604DE6F}"/>
          </ac:picMkLst>
        </pc:picChg>
      </pc:sldChg>
      <pc:sldChg chg="addSp delSp modSp new mod modClrScheme chgLayout">
        <pc:chgData name="Philippe Baucour" userId="5102170ae7533958" providerId="LiveId" clId="{9546EC74-A814-454F-9464-CDAF6A2DE971}" dt="2024-06-13T08:41:23.846" v="450" actId="14100"/>
        <pc:sldMkLst>
          <pc:docMk/>
          <pc:sldMk cId="2750708421" sldId="279"/>
        </pc:sldMkLst>
        <pc:spChg chg="del mod ord">
          <ac:chgData name="Philippe Baucour" userId="5102170ae7533958" providerId="LiveId" clId="{9546EC74-A814-454F-9464-CDAF6A2DE971}" dt="2024-06-13T08:41:11.202" v="446" actId="700"/>
          <ac:spMkLst>
            <pc:docMk/>
            <pc:sldMk cId="2750708421" sldId="279"/>
            <ac:spMk id="2" creationId="{93F8A45B-DAB2-7961-D90E-4742550EAE58}"/>
          </ac:spMkLst>
        </pc:spChg>
        <pc:spChg chg="add mod ord">
          <ac:chgData name="Philippe Baucour" userId="5102170ae7533958" providerId="LiveId" clId="{9546EC74-A814-454F-9464-CDAF6A2DE971}" dt="2024-06-13T08:41:11.202" v="446" actId="700"/>
          <ac:spMkLst>
            <pc:docMk/>
            <pc:sldMk cId="2750708421" sldId="279"/>
            <ac:spMk id="3" creationId="{A30DE29E-1103-B919-B8D5-96B7BA311BE8}"/>
          </ac:spMkLst>
        </pc:spChg>
        <pc:picChg chg="add mod">
          <ac:chgData name="Philippe Baucour" userId="5102170ae7533958" providerId="LiveId" clId="{9546EC74-A814-454F-9464-CDAF6A2DE971}" dt="2024-06-13T08:41:23.846" v="450" actId="14100"/>
          <ac:picMkLst>
            <pc:docMk/>
            <pc:sldMk cId="2750708421" sldId="279"/>
            <ac:picMk id="5" creationId="{C888E24C-4200-9A54-4926-E69301909023}"/>
          </ac:picMkLst>
        </pc:picChg>
      </pc:sldChg>
      <pc:sldChg chg="addSp delSp modSp new mod modClrScheme chgLayout">
        <pc:chgData name="Philippe Baucour" userId="5102170ae7533958" providerId="LiveId" clId="{9546EC74-A814-454F-9464-CDAF6A2DE971}" dt="2024-06-13T08:42:03.803" v="456" actId="14100"/>
        <pc:sldMkLst>
          <pc:docMk/>
          <pc:sldMk cId="1620320245" sldId="280"/>
        </pc:sldMkLst>
        <pc:spChg chg="del mod ord">
          <ac:chgData name="Philippe Baucour" userId="5102170ae7533958" providerId="LiveId" clId="{9546EC74-A814-454F-9464-CDAF6A2DE971}" dt="2024-06-13T08:41:53.886" v="452" actId="700"/>
          <ac:spMkLst>
            <pc:docMk/>
            <pc:sldMk cId="1620320245" sldId="280"/>
            <ac:spMk id="2" creationId="{F635E7AD-EB0A-0F8D-F4CA-89D7BE363145}"/>
          </ac:spMkLst>
        </pc:spChg>
        <pc:spChg chg="add mod ord">
          <ac:chgData name="Philippe Baucour" userId="5102170ae7533958" providerId="LiveId" clId="{9546EC74-A814-454F-9464-CDAF6A2DE971}" dt="2024-06-13T08:41:53.886" v="452" actId="700"/>
          <ac:spMkLst>
            <pc:docMk/>
            <pc:sldMk cId="1620320245" sldId="280"/>
            <ac:spMk id="3" creationId="{CD476A8F-862C-DD63-9580-A07CAD6C353A}"/>
          </ac:spMkLst>
        </pc:spChg>
        <pc:picChg chg="add mod">
          <ac:chgData name="Philippe Baucour" userId="5102170ae7533958" providerId="LiveId" clId="{9546EC74-A814-454F-9464-CDAF6A2DE971}" dt="2024-06-13T08:42:03.803" v="456" actId="14100"/>
          <ac:picMkLst>
            <pc:docMk/>
            <pc:sldMk cId="1620320245" sldId="280"/>
            <ac:picMk id="5" creationId="{4CE4E53F-42B7-DBAE-D683-F48E37635B64}"/>
          </ac:picMkLst>
        </pc:picChg>
      </pc:sldChg>
    </pc:docChg>
  </pc:docChgLst>
  <pc:docChgLst>
    <pc:chgData name="Philippe Baucour" userId="5102170ae7533958" providerId="LiveId" clId="{A89391CB-9751-4520-9ECA-7ECDFA5EA23C}"/>
    <pc:docChg chg="undo custSel addSld modSld sldOrd">
      <pc:chgData name="Philippe Baucour" userId="5102170ae7533958" providerId="LiveId" clId="{A89391CB-9751-4520-9ECA-7ECDFA5EA23C}" dt="2024-06-09T16:22:07.783" v="2835" actId="20577"/>
      <pc:docMkLst>
        <pc:docMk/>
      </pc:docMkLst>
      <pc:sldChg chg="modSp mod">
        <pc:chgData name="Philippe Baucour" userId="5102170ae7533958" providerId="LiveId" clId="{A89391CB-9751-4520-9ECA-7ECDFA5EA23C}" dt="2024-06-08T16:04:04.752" v="582" actId="20577"/>
        <pc:sldMkLst>
          <pc:docMk/>
          <pc:sldMk cId="1234096396" sldId="265"/>
        </pc:sldMkLst>
        <pc:spChg chg="mod">
          <ac:chgData name="Philippe Baucour" userId="5102170ae7533958" providerId="LiveId" clId="{A89391CB-9751-4520-9ECA-7ECDFA5EA23C}" dt="2024-06-08T16:04:04.752" v="582" actId="20577"/>
          <ac:spMkLst>
            <pc:docMk/>
            <pc:sldMk cId="1234096396" sldId="265"/>
            <ac:spMk id="3" creationId="{3D5747AA-8B62-5C79-BC10-9F4115BE33B3}"/>
          </ac:spMkLst>
        </pc:spChg>
        <pc:spChg chg="mod">
          <ac:chgData name="Philippe Baucour" userId="5102170ae7533958" providerId="LiveId" clId="{A89391CB-9751-4520-9ECA-7ECDFA5EA23C}" dt="2024-06-07T15:20:21.929" v="26" actId="20577"/>
          <ac:spMkLst>
            <pc:docMk/>
            <pc:sldMk cId="1234096396" sldId="265"/>
            <ac:spMk id="11" creationId="{79E35FDB-22AC-7F4D-2AE0-1F1272A4399D}"/>
          </ac:spMkLst>
        </pc:spChg>
        <pc:spChg chg="mod">
          <ac:chgData name="Philippe Baucour" userId="5102170ae7533958" providerId="LiveId" clId="{A89391CB-9751-4520-9ECA-7ECDFA5EA23C}" dt="2024-06-07T15:20:33.537" v="29" actId="20577"/>
          <ac:spMkLst>
            <pc:docMk/>
            <pc:sldMk cId="1234096396" sldId="265"/>
            <ac:spMk id="12" creationId="{4C36F25D-D0ED-0579-6575-B4BB62B9EE58}"/>
          </ac:spMkLst>
        </pc:spChg>
      </pc:sldChg>
      <pc:sldChg chg="addSp delSp modSp mod modNotesTx">
        <pc:chgData name="Philippe Baucour" userId="5102170ae7533958" providerId="LiveId" clId="{A89391CB-9751-4520-9ECA-7ECDFA5EA23C}" dt="2024-06-08T16:03:34.603" v="573" actId="20577"/>
        <pc:sldMkLst>
          <pc:docMk/>
          <pc:sldMk cId="3601296998" sldId="267"/>
        </pc:sldMkLst>
        <pc:spChg chg="add mod">
          <ac:chgData name="Philippe Baucour" userId="5102170ae7533958" providerId="LiveId" clId="{A89391CB-9751-4520-9ECA-7ECDFA5EA23C}" dt="2024-06-07T08:51:00.024" v="15" actId="1076"/>
          <ac:spMkLst>
            <pc:docMk/>
            <pc:sldMk cId="3601296998" sldId="267"/>
            <ac:spMk id="2" creationId="{7FB152FA-6981-EA90-83A1-41DAFE3270F3}"/>
          </ac:spMkLst>
        </pc:spChg>
        <pc:spChg chg="mod">
          <ac:chgData name="Philippe Baucour" userId="5102170ae7533958" providerId="LiveId" clId="{A89391CB-9751-4520-9ECA-7ECDFA5EA23C}" dt="2024-06-07T08:59:05.895" v="23" actId="20577"/>
          <ac:spMkLst>
            <pc:docMk/>
            <pc:sldMk cId="3601296998" sldId="267"/>
            <ac:spMk id="3" creationId="{3D5747AA-8B62-5C79-BC10-9F4115BE33B3}"/>
          </ac:spMkLst>
        </pc:spChg>
        <pc:spChg chg="mod">
          <ac:chgData name="Philippe Baucour" userId="5102170ae7533958" providerId="LiveId" clId="{A89391CB-9751-4520-9ECA-7ECDFA5EA23C}" dt="2024-06-08T16:03:34.603" v="573" actId="20577"/>
          <ac:spMkLst>
            <pc:docMk/>
            <pc:sldMk cId="3601296998" sldId="267"/>
            <ac:spMk id="12" creationId="{4C36F25D-D0ED-0579-6575-B4BB62B9EE58}"/>
          </ac:spMkLst>
        </pc:spChg>
        <pc:spChg chg="mod">
          <ac:chgData name="Philippe Baucour" userId="5102170ae7533958" providerId="LiveId" clId="{A89391CB-9751-4520-9ECA-7ECDFA5EA23C}" dt="2024-06-07T08:50:54.064" v="14" actId="20577"/>
          <ac:spMkLst>
            <pc:docMk/>
            <pc:sldMk cId="3601296998" sldId="267"/>
            <ac:spMk id="20" creationId="{6ABD733F-89FD-A412-51AF-EFF2B0DBD600}"/>
          </ac:spMkLst>
        </pc:spChg>
        <pc:spChg chg="mod">
          <ac:chgData name="Philippe Baucour" userId="5102170ae7533958" providerId="LiveId" clId="{A89391CB-9751-4520-9ECA-7ECDFA5EA23C}" dt="2024-06-07T08:48:13.333" v="2" actId="20577"/>
          <ac:spMkLst>
            <pc:docMk/>
            <pc:sldMk cId="3601296998" sldId="267"/>
            <ac:spMk id="37" creationId="{18882719-D0A3-5B55-C871-F003AC1A6FBE}"/>
          </ac:spMkLst>
        </pc:spChg>
        <pc:spChg chg="del">
          <ac:chgData name="Philippe Baucour" userId="5102170ae7533958" providerId="LiveId" clId="{A89391CB-9751-4520-9ECA-7ECDFA5EA23C}" dt="2024-06-07T08:48:23.100" v="6" actId="478"/>
          <ac:spMkLst>
            <pc:docMk/>
            <pc:sldMk cId="3601296998" sldId="267"/>
            <ac:spMk id="51" creationId="{29407C26-8202-740E-0E7C-8E694C61B647}"/>
          </ac:spMkLst>
        </pc:spChg>
      </pc:sldChg>
      <pc:sldChg chg="addSp delSp modSp add mod ord">
        <pc:chgData name="Philippe Baucour" userId="5102170ae7533958" providerId="LiveId" clId="{A89391CB-9751-4520-9ECA-7ECDFA5EA23C}" dt="2024-06-08T16:56:30.452" v="2554"/>
        <pc:sldMkLst>
          <pc:docMk/>
          <pc:sldMk cId="1294538149" sldId="268"/>
        </pc:sldMkLst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2" creationId="{7FB152FA-6981-EA90-83A1-41DAFE3270F3}"/>
          </ac:spMkLst>
        </pc:spChg>
        <pc:spChg chg="mod">
          <ac:chgData name="Philippe Baucour" userId="5102170ae7533958" providerId="LiveId" clId="{A89391CB-9751-4520-9ECA-7ECDFA5EA23C}" dt="2024-06-08T16:01:37.460" v="497" actId="6549"/>
          <ac:spMkLst>
            <pc:docMk/>
            <pc:sldMk cId="1294538149" sldId="268"/>
            <ac:spMk id="3" creationId="{3D5747AA-8B62-5C79-BC10-9F4115BE33B3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8" creationId="{7BD7D3CD-81D5-4848-C5A0-5012687582FD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10" creationId="{74915136-7F52-0861-8BFB-648DDFFB0CDE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11" creationId="{79E35FDB-22AC-7F4D-2AE0-1F1272A4399D}"/>
          </ac:spMkLst>
        </pc:spChg>
        <pc:spChg chg="del mod">
          <ac:chgData name="Philippe Baucour" userId="5102170ae7533958" providerId="LiveId" clId="{A89391CB-9751-4520-9ECA-7ECDFA5EA23C}" dt="2024-06-08T16:10:06.011" v="611" actId="478"/>
          <ac:spMkLst>
            <pc:docMk/>
            <pc:sldMk cId="1294538149" sldId="268"/>
            <ac:spMk id="12" creationId="{4C36F25D-D0ED-0579-6575-B4BB62B9EE58}"/>
          </ac:spMkLst>
        </pc:spChg>
        <pc:spChg chg="add 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15" creationId="{85B6C5E1-6C57-B98B-0DA8-28B9893D188A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17" creationId="{54722831-7D4F-84F9-2575-CBF76C7F93C3}"/>
          </ac:spMkLst>
        </pc:spChg>
        <pc:spChg chg="del mod">
          <ac:chgData name="Philippe Baucour" userId="5102170ae7533958" providerId="LiveId" clId="{A89391CB-9751-4520-9ECA-7ECDFA5EA23C}" dt="2024-06-08T16:32:25.207" v="1261" actId="478"/>
          <ac:spMkLst>
            <pc:docMk/>
            <pc:sldMk cId="1294538149" sldId="268"/>
            <ac:spMk id="18" creationId="{13CB5633-F708-6431-049E-144D0013763C}"/>
          </ac:spMkLst>
        </pc:spChg>
        <pc:spChg chg="del">
          <ac:chgData name="Philippe Baucour" userId="5102170ae7533958" providerId="LiveId" clId="{A89391CB-9751-4520-9ECA-7ECDFA5EA23C}" dt="2024-06-08T15:46:26.035" v="175" actId="478"/>
          <ac:spMkLst>
            <pc:docMk/>
            <pc:sldMk cId="1294538149" sldId="268"/>
            <ac:spMk id="19" creationId="{242F4530-DC9C-BEFA-201A-FF3A85454055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20" creationId="{6ABD733F-89FD-A412-51AF-EFF2B0DBD600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31" creationId="{411D03E1-FE63-49A3-4D06-E97A1449DFC3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35" creationId="{D274B890-A8EE-A186-7126-825C2C23FECC}"/>
          </ac:spMkLst>
        </pc:spChg>
        <pc:spChg chg="del">
          <ac:chgData name="Philippe Baucour" userId="5102170ae7533958" providerId="LiveId" clId="{A89391CB-9751-4520-9ECA-7ECDFA5EA23C}" dt="2024-06-08T15:46:33.945" v="177" actId="478"/>
          <ac:spMkLst>
            <pc:docMk/>
            <pc:sldMk cId="1294538149" sldId="268"/>
            <ac:spMk id="36" creationId="{EDA91A5C-CDB7-9572-DADA-2C5426DADCF4}"/>
          </ac:spMkLst>
        </pc:spChg>
        <pc:spChg chg="mod or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37" creationId="{18882719-D0A3-5B55-C871-F003AC1A6FBE}"/>
          </ac:spMkLst>
        </pc:spChg>
        <pc:spChg chg="del">
          <ac:chgData name="Philippe Baucour" userId="5102170ae7533958" providerId="LiveId" clId="{A89391CB-9751-4520-9ECA-7ECDFA5EA23C}" dt="2024-06-08T15:47:26.836" v="182" actId="478"/>
          <ac:spMkLst>
            <pc:docMk/>
            <pc:sldMk cId="1294538149" sldId="268"/>
            <ac:spMk id="42" creationId="{FA9F22D2-7FE5-2E67-A3C0-0B4D433F9275}"/>
          </ac:spMkLst>
        </pc:spChg>
        <pc:spChg chg="del">
          <ac:chgData name="Philippe Baucour" userId="5102170ae7533958" providerId="LiveId" clId="{A89391CB-9751-4520-9ECA-7ECDFA5EA23C}" dt="2024-06-08T15:46:28.205" v="176" actId="478"/>
          <ac:spMkLst>
            <pc:docMk/>
            <pc:sldMk cId="1294538149" sldId="268"/>
            <ac:spMk id="43" creationId="{0548D451-BBB6-BF20-68F6-B04B6EB15501}"/>
          </ac:spMkLst>
        </pc:spChg>
        <pc:spChg chg="del">
          <ac:chgData name="Philippe Baucour" userId="5102170ae7533958" providerId="LiveId" clId="{A89391CB-9751-4520-9ECA-7ECDFA5EA23C}" dt="2024-06-08T15:46:58.453" v="179" actId="478"/>
          <ac:spMkLst>
            <pc:docMk/>
            <pc:sldMk cId="1294538149" sldId="268"/>
            <ac:spMk id="44" creationId="{2702CE60-8860-2696-6F09-3C49BCEF3BCA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45" creationId="{B7EC46BE-0F3E-CD8B-03B9-18067334CF89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48" creationId="{AD104111-C094-DC8C-EF93-9A384BCC4DAA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49" creationId="{E0D268CB-4B06-33FC-48AF-159E508BF0C9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50" creationId="{A671C5B9-A334-3D52-FB83-E43BEEFB2500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52" creationId="{399C0156-77B2-724E-58C3-CB80A7A69061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53" creationId="{F94A7B61-E32A-5176-ACAA-204F079BF9F1}"/>
          </ac:spMkLst>
        </pc:spChg>
        <pc:spChg chg="add 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57" creationId="{42D4720D-D86B-CDF4-BA54-47094D836E44}"/>
          </ac:spMkLst>
        </pc:spChg>
        <pc:spChg chg="add mod">
          <ac:chgData name="Philippe Baucour" userId="5102170ae7533958" providerId="LiveId" clId="{A89391CB-9751-4520-9ECA-7ECDFA5EA23C}" dt="2024-06-08T16:54:48.482" v="2552" actId="20577"/>
          <ac:spMkLst>
            <pc:docMk/>
            <pc:sldMk cId="1294538149" sldId="268"/>
            <ac:spMk id="58" creationId="{B2E8F991-E10B-B949-C93B-A5A143398AB3}"/>
          </ac:spMkLst>
        </pc:spChg>
        <pc:spChg chg="add 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61" creationId="{0C67B44A-0F47-AFCD-9934-9CBFA7BCD508}"/>
          </ac:spMkLst>
        </pc:spChg>
        <pc:spChg chg="add 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62" creationId="{F10532C8-67F5-5F96-A53D-F1BD08EFDC8B}"/>
          </ac:spMkLst>
        </pc:spChg>
        <pc:spChg chg="add 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63" creationId="{39A85152-5F2B-F7A8-9D12-C4A32B754764}"/>
          </ac:spMkLst>
        </pc:spChg>
        <pc:spChg chg="add 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1029" creationId="{D7A7CEEA-60D3-E981-000D-38CC7FF6265D}"/>
          </ac:spMkLst>
        </pc:spChg>
        <pc:spChg chg="add mod">
          <ac:chgData name="Philippe Baucour" userId="5102170ae7533958" providerId="LiveId" clId="{A89391CB-9751-4520-9ECA-7ECDFA5EA23C}" dt="2024-06-08T16:50:01.307" v="2211" actId="1076"/>
          <ac:spMkLst>
            <pc:docMk/>
            <pc:sldMk cId="1294538149" sldId="268"/>
            <ac:spMk id="1049" creationId="{2D1C83D3-7CE7-2AE3-08E6-C759347B25EF}"/>
          </ac:spMkLst>
        </pc:spChg>
        <pc:spChg chg="add">
          <ac:chgData name="Philippe Baucour" userId="5102170ae7533958" providerId="LiveId" clId="{A89391CB-9751-4520-9ECA-7ECDFA5EA23C}" dt="2024-06-08T16:50:51.988" v="2214"/>
          <ac:spMkLst>
            <pc:docMk/>
            <pc:sldMk cId="1294538149" sldId="268"/>
            <ac:spMk id="1052" creationId="{E0A406A3-090A-FA14-0E7C-626E57F033FD}"/>
          </ac:spMkLst>
        </pc:spChg>
        <pc:spChg chg="add del mod">
          <ac:chgData name="Philippe Baucour" userId="5102170ae7533958" providerId="LiveId" clId="{A89391CB-9751-4520-9ECA-7ECDFA5EA23C}" dt="2024-06-08T16:51:37.229" v="2225" actId="478"/>
          <ac:spMkLst>
            <pc:docMk/>
            <pc:sldMk cId="1294538149" sldId="268"/>
            <ac:spMk id="1055" creationId="{FBE2EA55-5B22-8219-47AE-D7A56B084153}"/>
          </ac:spMkLst>
        </pc:spChg>
        <pc:grpChg chg="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24" creationId="{877BD90E-61C7-545A-7D6C-41BFE296E3FA}"/>
          </ac:grpSpMkLst>
        </pc:grpChg>
        <pc:grpChg chg="add 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56" creationId="{2C2DF18E-AC16-43EF-C64A-8E7B5B3DB147}"/>
          </ac:grpSpMkLst>
        </pc:grpChg>
        <pc:grpChg chg="add 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1027" creationId="{9C71DFE7-C00D-9221-C068-D6B6C4D74F1C}"/>
          </ac:grpSpMkLst>
        </pc:grpChg>
        <pc:grpChg chg="add 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1028" creationId="{BAF9EED9-AED1-DC68-2DCE-26FB79C6239A}"/>
          </ac:grpSpMkLst>
        </pc:grpChg>
        <pc:grpChg chg="add 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1030" creationId="{0283DBA2-E154-B24E-00E4-B2111440E40D}"/>
          </ac:grpSpMkLst>
        </pc:grpChg>
        <pc:grpChg chg="add 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1031" creationId="{27408B37-7571-659D-5374-18E36A087DF5}"/>
          </ac:grpSpMkLst>
        </pc:grpChg>
        <pc:grpChg chg="add 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1036" creationId="{4A82B162-DEFD-9CB7-B60A-A8E228E98432}"/>
          </ac:grpSpMkLst>
        </pc:grpChg>
        <pc:grpChg chg="add del mod">
          <ac:chgData name="Philippe Baucour" userId="5102170ae7533958" providerId="LiveId" clId="{A89391CB-9751-4520-9ECA-7ECDFA5EA23C}" dt="2024-06-08T16:51:12.463" v="2221" actId="478"/>
          <ac:grpSpMkLst>
            <pc:docMk/>
            <pc:sldMk cId="1294538149" sldId="268"/>
            <ac:grpSpMk id="1050" creationId="{5E6293FA-85D3-89C9-FDBF-3803B5B1D726}"/>
          </ac:grpSpMkLst>
        </pc:grpChg>
        <pc:graphicFrameChg chg="add del modGraphic">
          <ac:chgData name="Philippe Baucour" userId="5102170ae7533958" providerId="LiveId" clId="{A89391CB-9751-4520-9ECA-7ECDFA5EA23C}" dt="2024-06-08T15:54:30.720" v="367" actId="478"/>
          <ac:graphicFrameMkLst>
            <pc:docMk/>
            <pc:sldMk cId="1294538149" sldId="268"/>
            <ac:graphicFrameMk id="41" creationId="{92136151-AD24-EC31-1725-7BBB1E9DA834}"/>
          </ac:graphicFrameMkLst>
        </pc:graphicFrame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4" creationId="{717F07D8-AB39-1663-2BCF-301A9A73860B}"/>
          </ac:picMkLst>
        </pc:pic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5" creationId="{171BDF44-7979-BAC1-BA99-65B541D80E7E}"/>
          </ac:picMkLst>
        </pc:pic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6" creationId="{B7942790-0D7C-2AFF-BB97-F11C27076DF8}"/>
          </ac:picMkLst>
        </pc:pic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7" creationId="{C912B127-9006-2475-358D-D9BA774A9413}"/>
          </ac:picMkLst>
        </pc:picChg>
        <pc:picChg chg="del mod">
          <ac:chgData name="Philippe Baucour" userId="5102170ae7533958" providerId="LiveId" clId="{A89391CB-9751-4520-9ECA-7ECDFA5EA23C}" dt="2024-06-08T15:56:48.137" v="371" actId="478"/>
          <ac:picMkLst>
            <pc:docMk/>
            <pc:sldMk cId="1294538149" sldId="268"/>
            <ac:picMk id="13" creationId="{AC038A3E-0149-49DA-CD8F-3D60A14A34F4}"/>
          </ac:picMkLst>
        </pc:pic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25" creationId="{58B98C6B-4E84-6906-C69F-F03FE7557709}"/>
          </ac:picMkLst>
        </pc:pic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26" creationId="{3C959D3F-A7DE-F337-430A-38BE1E9A400C}"/>
          </ac:picMkLst>
        </pc:pic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33" creationId="{BCAC1AA9-5DC8-F914-5F46-7AB93D73E38B}"/>
          </ac:picMkLst>
        </pc:picChg>
        <pc:picChg chg="del mod">
          <ac:chgData name="Philippe Baucour" userId="5102170ae7533958" providerId="LiveId" clId="{A89391CB-9751-4520-9ECA-7ECDFA5EA23C}" dt="2024-06-08T16:51:53.623" v="2229" actId="478"/>
          <ac:picMkLst>
            <pc:docMk/>
            <pc:sldMk cId="1294538149" sldId="268"/>
            <ac:picMk id="40" creationId="{228584AC-4975-7372-8163-FE6445655BB5}"/>
          </ac:picMkLst>
        </pc:picChg>
        <pc:picChg chg="add 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47" creationId="{EAA36F96-0FAE-1D0A-E12A-AA22913FAB08}"/>
          </ac:picMkLst>
        </pc:picChg>
        <pc:picChg chg="add 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54" creationId="{9A92D136-E70E-C007-E650-A2D70CD4F353}"/>
          </ac:picMkLst>
        </pc:picChg>
        <pc:picChg chg="add 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55" creationId="{C063199A-312E-B148-3C65-8FAC334CC405}"/>
          </ac:picMkLst>
        </pc:picChg>
        <pc:picChg chg="add mod modCrop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60" creationId="{7CB98866-60DE-CAB4-E3DA-4474A06D0431}"/>
          </ac:picMkLst>
        </pc:picChg>
        <pc:picChg chg="add 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1026" creationId="{0728D59F-5B9E-737F-DE8A-6695246453B8}"/>
          </ac:picMkLst>
        </pc:picChg>
        <pc:picChg chg="add mod">
          <ac:chgData name="Philippe Baucour" userId="5102170ae7533958" providerId="LiveId" clId="{A89391CB-9751-4520-9ECA-7ECDFA5EA23C}" dt="2024-06-08T16:50:01.307" v="2211" actId="1076"/>
          <ac:picMkLst>
            <pc:docMk/>
            <pc:sldMk cId="1294538149" sldId="268"/>
            <ac:picMk id="1048" creationId="{B083968F-DB8D-206B-4A1E-78931ABD5EA3}"/>
          </ac:picMkLst>
        </pc:picChg>
        <pc:picChg chg="add del">
          <ac:chgData name="Philippe Baucour" userId="5102170ae7533958" providerId="LiveId" clId="{A89391CB-9751-4520-9ECA-7ECDFA5EA23C}" dt="2024-06-08T16:51:10.968" v="2220" actId="478"/>
          <ac:picMkLst>
            <pc:docMk/>
            <pc:sldMk cId="1294538149" sldId="268"/>
            <ac:picMk id="1051" creationId="{72CD209B-E5D8-F384-ACBE-3212B8920B17}"/>
          </ac:picMkLst>
        </pc:picChg>
        <pc:picChg chg="add 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1056" creationId="{FD93E48A-D1E5-FD02-1902-875615C41779}"/>
          </ac:picMkLst>
        </pc:picChg>
        <pc:cxnChg chg="mod">
          <ac:chgData name="Philippe Baucour" userId="5102170ae7533958" providerId="LiveId" clId="{A89391CB-9751-4520-9ECA-7ECDFA5EA23C}" dt="2024-06-08T16:54:22.334" v="2534" actId="1036"/>
          <ac:cxnSpMkLst>
            <pc:docMk/>
            <pc:sldMk cId="1294538149" sldId="268"/>
            <ac:cxnSpMk id="21" creationId="{3E5CC60F-E55F-BB01-045D-DB2636F3D02F}"/>
          </ac:cxnSpMkLst>
        </pc:cxnChg>
        <pc:cxnChg chg="mod">
          <ac:chgData name="Philippe Baucour" userId="5102170ae7533958" providerId="LiveId" clId="{A89391CB-9751-4520-9ECA-7ECDFA5EA23C}" dt="2024-06-08T16:54:22.334" v="2534" actId="1036"/>
          <ac:cxnSpMkLst>
            <pc:docMk/>
            <pc:sldMk cId="1294538149" sldId="268"/>
            <ac:cxnSpMk id="23" creationId="{DE938E05-1E91-AB1C-333D-CBB158AF050C}"/>
          </ac:cxnSpMkLst>
        </pc:cxnChg>
        <pc:cxnChg chg="mod">
          <ac:chgData name="Philippe Baucour" userId="5102170ae7533958" providerId="LiveId" clId="{A89391CB-9751-4520-9ECA-7ECDFA5EA23C}" dt="2024-06-08T16:54:22.334" v="2534" actId="1036"/>
          <ac:cxnSpMkLst>
            <pc:docMk/>
            <pc:sldMk cId="1294538149" sldId="268"/>
            <ac:cxnSpMk id="27" creationId="{064AB111-5E64-B0CE-170E-10ADD415D98D}"/>
          </ac:cxnSpMkLst>
        </pc:cxnChg>
        <pc:cxnChg chg="mod">
          <ac:chgData name="Philippe Baucour" userId="5102170ae7533958" providerId="LiveId" clId="{A89391CB-9751-4520-9ECA-7ECDFA5EA23C}" dt="2024-06-08T16:54:22.334" v="2534" actId="1036"/>
          <ac:cxnSpMkLst>
            <pc:docMk/>
            <pc:sldMk cId="1294538149" sldId="268"/>
            <ac:cxnSpMk id="38" creationId="{F912D15A-4AC2-F142-7374-BF328BB1026B}"/>
          </ac:cxnSpMkLst>
        </pc:cxnChg>
        <pc:cxnChg chg="add mod">
          <ac:chgData name="Philippe Baucour" userId="5102170ae7533958" providerId="LiveId" clId="{A89391CB-9751-4520-9ECA-7ECDFA5EA23C}" dt="2024-06-08T16:54:22.334" v="2534" actId="1036"/>
          <ac:cxnSpMkLst>
            <pc:docMk/>
            <pc:sldMk cId="1294538149" sldId="268"/>
            <ac:cxnSpMk id="1032" creationId="{6DEDE52E-6D8A-A403-BA05-57BC07F03271}"/>
          </ac:cxnSpMkLst>
        </pc:cxnChg>
      </pc:sldChg>
      <pc:sldChg chg="addSp delSp modSp new mod modClrScheme chgLayout">
        <pc:chgData name="Philippe Baucour" userId="5102170ae7533958" providerId="LiveId" clId="{A89391CB-9751-4520-9ECA-7ECDFA5EA23C}" dt="2024-06-09T16:22:07.783" v="2835" actId="20577"/>
        <pc:sldMkLst>
          <pc:docMk/>
          <pc:sldMk cId="983029951" sldId="269"/>
        </pc:sldMkLst>
        <pc:spChg chg="del mod ord">
          <ac:chgData name="Philippe Baucour" userId="5102170ae7533958" providerId="LiveId" clId="{A89391CB-9751-4520-9ECA-7ECDFA5EA23C}" dt="2024-06-09T16:14:38.155" v="2556" actId="700"/>
          <ac:spMkLst>
            <pc:docMk/>
            <pc:sldMk cId="983029951" sldId="269"/>
            <ac:spMk id="2" creationId="{3AA59F87-AB60-DB3F-47AE-1DFAF0760A06}"/>
          </ac:spMkLst>
        </pc:spChg>
        <pc:spChg chg="add mod ord">
          <ac:chgData name="Philippe Baucour" userId="5102170ae7533958" providerId="LiveId" clId="{A89391CB-9751-4520-9ECA-7ECDFA5EA23C}" dt="2024-06-09T16:15:13.741" v="2569" actId="20577"/>
          <ac:spMkLst>
            <pc:docMk/>
            <pc:sldMk cId="983029951" sldId="269"/>
            <ac:spMk id="3" creationId="{DA480834-FB63-3032-ADA6-17D22532B491}"/>
          </ac:spMkLst>
        </pc:spChg>
        <pc:spChg chg="add mod">
          <ac:chgData name="Philippe Baucour" userId="5102170ae7533958" providerId="LiveId" clId="{A89391CB-9751-4520-9ECA-7ECDFA5EA23C}" dt="2024-06-09T16:22:07.783" v="2835" actId="20577"/>
          <ac:spMkLst>
            <pc:docMk/>
            <pc:sldMk cId="983029951" sldId="269"/>
            <ac:spMk id="6" creationId="{C08CA92A-C4D0-7534-BB3C-CB39598FD89A}"/>
          </ac:spMkLst>
        </pc:spChg>
        <pc:picChg chg="add mod">
          <ac:chgData name="Philippe Baucour" userId="5102170ae7533958" providerId="LiveId" clId="{A89391CB-9751-4520-9ECA-7ECDFA5EA23C}" dt="2024-06-09T16:21:21.724" v="2797" actId="1076"/>
          <ac:picMkLst>
            <pc:docMk/>
            <pc:sldMk cId="983029951" sldId="269"/>
            <ac:picMk id="5" creationId="{43783C54-F88B-5FBB-5A6E-67D18CDBB5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strike="sngStrike" dirty="0"/>
              <a:t>0 – Charger des photos et voir si c'est OK. Droits d'</a:t>
            </a:r>
            <a:r>
              <a:rPr lang="fr-FR" strike="sngStrike" dirty="0" err="1"/>
              <a:t>acces</a:t>
            </a:r>
            <a:r>
              <a:rPr lang="fr-FR" strike="sngStrike" dirty="0"/>
              <a:t> ?</a:t>
            </a:r>
          </a:p>
          <a:p>
            <a:pPr marL="158750" indent="0">
              <a:buNone/>
            </a:pPr>
            <a:r>
              <a:rPr lang="fr-FR" dirty="0"/>
              <a:t>1 - Donner des accès à Dominique pour charger des images sur S3 – EN COURS Lundi 10 juin</a:t>
            </a:r>
          </a:p>
          <a:p>
            <a:pPr marL="158750" indent="0">
              <a:buNone/>
            </a:pPr>
            <a:r>
              <a:rPr lang="fr-FR" dirty="0"/>
              <a:t>2 - Voir avec Quentin ce dont il a besoin pour invoquer un </a:t>
            </a:r>
            <a:r>
              <a:rPr lang="fr-FR" dirty="0" err="1"/>
              <a:t>predict</a:t>
            </a:r>
            <a:r>
              <a:rPr lang="fr-FR" dirty="0"/>
              <a:t>() sur </a:t>
            </a:r>
            <a:r>
              <a:rPr lang="fr-FR" dirty="0" err="1"/>
              <a:t>Heroku</a:t>
            </a:r>
            <a:r>
              <a:rPr lang="fr-FR" dirty="0"/>
              <a:t> (cours?)</a:t>
            </a:r>
          </a:p>
          <a:p>
            <a:pPr marL="158750" indent="0">
              <a:buNone/>
            </a:pPr>
            <a:r>
              <a:rPr lang="fr-FR" dirty="0"/>
              <a:t>3 – Distribuer ce qui est nécessaire pour pouvoir faire tourner un modèle en local sur une machine</a:t>
            </a:r>
          </a:p>
          <a:p>
            <a:pPr marL="158750" indent="0">
              <a:buNone/>
            </a:pPr>
            <a:r>
              <a:rPr lang="fr-FR" dirty="0"/>
              <a:t>4- Trouver une solution ou une alternative à EC2 (ECS, </a:t>
            </a:r>
            <a:r>
              <a:rPr lang="fr-FR" dirty="0" err="1"/>
              <a:t>runpod</a:t>
            </a:r>
            <a:r>
              <a:rPr lang="fr-FR" dirty="0"/>
              <a:t>, google…) </a:t>
            </a:r>
          </a:p>
          <a:p>
            <a:pPr marL="158750" indent="0">
              <a:buNone/>
            </a:pPr>
            <a:r>
              <a:rPr lang="fr-FR" dirty="0"/>
              <a:t>5 – Template de code sklearn/TF</a:t>
            </a:r>
          </a:p>
        </p:txBody>
      </p:sp>
    </p:spTree>
    <p:extLst>
      <p:ext uri="{BB962C8B-B14F-4D97-AF65-F5344CB8AC3E}">
        <p14:creationId xmlns:p14="http://schemas.microsoft.com/office/powerpoint/2010/main" val="3826647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132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dirty="0"/>
              <a:t>1 – </a:t>
            </a:r>
            <a:r>
              <a:rPr lang="fr-FR" dirty="0" err="1"/>
              <a:t>Heroku</a:t>
            </a:r>
            <a:r>
              <a:rPr lang="fr-FR" dirty="0"/>
              <a:t> fonctionne et </a:t>
            </a:r>
            <a:r>
              <a:rPr lang="fr-FR" dirty="0" err="1"/>
              <a:t>heberge</a:t>
            </a:r>
            <a:r>
              <a:rPr lang="fr-FR" dirty="0"/>
              <a:t> un serveur </a:t>
            </a:r>
            <a:r>
              <a:rPr lang="fr-FR" dirty="0" err="1"/>
              <a:t>mlflow</a:t>
            </a:r>
            <a:r>
              <a:rPr lang="fr-FR" dirty="0"/>
              <a:t> </a:t>
            </a:r>
            <a:r>
              <a:rPr lang="fr-FR" dirty="0" err="1"/>
              <a:t>tracking</a:t>
            </a:r>
            <a:endParaRPr lang="fr-FR" dirty="0"/>
          </a:p>
          <a:p>
            <a:pPr marL="158750" indent="0">
              <a:buNone/>
            </a:pPr>
            <a:r>
              <a:rPr lang="fr-FR" dirty="0"/>
              <a:t>2 – On peut suivre les </a:t>
            </a:r>
            <a:r>
              <a:rPr lang="fr-FR" dirty="0" err="1"/>
              <a:t>modeles</a:t>
            </a:r>
            <a:endParaRPr lang="fr-FR" dirty="0"/>
          </a:p>
          <a:p>
            <a:pPr marL="158750" indent="0">
              <a:buNone/>
            </a:pPr>
            <a:r>
              <a:rPr lang="fr-FR" dirty="0"/>
              <a:t>3- On peut déposer des données sur un disque S3</a:t>
            </a:r>
          </a:p>
          <a:p>
            <a:pPr marL="158750" indent="0">
              <a:buNone/>
            </a:pPr>
            <a:r>
              <a:rPr lang="fr-FR" dirty="0"/>
              <a:t>4- On peut consommer ces données dans un train. Sauver les </a:t>
            </a:r>
            <a:r>
              <a:rPr lang="fr-FR" dirty="0" err="1"/>
              <a:t>artifacts</a:t>
            </a:r>
            <a:r>
              <a:rPr lang="fr-FR" dirty="0"/>
              <a:t> sur le S3 et les paramètres sur </a:t>
            </a:r>
            <a:r>
              <a:rPr lang="fr-FR" dirty="0" err="1"/>
              <a:t>MLFlow</a:t>
            </a:r>
            <a:r>
              <a:rPr lang="fr-FR" dirty="0"/>
              <a:t> </a:t>
            </a:r>
            <a:r>
              <a:rPr lang="fr-FR" dirty="0" err="1"/>
              <a:t>tracking</a:t>
            </a:r>
            <a:r>
              <a:rPr lang="fr-FR" dirty="0"/>
              <a:t> (et la base SQL)</a:t>
            </a:r>
          </a:p>
        </p:txBody>
      </p:sp>
    </p:spTree>
    <p:extLst>
      <p:ext uri="{BB962C8B-B14F-4D97-AF65-F5344CB8AC3E}">
        <p14:creationId xmlns:p14="http://schemas.microsoft.com/office/powerpoint/2010/main" val="4283366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strike="sngStrike" dirty="0"/>
              <a:t>0 – Charger des photos et voir si c'est OK. Droits d'</a:t>
            </a:r>
            <a:r>
              <a:rPr lang="fr-FR" strike="sngStrike" dirty="0" err="1"/>
              <a:t>acces</a:t>
            </a:r>
            <a:r>
              <a:rPr lang="fr-FR" strike="sngStrike" dirty="0"/>
              <a:t> ?</a:t>
            </a:r>
          </a:p>
          <a:p>
            <a:pPr marL="158750" indent="0">
              <a:buNone/>
            </a:pPr>
            <a:r>
              <a:rPr lang="fr-FR" dirty="0"/>
              <a:t>1 - Donner des accès à Dominique pour charger des images sur S3 – EN COURS Lundi 10 juin</a:t>
            </a:r>
          </a:p>
          <a:p>
            <a:pPr marL="158750" indent="0">
              <a:buNone/>
            </a:pPr>
            <a:r>
              <a:rPr lang="fr-FR" dirty="0"/>
              <a:t>2 - Voir avec Quentin ce dont il a besoin pour invoquer un </a:t>
            </a:r>
            <a:r>
              <a:rPr lang="fr-FR" dirty="0" err="1"/>
              <a:t>predict</a:t>
            </a:r>
            <a:r>
              <a:rPr lang="fr-FR" dirty="0"/>
              <a:t>() sur </a:t>
            </a:r>
            <a:r>
              <a:rPr lang="fr-FR" dirty="0" err="1"/>
              <a:t>Heroku</a:t>
            </a:r>
            <a:r>
              <a:rPr lang="fr-FR" dirty="0"/>
              <a:t> (cours?)</a:t>
            </a:r>
          </a:p>
          <a:p>
            <a:pPr marL="158750" indent="0">
              <a:buNone/>
            </a:pPr>
            <a:r>
              <a:rPr lang="fr-FR" dirty="0"/>
              <a:t>3 – Distribuer ce qui est nécessaire pour pouvoir faire tourner un modèle en local sur une machine</a:t>
            </a:r>
          </a:p>
          <a:p>
            <a:pPr marL="158750" indent="0">
              <a:buNone/>
            </a:pPr>
            <a:r>
              <a:rPr lang="fr-FR" dirty="0"/>
              <a:t>4- Trouver une solution ou une alternative à EC2 (ECS, </a:t>
            </a:r>
            <a:r>
              <a:rPr lang="fr-FR" dirty="0" err="1"/>
              <a:t>runpod</a:t>
            </a:r>
            <a:r>
              <a:rPr lang="fr-FR" dirty="0"/>
              <a:t>, google…) </a:t>
            </a:r>
          </a:p>
          <a:p>
            <a:pPr marL="158750" indent="0">
              <a:buNone/>
            </a:pPr>
            <a:r>
              <a:rPr lang="fr-FR" dirty="0"/>
              <a:t>5 – Template de code sklearn/TF</a:t>
            </a:r>
          </a:p>
        </p:txBody>
      </p:sp>
    </p:spTree>
    <p:extLst>
      <p:ext uri="{BB962C8B-B14F-4D97-AF65-F5344CB8AC3E}">
        <p14:creationId xmlns:p14="http://schemas.microsoft.com/office/powerpoint/2010/main" val="3787283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159727" y="110488"/>
            <a:ext cx="767257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155266" y="137258"/>
            <a:ext cx="767703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699" y="865335"/>
            <a:ext cx="4144327" cy="4045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572000" y="865335"/>
            <a:ext cx="4260300" cy="4045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55266" y="110495"/>
            <a:ext cx="767703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869795"/>
            <a:ext cx="8520600" cy="409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pic>
        <p:nvPicPr>
          <p:cNvPr id="69" name="Google Shape;69;p15"/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11700" y="17267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4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kincheck-bucket.s3.eu-west-3.amazonaws.com/skincheck-dataset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u-west-3.console.aws.amazon.com/s3/buckets/skincheck-bucket" TargetMode="External"/><Relationship Id="rId5" Type="http://schemas.openxmlformats.org/officeDocument/2006/relationships/hyperlink" Target="https://eu-west-3.console.aws.amazon.com/s3/buckets?region=eu-west-3&amp;bucketType=general" TargetMode="External"/><Relationship Id="rId4" Type="http://schemas.openxmlformats.org/officeDocument/2006/relationships/hyperlink" Target="https://eu-west-3.console.aws.amazon.com/s3/get-started?region=eu-west-3&amp;bucketType=genera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8882719-D0A3-5B55-C871-F003AC1A6FBE}"/>
              </a:ext>
            </a:extLst>
          </p:cNvPr>
          <p:cNvSpPr/>
          <p:nvPr/>
        </p:nvSpPr>
        <p:spPr>
          <a:xfrm>
            <a:off x="3350799" y="1569428"/>
            <a:ext cx="1685411" cy="2714596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127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D5747AA-8B62-5C79-BC10-9F4115BE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SkinCheck</a:t>
            </a:r>
            <a:r>
              <a:rPr lang="fr-FR" dirty="0"/>
              <a:t> - Objectives</a:t>
            </a:r>
          </a:p>
        </p:txBody>
      </p:sp>
      <p:pic>
        <p:nvPicPr>
          <p:cNvPr id="4" name="Picture 2" descr="Serveur de données - Icônes la mise en réseau gratuites">
            <a:extLst>
              <a:ext uri="{FF2B5EF4-FFF2-40B4-BE49-F238E27FC236}">
                <a16:creationId xmlns:a16="http://schemas.microsoft.com/office/drawing/2014/main" id="{717F07D8-AB39-1663-2BCF-301A9A738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528" y="2523515"/>
            <a:ext cx="867498" cy="8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Ordinateur avec un remplissage uni">
            <a:extLst>
              <a:ext uri="{FF2B5EF4-FFF2-40B4-BE49-F238E27FC236}">
                <a16:creationId xmlns:a16="http://schemas.microsoft.com/office/drawing/2014/main" id="{171BDF44-7979-BAC1-BA99-65B541D80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7019" y="3595380"/>
            <a:ext cx="685800" cy="685800"/>
          </a:xfrm>
          <a:prstGeom prst="rect">
            <a:avLst/>
          </a:prstGeom>
        </p:spPr>
      </p:pic>
      <p:pic>
        <p:nvPicPr>
          <p:cNvPr id="6" name="Picture 2" descr="Serveur de données - Icônes la mise en réseau gratuites">
            <a:extLst>
              <a:ext uri="{FF2B5EF4-FFF2-40B4-BE49-F238E27FC236}">
                <a16:creationId xmlns:a16="http://schemas.microsoft.com/office/drawing/2014/main" id="{B7942790-0D7C-2AFF-BB97-F11C27076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21" y="2519162"/>
            <a:ext cx="867498" cy="8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Base de données avec un remplissage uni">
            <a:extLst>
              <a:ext uri="{FF2B5EF4-FFF2-40B4-BE49-F238E27FC236}">
                <a16:creationId xmlns:a16="http://schemas.microsoft.com/office/drawing/2014/main" id="{C912B127-9006-2475-358D-D9BA774A94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83522" y="2982700"/>
            <a:ext cx="382575" cy="38257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4722831-7D4F-84F9-2575-CBF76C7F93C3}"/>
              </a:ext>
            </a:extLst>
          </p:cNvPr>
          <p:cNvSpPr txBox="1"/>
          <p:nvPr/>
        </p:nvSpPr>
        <p:spPr>
          <a:xfrm>
            <a:off x="159604" y="3149831"/>
            <a:ext cx="598561" cy="2154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675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Data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E5CC60F-E55F-BB01-045D-DB2636F3D02F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469219" y="2948139"/>
            <a:ext cx="846859" cy="477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E938E05-1E91-AB1C-333D-CBB158AF050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036210" y="2957264"/>
            <a:ext cx="776318" cy="517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77BD90E-61C7-545A-7D6C-41BFE296E3FA}"/>
              </a:ext>
            </a:extLst>
          </p:cNvPr>
          <p:cNvGrpSpPr/>
          <p:nvPr/>
        </p:nvGrpSpPr>
        <p:grpSpPr>
          <a:xfrm>
            <a:off x="6025630" y="3935410"/>
            <a:ext cx="685800" cy="685800"/>
            <a:chOff x="3518477" y="2676206"/>
            <a:chExt cx="685800" cy="685800"/>
          </a:xfrm>
        </p:grpSpPr>
        <p:pic>
          <p:nvPicPr>
            <p:cNvPr id="25" name="Graphique 24" descr="Ordinateur avec un remplissage uni">
              <a:extLst>
                <a:ext uri="{FF2B5EF4-FFF2-40B4-BE49-F238E27FC236}">
                  <a16:creationId xmlns:a16="http://schemas.microsoft.com/office/drawing/2014/main" id="{58B98C6B-4E84-6906-C69F-F03FE7557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18477" y="2676206"/>
              <a:ext cx="685800" cy="685800"/>
            </a:xfrm>
            <a:prstGeom prst="rect">
              <a:avLst/>
            </a:prstGeom>
          </p:spPr>
        </p:pic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3C959D3F-A7DE-F337-430A-38BE1E9A4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94735" y="2860818"/>
              <a:ext cx="305329" cy="228556"/>
            </a:xfrm>
            <a:prstGeom prst="rect">
              <a:avLst/>
            </a:prstGeom>
          </p:spPr>
        </p:pic>
      </p:grp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64AB111-5E64-B0CE-170E-10ADD415D98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6277" y="3391013"/>
            <a:ext cx="6635" cy="650582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que 32" descr="Ordinateur avec un remplissage uni">
            <a:extLst>
              <a:ext uri="{FF2B5EF4-FFF2-40B4-BE49-F238E27FC236}">
                <a16:creationId xmlns:a16="http://schemas.microsoft.com/office/drawing/2014/main" id="{BCAC1AA9-5DC8-F914-5F46-7AB93D73E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84140" y="2612419"/>
            <a:ext cx="685800" cy="685800"/>
          </a:xfrm>
          <a:prstGeom prst="rect">
            <a:avLst/>
          </a:prstGeom>
        </p:spPr>
      </p:pic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F912D15A-4AC2-F142-7374-BF328BB1026B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 flipV="1">
            <a:off x="6680026" y="2955319"/>
            <a:ext cx="1004114" cy="194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AD104111-C094-DC8C-EF93-9A384BCC4DAA}"/>
              </a:ext>
            </a:extLst>
          </p:cNvPr>
          <p:cNvSpPr txBox="1"/>
          <p:nvPr/>
        </p:nvSpPr>
        <p:spPr>
          <a:xfrm>
            <a:off x="6886373" y="3000946"/>
            <a:ext cx="605389" cy="184666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675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600" dirty="0" err="1"/>
              <a:t>predict</a:t>
            </a:r>
            <a:r>
              <a:rPr lang="fr-FR" sz="600" dirty="0"/>
              <a:t>()</a:t>
            </a:r>
          </a:p>
        </p:txBody>
      </p:sp>
      <p:grpSp>
        <p:nvGrpSpPr>
          <p:cNvPr id="1031" name="Groupe 1030">
            <a:extLst>
              <a:ext uri="{FF2B5EF4-FFF2-40B4-BE49-F238E27FC236}">
                <a16:creationId xmlns:a16="http://schemas.microsoft.com/office/drawing/2014/main" id="{27408B37-7571-659D-5374-18E36A087DF5}"/>
              </a:ext>
            </a:extLst>
          </p:cNvPr>
          <p:cNvGrpSpPr/>
          <p:nvPr/>
        </p:nvGrpSpPr>
        <p:grpSpPr>
          <a:xfrm>
            <a:off x="1523737" y="3421814"/>
            <a:ext cx="952035" cy="668334"/>
            <a:chOff x="1918907" y="2319014"/>
            <a:chExt cx="952035" cy="668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4915136-7F52-0861-8BFB-648DDFFB0CDE}"/>
                </a:ext>
              </a:extLst>
            </p:cNvPr>
            <p:cNvSpPr/>
            <p:nvPr/>
          </p:nvSpPr>
          <p:spPr>
            <a:xfrm>
              <a:off x="1918907" y="2533806"/>
              <a:ext cx="951105" cy="2205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S3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9E35FDB-22AC-7F4D-2AE0-1F1272A4399D}"/>
                </a:ext>
              </a:extLst>
            </p:cNvPr>
            <p:cNvSpPr txBox="1"/>
            <p:nvPr/>
          </p:nvSpPr>
          <p:spPr>
            <a:xfrm>
              <a:off x="1918908" y="2319014"/>
              <a:ext cx="951105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 sz="675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sz="800" dirty="0" err="1"/>
                <a:t>Storing</a:t>
              </a:r>
              <a:endParaRPr lang="fr-FR" sz="800" dirty="0"/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399C0156-77B2-724E-58C3-CB80A7A69061}"/>
                </a:ext>
              </a:extLst>
            </p:cNvPr>
            <p:cNvSpPr txBox="1"/>
            <p:nvPr/>
          </p:nvSpPr>
          <p:spPr>
            <a:xfrm>
              <a:off x="2570860" y="2771904"/>
              <a:ext cx="300082" cy="215444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95000"/>
                    </a:schemeClr>
                  </a:solidFill>
                </a:rPr>
                <a:t>01</a:t>
              </a:r>
            </a:p>
          </p:txBody>
        </p:sp>
      </p:grpSp>
      <p:grpSp>
        <p:nvGrpSpPr>
          <p:cNvPr id="1036" name="Groupe 1035">
            <a:extLst>
              <a:ext uri="{FF2B5EF4-FFF2-40B4-BE49-F238E27FC236}">
                <a16:creationId xmlns:a16="http://schemas.microsoft.com/office/drawing/2014/main" id="{4A82B162-DEFD-9CB7-B60A-A8E228E98432}"/>
              </a:ext>
            </a:extLst>
          </p:cNvPr>
          <p:cNvGrpSpPr/>
          <p:nvPr/>
        </p:nvGrpSpPr>
        <p:grpSpPr>
          <a:xfrm>
            <a:off x="6375362" y="3826151"/>
            <a:ext cx="806668" cy="452159"/>
            <a:chOff x="6098300" y="4266528"/>
            <a:chExt cx="806668" cy="452159"/>
          </a:xfrm>
        </p:grpSpPr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11D03E1-FE63-49A3-4D06-E97A1449DFC3}"/>
                </a:ext>
              </a:extLst>
            </p:cNvPr>
            <p:cNvSpPr txBox="1"/>
            <p:nvPr/>
          </p:nvSpPr>
          <p:spPr>
            <a:xfrm>
              <a:off x="6098300" y="4266528"/>
              <a:ext cx="802073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675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sz="800" dirty="0"/>
                <a:t>Monitoring</a:t>
              </a:r>
            </a:p>
          </p:txBody>
        </p: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7FB152FA-6981-EA90-83A1-41DAFE3270F3}"/>
                </a:ext>
              </a:extLst>
            </p:cNvPr>
            <p:cNvSpPr txBox="1"/>
            <p:nvPr/>
          </p:nvSpPr>
          <p:spPr>
            <a:xfrm>
              <a:off x="6604886" y="4503243"/>
              <a:ext cx="300082" cy="215444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95000"/>
                    </a:schemeClr>
                  </a:solidFill>
                </a:rPr>
                <a:t>04</a:t>
              </a:r>
            </a:p>
          </p:txBody>
        </p:sp>
      </p:grpSp>
      <p:grpSp>
        <p:nvGrpSpPr>
          <p:cNvPr id="1027" name="Groupe 1026">
            <a:extLst>
              <a:ext uri="{FF2B5EF4-FFF2-40B4-BE49-F238E27FC236}">
                <a16:creationId xmlns:a16="http://schemas.microsoft.com/office/drawing/2014/main" id="{9C71DFE7-C00D-9221-C068-D6B6C4D74F1C}"/>
              </a:ext>
            </a:extLst>
          </p:cNvPr>
          <p:cNvGrpSpPr/>
          <p:nvPr/>
        </p:nvGrpSpPr>
        <p:grpSpPr>
          <a:xfrm>
            <a:off x="4253107" y="881702"/>
            <a:ext cx="1124235" cy="884664"/>
            <a:chOff x="4082059" y="570089"/>
            <a:chExt cx="1124235" cy="88466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7EC46BE-0F3E-CD8B-03B9-18067334CF89}"/>
                </a:ext>
              </a:extLst>
            </p:cNvPr>
            <p:cNvSpPr/>
            <p:nvPr/>
          </p:nvSpPr>
          <p:spPr>
            <a:xfrm>
              <a:off x="4082060" y="785799"/>
              <a:ext cx="1115164" cy="2205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EC2 </a:t>
              </a:r>
              <a:r>
                <a:rPr lang="fr-FR" sz="8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others</a:t>
              </a:r>
              <a:endParaRPr lang="fr-F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E0D268CB-4B06-33FC-48AF-159E508BF0C9}"/>
                </a:ext>
              </a:extLst>
            </p:cNvPr>
            <p:cNvSpPr txBox="1"/>
            <p:nvPr/>
          </p:nvSpPr>
          <p:spPr>
            <a:xfrm>
              <a:off x="4082059" y="1005412"/>
              <a:ext cx="1115164" cy="215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800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dirty="0" err="1"/>
                <a:t>MLFlow</a:t>
              </a:r>
              <a:r>
                <a:rPr lang="fr-FR" dirty="0"/>
                <a:t> </a:t>
              </a:r>
              <a:r>
                <a:rPr lang="fr-FR" dirty="0" err="1"/>
                <a:t>projects</a:t>
              </a:r>
              <a:endParaRPr lang="fr-FR" dirty="0"/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F94A7B61-E32A-5176-ACAA-204F079BF9F1}"/>
                </a:ext>
              </a:extLst>
            </p:cNvPr>
            <p:cNvSpPr txBox="1"/>
            <p:nvPr/>
          </p:nvSpPr>
          <p:spPr>
            <a:xfrm>
              <a:off x="4906212" y="1239309"/>
              <a:ext cx="300082" cy="215444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95000"/>
                    </a:schemeClr>
                  </a:solidFill>
                </a:rPr>
                <a:t>02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85B6C5E1-6C57-B98B-0DA8-28B9893D188A}"/>
                </a:ext>
              </a:extLst>
            </p:cNvPr>
            <p:cNvSpPr txBox="1"/>
            <p:nvPr/>
          </p:nvSpPr>
          <p:spPr>
            <a:xfrm>
              <a:off x="4082059" y="570089"/>
              <a:ext cx="1115164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 sz="675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sz="800" dirty="0"/>
                <a:t>Training</a:t>
              </a:r>
            </a:p>
          </p:txBody>
        </p:sp>
      </p:grpSp>
      <p:pic>
        <p:nvPicPr>
          <p:cNvPr id="47" name="Graphique 46" descr="Nuage avec un remplissage uni">
            <a:extLst>
              <a:ext uri="{FF2B5EF4-FFF2-40B4-BE49-F238E27FC236}">
                <a16:creationId xmlns:a16="http://schemas.microsoft.com/office/drawing/2014/main" id="{EAA36F96-0FAE-1D0A-E12A-AA22913FAB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9634" y="2615657"/>
            <a:ext cx="664963" cy="664963"/>
          </a:xfrm>
          <a:prstGeom prst="rect">
            <a:avLst/>
          </a:prstGeom>
        </p:spPr>
      </p:pic>
      <p:grpSp>
        <p:nvGrpSpPr>
          <p:cNvPr id="56" name="Groupe 55">
            <a:extLst>
              <a:ext uri="{FF2B5EF4-FFF2-40B4-BE49-F238E27FC236}">
                <a16:creationId xmlns:a16="http://schemas.microsoft.com/office/drawing/2014/main" id="{2C2DF18E-AC16-43EF-C64A-8E7B5B3DB147}"/>
              </a:ext>
            </a:extLst>
          </p:cNvPr>
          <p:cNvGrpSpPr/>
          <p:nvPr/>
        </p:nvGrpSpPr>
        <p:grpSpPr>
          <a:xfrm rot="20850387">
            <a:off x="4744057" y="3663044"/>
            <a:ext cx="1037697" cy="1016278"/>
            <a:chOff x="700951" y="3221919"/>
            <a:chExt cx="1037697" cy="1016278"/>
          </a:xfrm>
          <a:solidFill>
            <a:srgbClr val="C00000"/>
          </a:solidFill>
        </p:grpSpPr>
        <p:pic>
          <p:nvPicPr>
            <p:cNvPr id="54" name="Graphique 53" descr="Ligne fléchée : faire pivoter à droite avec un remplissage uni">
              <a:extLst>
                <a:ext uri="{FF2B5EF4-FFF2-40B4-BE49-F238E27FC236}">
                  <a16:creationId xmlns:a16="http://schemas.microsoft.com/office/drawing/2014/main" id="{9A92D136-E70E-C007-E650-A2D70CD4F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24248" y="3221919"/>
              <a:ext cx="914400" cy="914400"/>
            </a:xfrm>
            <a:prstGeom prst="rect">
              <a:avLst/>
            </a:prstGeom>
          </p:spPr>
        </p:pic>
        <p:pic>
          <p:nvPicPr>
            <p:cNvPr id="55" name="Graphique 54" descr="Ligne fléchée : faire pivoter à droite avec un remplissage uni">
              <a:extLst>
                <a:ext uri="{FF2B5EF4-FFF2-40B4-BE49-F238E27FC236}">
                  <a16:creationId xmlns:a16="http://schemas.microsoft.com/office/drawing/2014/main" id="{C063199A-312E-B148-3C65-8FAC334C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0331277">
              <a:off x="700951" y="3323797"/>
              <a:ext cx="914400" cy="914400"/>
            </a:xfrm>
            <a:prstGeom prst="rect">
              <a:avLst/>
            </a:prstGeom>
          </p:spPr>
        </p:pic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42D4720D-D86B-CDF4-BA54-47094D836E44}"/>
              </a:ext>
            </a:extLst>
          </p:cNvPr>
          <p:cNvSpPr txBox="1"/>
          <p:nvPr/>
        </p:nvSpPr>
        <p:spPr>
          <a:xfrm>
            <a:off x="5263911" y="4401866"/>
            <a:ext cx="528500" cy="184666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 err="1"/>
              <a:t>Iterate</a:t>
            </a:r>
            <a:endParaRPr lang="fr-FR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B2E8F991-E10B-B949-C93B-A5A143398AB3}"/>
              </a:ext>
            </a:extLst>
          </p:cNvPr>
          <p:cNvSpPr txBox="1"/>
          <p:nvPr/>
        </p:nvSpPr>
        <p:spPr>
          <a:xfrm>
            <a:off x="3469206" y="1608940"/>
            <a:ext cx="1452011" cy="184666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/>
              <a:t>Multiple </a:t>
            </a:r>
            <a:r>
              <a:rPr lang="fr-FR" dirty="0" err="1"/>
              <a:t>models</a:t>
            </a:r>
            <a:r>
              <a:rPr lang="fr-FR" dirty="0"/>
              <a:t>, </a:t>
            </a:r>
            <a:r>
              <a:rPr lang="fr-FR" dirty="0" err="1"/>
              <a:t>various</a:t>
            </a:r>
            <a:r>
              <a:rPr lang="fr-FR" dirty="0"/>
              <a:t> HW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7CB98866-60DE-CAB4-E3DA-4474A06D043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8118" t="7108" r="12015" b="4195"/>
          <a:stretch/>
        </p:blipFill>
        <p:spPr>
          <a:xfrm>
            <a:off x="8312689" y="3196437"/>
            <a:ext cx="273554" cy="2853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Gpu - Icônes ordinateur gratuites">
            <a:extLst>
              <a:ext uri="{FF2B5EF4-FFF2-40B4-BE49-F238E27FC236}">
                <a16:creationId xmlns:a16="http://schemas.microsoft.com/office/drawing/2014/main" id="{0728D59F-5B9E-737F-DE8A-669524645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031" y="2745511"/>
            <a:ext cx="737811" cy="73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8" name="Groupe 1027">
            <a:extLst>
              <a:ext uri="{FF2B5EF4-FFF2-40B4-BE49-F238E27FC236}">
                <a16:creationId xmlns:a16="http://schemas.microsoft.com/office/drawing/2014/main" id="{BAF9EED9-AED1-DC68-2DCE-26FB79C6239A}"/>
              </a:ext>
            </a:extLst>
          </p:cNvPr>
          <p:cNvGrpSpPr/>
          <p:nvPr/>
        </p:nvGrpSpPr>
        <p:grpSpPr>
          <a:xfrm>
            <a:off x="7811770" y="2090576"/>
            <a:ext cx="880426" cy="871858"/>
            <a:chOff x="7847330" y="2494196"/>
            <a:chExt cx="880426" cy="871858"/>
          </a:xfrm>
        </p:grpSpPr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D274B890-A8EE-A186-7126-825C2C23FECC}"/>
                </a:ext>
              </a:extLst>
            </p:cNvPr>
            <p:cNvSpPr txBox="1"/>
            <p:nvPr/>
          </p:nvSpPr>
          <p:spPr>
            <a:xfrm>
              <a:off x="7847331" y="2494196"/>
              <a:ext cx="874208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675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sz="800" dirty="0" err="1"/>
                <a:t>Consuming</a:t>
              </a:r>
              <a:endParaRPr lang="fr-FR" sz="800" dirty="0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6ABD733F-89FD-A412-51AF-EFF2B0DBD600}"/>
                </a:ext>
              </a:extLst>
            </p:cNvPr>
            <p:cNvSpPr txBox="1"/>
            <p:nvPr/>
          </p:nvSpPr>
          <p:spPr>
            <a:xfrm>
              <a:off x="8427674" y="3150610"/>
              <a:ext cx="300082" cy="215444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95000"/>
                    </a:schemeClr>
                  </a:solidFill>
                </a:rPr>
                <a:t>05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10532C8-67F5-5F96-A53D-F1BD08EFDC8B}"/>
                </a:ext>
              </a:extLst>
            </p:cNvPr>
            <p:cNvSpPr/>
            <p:nvPr/>
          </p:nvSpPr>
          <p:spPr>
            <a:xfrm>
              <a:off x="7847330" y="2698676"/>
              <a:ext cx="874208" cy="2205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API+Web</a:t>
              </a:r>
              <a:r>
                <a:rPr lang="fr-FR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App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39A85152-5F2B-F7A8-9D12-C4A32B754764}"/>
                </a:ext>
              </a:extLst>
            </p:cNvPr>
            <p:cNvSpPr txBox="1"/>
            <p:nvPr/>
          </p:nvSpPr>
          <p:spPr>
            <a:xfrm>
              <a:off x="7847330" y="2908797"/>
              <a:ext cx="874208" cy="215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Flask</a:t>
              </a:r>
            </a:p>
          </p:txBody>
        </p:sp>
      </p:grpSp>
      <p:grpSp>
        <p:nvGrpSpPr>
          <p:cNvPr id="1030" name="Groupe 1029">
            <a:extLst>
              <a:ext uri="{FF2B5EF4-FFF2-40B4-BE49-F238E27FC236}">
                <a16:creationId xmlns:a16="http://schemas.microsoft.com/office/drawing/2014/main" id="{0283DBA2-E154-B24E-00E4-B2111440E40D}"/>
              </a:ext>
            </a:extLst>
          </p:cNvPr>
          <p:cNvGrpSpPr/>
          <p:nvPr/>
        </p:nvGrpSpPr>
        <p:grpSpPr>
          <a:xfrm>
            <a:off x="5674190" y="1904674"/>
            <a:ext cx="1102014" cy="878854"/>
            <a:chOff x="5550125" y="861609"/>
            <a:chExt cx="1102014" cy="8788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D7D3CD-81D5-4848-C5A0-5012687582FD}"/>
                </a:ext>
              </a:extLst>
            </p:cNvPr>
            <p:cNvSpPr/>
            <p:nvPr/>
          </p:nvSpPr>
          <p:spPr>
            <a:xfrm>
              <a:off x="5550125" y="1075311"/>
              <a:ext cx="1096351" cy="2205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Heroku</a:t>
              </a:r>
              <a:endParaRPr lang="fr-F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A671C5B9-A334-3D52-FB83-E43BEEFB2500}"/>
                </a:ext>
              </a:extLst>
            </p:cNvPr>
            <p:cNvSpPr txBox="1"/>
            <p:nvPr/>
          </p:nvSpPr>
          <p:spPr>
            <a:xfrm>
              <a:off x="5550125" y="1294701"/>
              <a:ext cx="1096351" cy="215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MLFlow</a:t>
              </a:r>
              <a:r>
                <a:rPr lang="fr-F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fr-F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tracking</a:t>
              </a:r>
              <a:endParaRPr lang="fr-FR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0C67B44A-0F47-AFCD-9934-9CBFA7BCD508}"/>
                </a:ext>
              </a:extLst>
            </p:cNvPr>
            <p:cNvSpPr txBox="1"/>
            <p:nvPr/>
          </p:nvSpPr>
          <p:spPr>
            <a:xfrm>
              <a:off x="5550125" y="861609"/>
              <a:ext cx="1096351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 sz="675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sz="800" dirty="0" err="1"/>
                <a:t>Tracking</a:t>
              </a:r>
              <a:endParaRPr lang="fr-FR" sz="800" dirty="0"/>
            </a:p>
          </p:txBody>
        </p:sp>
        <p:sp>
          <p:nvSpPr>
            <p:cNvPr id="1029" name="ZoneTexte 1028">
              <a:extLst>
                <a:ext uri="{FF2B5EF4-FFF2-40B4-BE49-F238E27FC236}">
                  <a16:creationId xmlns:a16="http://schemas.microsoft.com/office/drawing/2014/main" id="{D7A7CEEA-60D3-E981-000D-38CC7FF6265D}"/>
                </a:ext>
              </a:extLst>
            </p:cNvPr>
            <p:cNvSpPr txBox="1"/>
            <p:nvPr/>
          </p:nvSpPr>
          <p:spPr>
            <a:xfrm>
              <a:off x="6352057" y="1525019"/>
              <a:ext cx="300082" cy="215444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95000"/>
                    </a:schemeClr>
                  </a:solidFill>
                </a:rPr>
                <a:t>03</a:t>
              </a:r>
            </a:p>
          </p:txBody>
        </p:sp>
      </p:grpSp>
      <p:cxnSp>
        <p:nvCxnSpPr>
          <p:cNvPr id="1032" name="Connecteur droit avec flèche 1031">
            <a:extLst>
              <a:ext uri="{FF2B5EF4-FFF2-40B4-BE49-F238E27FC236}">
                <a16:creationId xmlns:a16="http://schemas.microsoft.com/office/drawing/2014/main" id="{6DEDE52E-6D8A-A403-BA05-57BC07F03271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814597" y="2948139"/>
            <a:ext cx="846859" cy="4772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6" name="Image 1055">
            <a:extLst>
              <a:ext uri="{FF2B5EF4-FFF2-40B4-BE49-F238E27FC236}">
                <a16:creationId xmlns:a16="http://schemas.microsoft.com/office/drawing/2014/main" id="{FD93E48A-D1E5-FD02-1902-875615C4177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61014" y="1913668"/>
            <a:ext cx="771946" cy="77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3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5DBC86D-16C2-74F5-CB1A-24EB15EF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8959755-C53E-C10C-F733-C02BDE453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587" y="1006298"/>
            <a:ext cx="3606365" cy="400068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55ABAAB-F597-8CBB-F27D-0EAE21F14919}"/>
              </a:ext>
            </a:extLst>
          </p:cNvPr>
          <p:cNvSpPr txBox="1"/>
          <p:nvPr/>
        </p:nvSpPr>
        <p:spPr>
          <a:xfrm>
            <a:off x="5757503" y="2376970"/>
            <a:ext cx="2175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Recall = </a:t>
            </a:r>
            <a:r>
              <a:rPr lang="fr-FR" dirty="0" err="1"/>
              <a:t>Sensitivity</a:t>
            </a:r>
            <a:br>
              <a:rPr lang="fr-FR" dirty="0"/>
            </a:br>
            <a:r>
              <a:rPr lang="fr-FR" dirty="0" err="1"/>
              <a:t>Specificity</a:t>
            </a:r>
            <a:r>
              <a:rPr lang="fr-FR" dirty="0"/>
              <a:t> = TN/(TN+FP)</a:t>
            </a:r>
          </a:p>
        </p:txBody>
      </p:sp>
    </p:spTree>
    <p:extLst>
      <p:ext uri="{BB962C8B-B14F-4D97-AF65-F5344CB8AC3E}">
        <p14:creationId xmlns:p14="http://schemas.microsoft.com/office/powerpoint/2010/main" val="292342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ED15ACDC-45A2-1D17-8E2F-DFDD19F1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4 classes utilisées par Dominique (12/6)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9B5F365-6DD3-15AA-809E-999F4076E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99" y="1202098"/>
            <a:ext cx="3168931" cy="180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8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2F9C309-7D5D-C662-F168-F47EFE58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1707192-8EA9-B8C4-2796-A9326B207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90" y="846928"/>
            <a:ext cx="8191544" cy="415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53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9188E85-1A0F-1F68-2DE0-C502FDCE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32C22-5728-A023-A34E-0450A604D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15" y="774219"/>
            <a:ext cx="5913735" cy="430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5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30DE29E-1103-B919-B8D5-96B7BA31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88E24C-4200-9A54-4926-E69301909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74" y="864191"/>
            <a:ext cx="8324880" cy="410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08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D476A8F-862C-DD63-9580-A07CAD6C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CE4E53F-42B7-DBAE-D683-F48E37635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7" y="784735"/>
            <a:ext cx="7889573" cy="417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2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8882719-D0A3-5B55-C871-F003AC1A6FBE}"/>
              </a:ext>
            </a:extLst>
          </p:cNvPr>
          <p:cNvSpPr/>
          <p:nvPr/>
        </p:nvSpPr>
        <p:spPr>
          <a:xfrm>
            <a:off x="3350799" y="1569428"/>
            <a:ext cx="1685411" cy="2714596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127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D5747AA-8B62-5C79-BC10-9F4115BE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SkinCheck</a:t>
            </a:r>
            <a:r>
              <a:rPr lang="fr-FR" dirty="0"/>
              <a:t> - Objectives</a:t>
            </a:r>
          </a:p>
        </p:txBody>
      </p:sp>
      <p:pic>
        <p:nvPicPr>
          <p:cNvPr id="5" name="Graphique 4" descr="Ordinateur avec un remplissage uni">
            <a:extLst>
              <a:ext uri="{FF2B5EF4-FFF2-40B4-BE49-F238E27FC236}">
                <a16:creationId xmlns:a16="http://schemas.microsoft.com/office/drawing/2014/main" id="{171BDF44-7979-BAC1-BA99-65B541D80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7019" y="3595380"/>
            <a:ext cx="685800" cy="685800"/>
          </a:xfrm>
          <a:prstGeom prst="rect">
            <a:avLst/>
          </a:prstGeom>
        </p:spPr>
      </p:pic>
      <p:pic>
        <p:nvPicPr>
          <p:cNvPr id="6" name="Picture 2" descr="Serveur de données - Icônes la mise en réseau gratuites">
            <a:extLst>
              <a:ext uri="{FF2B5EF4-FFF2-40B4-BE49-F238E27FC236}">
                <a16:creationId xmlns:a16="http://schemas.microsoft.com/office/drawing/2014/main" id="{B7942790-0D7C-2AFF-BB97-F11C27076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21" y="2519162"/>
            <a:ext cx="867498" cy="8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1D7ABDEC-5A23-ECDF-0311-34001DB556DB}"/>
              </a:ext>
            </a:extLst>
          </p:cNvPr>
          <p:cNvGrpSpPr/>
          <p:nvPr/>
        </p:nvGrpSpPr>
        <p:grpSpPr>
          <a:xfrm>
            <a:off x="5683522" y="2523515"/>
            <a:ext cx="996504" cy="867498"/>
            <a:chOff x="5683522" y="2523515"/>
            <a:chExt cx="996504" cy="867498"/>
          </a:xfrm>
        </p:grpSpPr>
        <p:pic>
          <p:nvPicPr>
            <p:cNvPr id="4" name="Picture 2" descr="Serveur de données - Icônes la mise en réseau gratuites">
              <a:extLst>
                <a:ext uri="{FF2B5EF4-FFF2-40B4-BE49-F238E27FC236}">
                  <a16:creationId xmlns:a16="http://schemas.microsoft.com/office/drawing/2014/main" id="{717F07D8-AB39-1663-2BCF-301A9A7386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528" y="2523515"/>
              <a:ext cx="867498" cy="867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Graphique 6" descr="Base de données avec un remplissage uni">
              <a:extLst>
                <a:ext uri="{FF2B5EF4-FFF2-40B4-BE49-F238E27FC236}">
                  <a16:creationId xmlns:a16="http://schemas.microsoft.com/office/drawing/2014/main" id="{C912B127-9006-2475-358D-D9BA774A9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83522" y="2982700"/>
              <a:ext cx="382575" cy="382575"/>
            </a:xfrm>
            <a:prstGeom prst="rect">
              <a:avLst/>
            </a:prstGeom>
          </p:spPr>
        </p:pic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54722831-7D4F-84F9-2575-CBF76C7F93C3}"/>
              </a:ext>
            </a:extLst>
          </p:cNvPr>
          <p:cNvSpPr txBox="1"/>
          <p:nvPr/>
        </p:nvSpPr>
        <p:spPr>
          <a:xfrm>
            <a:off x="159604" y="3149831"/>
            <a:ext cx="598561" cy="2154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675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Data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E5CC60F-E55F-BB01-045D-DB2636F3D02F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469219" y="2948139"/>
            <a:ext cx="846859" cy="477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E938E05-1E91-AB1C-333D-CBB158AF050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036210" y="2957264"/>
            <a:ext cx="776318" cy="517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64AB111-5E64-B0CE-170E-10ADD415D98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6277" y="3391013"/>
            <a:ext cx="6635" cy="650582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que 32" descr="Ordinateur avec un remplissage uni">
            <a:extLst>
              <a:ext uri="{FF2B5EF4-FFF2-40B4-BE49-F238E27FC236}">
                <a16:creationId xmlns:a16="http://schemas.microsoft.com/office/drawing/2014/main" id="{BCAC1AA9-5DC8-F914-5F46-7AB93D73E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4140" y="2612419"/>
            <a:ext cx="685800" cy="685800"/>
          </a:xfrm>
          <a:prstGeom prst="rect">
            <a:avLst/>
          </a:prstGeom>
        </p:spPr>
      </p:pic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F912D15A-4AC2-F142-7374-BF328BB1026B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 flipV="1">
            <a:off x="6680026" y="2955319"/>
            <a:ext cx="1004114" cy="194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Groupe 1030">
            <a:extLst>
              <a:ext uri="{FF2B5EF4-FFF2-40B4-BE49-F238E27FC236}">
                <a16:creationId xmlns:a16="http://schemas.microsoft.com/office/drawing/2014/main" id="{27408B37-7571-659D-5374-18E36A087DF5}"/>
              </a:ext>
            </a:extLst>
          </p:cNvPr>
          <p:cNvGrpSpPr/>
          <p:nvPr/>
        </p:nvGrpSpPr>
        <p:grpSpPr>
          <a:xfrm>
            <a:off x="1523737" y="3421814"/>
            <a:ext cx="951106" cy="435318"/>
            <a:chOff x="1918907" y="2319014"/>
            <a:chExt cx="951106" cy="43531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4915136-7F52-0861-8BFB-648DDFFB0CDE}"/>
                </a:ext>
              </a:extLst>
            </p:cNvPr>
            <p:cNvSpPr/>
            <p:nvPr/>
          </p:nvSpPr>
          <p:spPr>
            <a:xfrm>
              <a:off x="1918907" y="2533806"/>
              <a:ext cx="951105" cy="2205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S3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9E35FDB-22AC-7F4D-2AE0-1F1272A4399D}"/>
                </a:ext>
              </a:extLst>
            </p:cNvPr>
            <p:cNvSpPr txBox="1"/>
            <p:nvPr/>
          </p:nvSpPr>
          <p:spPr>
            <a:xfrm>
              <a:off x="1918908" y="2319014"/>
              <a:ext cx="951105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 sz="675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sz="800" dirty="0" err="1"/>
                <a:t>Storing</a:t>
              </a:r>
              <a:endParaRPr lang="fr-FR" sz="800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ED725BF-90E5-1579-3A48-8DC4BFCF831D}"/>
              </a:ext>
            </a:extLst>
          </p:cNvPr>
          <p:cNvGrpSpPr/>
          <p:nvPr/>
        </p:nvGrpSpPr>
        <p:grpSpPr>
          <a:xfrm>
            <a:off x="6025630" y="3826151"/>
            <a:ext cx="1151805" cy="795059"/>
            <a:chOff x="6025630" y="3826151"/>
            <a:chExt cx="1151805" cy="795059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877BD90E-61C7-545A-7D6C-41BFE296E3FA}"/>
                </a:ext>
              </a:extLst>
            </p:cNvPr>
            <p:cNvGrpSpPr/>
            <p:nvPr/>
          </p:nvGrpSpPr>
          <p:grpSpPr>
            <a:xfrm>
              <a:off x="6025630" y="3935410"/>
              <a:ext cx="685800" cy="685800"/>
              <a:chOff x="3518477" y="2676206"/>
              <a:chExt cx="685800" cy="685800"/>
            </a:xfrm>
          </p:grpSpPr>
          <p:pic>
            <p:nvPicPr>
              <p:cNvPr id="25" name="Graphique 24" descr="Ordinateur avec un remplissage uni">
                <a:extLst>
                  <a:ext uri="{FF2B5EF4-FFF2-40B4-BE49-F238E27FC236}">
                    <a16:creationId xmlns:a16="http://schemas.microsoft.com/office/drawing/2014/main" id="{58B98C6B-4E84-6906-C69F-F03FE75577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518477" y="2676206"/>
                <a:ext cx="685800" cy="685800"/>
              </a:xfrm>
              <a:prstGeom prst="rect">
                <a:avLst/>
              </a:prstGeom>
            </p:spPr>
          </p:pic>
          <p:pic>
            <p:nvPicPr>
              <p:cNvPr id="26" name="Image 25">
                <a:extLst>
                  <a:ext uri="{FF2B5EF4-FFF2-40B4-BE49-F238E27FC236}">
                    <a16:creationId xmlns:a16="http://schemas.microsoft.com/office/drawing/2014/main" id="{3C959D3F-A7DE-F337-430A-38BE1E9A40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94735" y="2860818"/>
                <a:ext cx="305329" cy="228556"/>
              </a:xfrm>
              <a:prstGeom prst="rect">
                <a:avLst/>
              </a:prstGeom>
            </p:spPr>
          </p:pic>
        </p:grp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11D03E1-FE63-49A3-4D06-E97A1449DFC3}"/>
                </a:ext>
              </a:extLst>
            </p:cNvPr>
            <p:cNvSpPr txBox="1"/>
            <p:nvPr/>
          </p:nvSpPr>
          <p:spPr>
            <a:xfrm>
              <a:off x="6375362" y="3826151"/>
              <a:ext cx="802073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675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sz="800" dirty="0"/>
                <a:t>Monitoring</a:t>
              </a:r>
            </a:p>
          </p:txBody>
        </p:sp>
      </p:grpSp>
      <p:grpSp>
        <p:nvGrpSpPr>
          <p:cNvPr id="1027" name="Groupe 1026">
            <a:extLst>
              <a:ext uri="{FF2B5EF4-FFF2-40B4-BE49-F238E27FC236}">
                <a16:creationId xmlns:a16="http://schemas.microsoft.com/office/drawing/2014/main" id="{9C71DFE7-C00D-9221-C068-D6B6C4D74F1C}"/>
              </a:ext>
            </a:extLst>
          </p:cNvPr>
          <p:cNvGrpSpPr/>
          <p:nvPr/>
        </p:nvGrpSpPr>
        <p:grpSpPr>
          <a:xfrm>
            <a:off x="4253107" y="881702"/>
            <a:ext cx="1115165" cy="650767"/>
            <a:chOff x="4082059" y="570089"/>
            <a:chExt cx="1115165" cy="65076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7EC46BE-0F3E-CD8B-03B9-18067334CF89}"/>
                </a:ext>
              </a:extLst>
            </p:cNvPr>
            <p:cNvSpPr/>
            <p:nvPr/>
          </p:nvSpPr>
          <p:spPr>
            <a:xfrm>
              <a:off x="4082060" y="785799"/>
              <a:ext cx="1115164" cy="2205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EC2 </a:t>
              </a:r>
              <a:r>
                <a:rPr lang="fr-FR" sz="8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others</a:t>
              </a:r>
              <a:endParaRPr lang="fr-F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E0D268CB-4B06-33FC-48AF-159E508BF0C9}"/>
                </a:ext>
              </a:extLst>
            </p:cNvPr>
            <p:cNvSpPr txBox="1"/>
            <p:nvPr/>
          </p:nvSpPr>
          <p:spPr>
            <a:xfrm>
              <a:off x="4082059" y="1005412"/>
              <a:ext cx="1115164" cy="215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800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dirty="0" err="1"/>
                <a:t>MLFlow</a:t>
              </a:r>
              <a:r>
                <a:rPr lang="fr-FR" dirty="0"/>
                <a:t> </a:t>
              </a:r>
              <a:r>
                <a:rPr lang="fr-FR" dirty="0" err="1"/>
                <a:t>projects</a:t>
              </a:r>
              <a:endParaRPr lang="fr-FR" dirty="0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85B6C5E1-6C57-B98B-0DA8-28B9893D188A}"/>
                </a:ext>
              </a:extLst>
            </p:cNvPr>
            <p:cNvSpPr txBox="1"/>
            <p:nvPr/>
          </p:nvSpPr>
          <p:spPr>
            <a:xfrm>
              <a:off x="4082059" y="570089"/>
              <a:ext cx="1115164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 sz="675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sz="800" dirty="0"/>
                <a:t>Training</a:t>
              </a:r>
            </a:p>
          </p:txBody>
        </p:sp>
      </p:grpSp>
      <p:pic>
        <p:nvPicPr>
          <p:cNvPr id="47" name="Graphique 46" descr="Nuage avec un remplissage uni">
            <a:extLst>
              <a:ext uri="{FF2B5EF4-FFF2-40B4-BE49-F238E27FC236}">
                <a16:creationId xmlns:a16="http://schemas.microsoft.com/office/drawing/2014/main" id="{EAA36F96-0FAE-1D0A-E12A-AA22913FAB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9634" y="2615657"/>
            <a:ext cx="664963" cy="664963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DE30BA35-B98E-D8A5-C9E9-90092CB10684}"/>
              </a:ext>
            </a:extLst>
          </p:cNvPr>
          <p:cNvGrpSpPr/>
          <p:nvPr/>
        </p:nvGrpSpPr>
        <p:grpSpPr>
          <a:xfrm>
            <a:off x="4744057" y="3663044"/>
            <a:ext cx="1048354" cy="1016278"/>
            <a:chOff x="4744057" y="3663044"/>
            <a:chExt cx="1048354" cy="1016278"/>
          </a:xfrm>
        </p:grpSpPr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2C2DF18E-AC16-43EF-C64A-8E7B5B3DB147}"/>
                </a:ext>
              </a:extLst>
            </p:cNvPr>
            <p:cNvGrpSpPr/>
            <p:nvPr/>
          </p:nvGrpSpPr>
          <p:grpSpPr>
            <a:xfrm rot="20850387">
              <a:off x="4744057" y="3663044"/>
              <a:ext cx="1037697" cy="1016278"/>
              <a:chOff x="700951" y="3221919"/>
              <a:chExt cx="1037697" cy="1016278"/>
            </a:xfrm>
            <a:solidFill>
              <a:srgbClr val="C00000"/>
            </a:solidFill>
          </p:grpSpPr>
          <p:pic>
            <p:nvPicPr>
              <p:cNvPr id="54" name="Graphique 53" descr="Ligne fléchée : faire pivoter à droite avec un remplissage uni">
                <a:extLst>
                  <a:ext uri="{FF2B5EF4-FFF2-40B4-BE49-F238E27FC236}">
                    <a16:creationId xmlns:a16="http://schemas.microsoft.com/office/drawing/2014/main" id="{9A92D136-E70E-C007-E650-A2D70CD4F3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24248" y="322191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5" name="Graphique 54" descr="Ligne fléchée : faire pivoter à droite avec un remplissage uni">
                <a:extLst>
                  <a:ext uri="{FF2B5EF4-FFF2-40B4-BE49-F238E27FC236}">
                    <a16:creationId xmlns:a16="http://schemas.microsoft.com/office/drawing/2014/main" id="{C063199A-312E-B148-3C65-8FAC334CC4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rot="10331277">
                <a:off x="700951" y="3323797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42D4720D-D86B-CDF4-BA54-47094D836E44}"/>
                </a:ext>
              </a:extLst>
            </p:cNvPr>
            <p:cNvSpPr txBox="1"/>
            <p:nvPr/>
          </p:nvSpPr>
          <p:spPr>
            <a:xfrm>
              <a:off x="5263911" y="4401866"/>
              <a:ext cx="528500" cy="184666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 sz="600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dirty="0" err="1"/>
                <a:t>Iterate</a:t>
              </a:r>
              <a:endParaRPr lang="fr-FR" dirty="0"/>
            </a:p>
          </p:txBody>
        </p:sp>
      </p:grpSp>
      <p:pic>
        <p:nvPicPr>
          <p:cNvPr id="60" name="Image 59">
            <a:extLst>
              <a:ext uri="{FF2B5EF4-FFF2-40B4-BE49-F238E27FC236}">
                <a16:creationId xmlns:a16="http://schemas.microsoft.com/office/drawing/2014/main" id="{7CB98866-60DE-CAB4-E3DA-4474A06D043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8118" t="7108" r="12015" b="4195"/>
          <a:stretch/>
        </p:blipFill>
        <p:spPr>
          <a:xfrm>
            <a:off x="8312689" y="3196437"/>
            <a:ext cx="273554" cy="2853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Gpu - Icônes ordinateur gratuites">
            <a:extLst>
              <a:ext uri="{FF2B5EF4-FFF2-40B4-BE49-F238E27FC236}">
                <a16:creationId xmlns:a16="http://schemas.microsoft.com/office/drawing/2014/main" id="{0728D59F-5B9E-737F-DE8A-669524645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031" y="2745511"/>
            <a:ext cx="737811" cy="73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8" name="Groupe 1027">
            <a:extLst>
              <a:ext uri="{FF2B5EF4-FFF2-40B4-BE49-F238E27FC236}">
                <a16:creationId xmlns:a16="http://schemas.microsoft.com/office/drawing/2014/main" id="{BAF9EED9-AED1-DC68-2DCE-26FB79C6239A}"/>
              </a:ext>
            </a:extLst>
          </p:cNvPr>
          <p:cNvGrpSpPr/>
          <p:nvPr/>
        </p:nvGrpSpPr>
        <p:grpSpPr>
          <a:xfrm>
            <a:off x="7811770" y="2090576"/>
            <a:ext cx="874209" cy="630045"/>
            <a:chOff x="7847330" y="2494196"/>
            <a:chExt cx="874209" cy="630045"/>
          </a:xfrm>
        </p:grpSpPr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D274B890-A8EE-A186-7126-825C2C23FECC}"/>
                </a:ext>
              </a:extLst>
            </p:cNvPr>
            <p:cNvSpPr txBox="1"/>
            <p:nvPr/>
          </p:nvSpPr>
          <p:spPr>
            <a:xfrm>
              <a:off x="7847331" y="2494196"/>
              <a:ext cx="874208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675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sz="800" dirty="0" err="1"/>
                <a:t>Consuming</a:t>
              </a:r>
              <a:endParaRPr lang="fr-FR" sz="8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10532C8-67F5-5F96-A53D-F1BD08EFDC8B}"/>
                </a:ext>
              </a:extLst>
            </p:cNvPr>
            <p:cNvSpPr/>
            <p:nvPr/>
          </p:nvSpPr>
          <p:spPr>
            <a:xfrm>
              <a:off x="7847330" y="2698676"/>
              <a:ext cx="874208" cy="2205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API+Web</a:t>
              </a:r>
              <a:r>
                <a:rPr lang="fr-FR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App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39A85152-5F2B-F7A8-9D12-C4A32B754764}"/>
                </a:ext>
              </a:extLst>
            </p:cNvPr>
            <p:cNvSpPr txBox="1"/>
            <p:nvPr/>
          </p:nvSpPr>
          <p:spPr>
            <a:xfrm>
              <a:off x="7847330" y="2908797"/>
              <a:ext cx="874208" cy="215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Flask</a:t>
              </a:r>
            </a:p>
          </p:txBody>
        </p:sp>
      </p:grpSp>
      <p:grpSp>
        <p:nvGrpSpPr>
          <p:cNvPr id="1030" name="Groupe 1029">
            <a:extLst>
              <a:ext uri="{FF2B5EF4-FFF2-40B4-BE49-F238E27FC236}">
                <a16:creationId xmlns:a16="http://schemas.microsoft.com/office/drawing/2014/main" id="{0283DBA2-E154-B24E-00E4-B2111440E40D}"/>
              </a:ext>
            </a:extLst>
          </p:cNvPr>
          <p:cNvGrpSpPr/>
          <p:nvPr/>
        </p:nvGrpSpPr>
        <p:grpSpPr>
          <a:xfrm>
            <a:off x="5674190" y="1904674"/>
            <a:ext cx="1096351" cy="648536"/>
            <a:chOff x="5550125" y="861609"/>
            <a:chExt cx="1096351" cy="64853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D7D3CD-81D5-4848-C5A0-5012687582FD}"/>
                </a:ext>
              </a:extLst>
            </p:cNvPr>
            <p:cNvSpPr/>
            <p:nvPr/>
          </p:nvSpPr>
          <p:spPr>
            <a:xfrm>
              <a:off x="5550125" y="1075311"/>
              <a:ext cx="1096351" cy="2205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Heroku</a:t>
              </a:r>
              <a:endParaRPr lang="fr-F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A671C5B9-A334-3D52-FB83-E43BEEFB2500}"/>
                </a:ext>
              </a:extLst>
            </p:cNvPr>
            <p:cNvSpPr txBox="1"/>
            <p:nvPr/>
          </p:nvSpPr>
          <p:spPr>
            <a:xfrm>
              <a:off x="5550125" y="1294701"/>
              <a:ext cx="1096351" cy="215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MLFlow</a:t>
              </a:r>
              <a:r>
                <a:rPr lang="fr-F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fr-F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tracking</a:t>
              </a:r>
              <a:endParaRPr lang="fr-FR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0C67B44A-0F47-AFCD-9934-9CBFA7BCD508}"/>
                </a:ext>
              </a:extLst>
            </p:cNvPr>
            <p:cNvSpPr txBox="1"/>
            <p:nvPr/>
          </p:nvSpPr>
          <p:spPr>
            <a:xfrm>
              <a:off x="5550125" y="861609"/>
              <a:ext cx="1096351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 sz="675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sz="800" dirty="0" err="1"/>
                <a:t>Tracking</a:t>
              </a:r>
              <a:endParaRPr lang="fr-FR" sz="800" dirty="0"/>
            </a:p>
          </p:txBody>
        </p:sp>
      </p:grpSp>
      <p:cxnSp>
        <p:nvCxnSpPr>
          <p:cNvPr id="1032" name="Connecteur droit avec flèche 1031">
            <a:extLst>
              <a:ext uri="{FF2B5EF4-FFF2-40B4-BE49-F238E27FC236}">
                <a16:creationId xmlns:a16="http://schemas.microsoft.com/office/drawing/2014/main" id="{6DEDE52E-6D8A-A403-BA05-57BC07F03271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814597" y="2948139"/>
            <a:ext cx="846859" cy="4772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6" name="Image 1055">
            <a:extLst>
              <a:ext uri="{FF2B5EF4-FFF2-40B4-BE49-F238E27FC236}">
                <a16:creationId xmlns:a16="http://schemas.microsoft.com/office/drawing/2014/main" id="{FD93E48A-D1E5-FD02-1902-875615C4177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61014" y="1913668"/>
            <a:ext cx="771946" cy="77194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C3BE5EB-C72D-BB87-03A1-27B48EEC3965}"/>
              </a:ext>
            </a:extLst>
          </p:cNvPr>
          <p:cNvSpPr txBox="1"/>
          <p:nvPr/>
        </p:nvSpPr>
        <p:spPr>
          <a:xfrm>
            <a:off x="7811770" y="2090576"/>
            <a:ext cx="874208" cy="2154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675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Consuming</a:t>
            </a:r>
            <a:endParaRPr lang="fr-FR" sz="800" dirty="0"/>
          </a:p>
        </p:txBody>
      </p:sp>
      <p:pic>
        <p:nvPicPr>
          <p:cNvPr id="16" name="Graphique 15" descr="Nuage avec un remplissage uni">
            <a:extLst>
              <a:ext uri="{FF2B5EF4-FFF2-40B4-BE49-F238E27FC236}">
                <a16:creationId xmlns:a16="http://schemas.microsoft.com/office/drawing/2014/main" id="{62ED3F04-1018-2948-F086-DDBA0B2AB2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03708" y="2572166"/>
            <a:ext cx="664963" cy="66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6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7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D5747AA-8B62-5C79-BC10-9F4115BE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SkinCheck</a:t>
            </a:r>
            <a:r>
              <a:rPr lang="fr-FR" dirty="0"/>
              <a:t> -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 (07/06) ?</a:t>
            </a:r>
          </a:p>
        </p:txBody>
      </p:sp>
      <p:pic>
        <p:nvPicPr>
          <p:cNvPr id="4" name="Picture 2" descr="Serveur de données - Icônes la mise en réseau gratuites">
            <a:extLst>
              <a:ext uri="{FF2B5EF4-FFF2-40B4-BE49-F238E27FC236}">
                <a16:creationId xmlns:a16="http://schemas.microsoft.com/office/drawing/2014/main" id="{717F07D8-AB39-1663-2BCF-301A9A738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366" y="1512615"/>
            <a:ext cx="867498" cy="8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Ordinateur avec un remplissage uni">
            <a:extLst>
              <a:ext uri="{FF2B5EF4-FFF2-40B4-BE49-F238E27FC236}">
                <a16:creationId xmlns:a16="http://schemas.microsoft.com/office/drawing/2014/main" id="{171BDF44-7979-BAC1-BA99-65B541D80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7019" y="3518004"/>
            <a:ext cx="685800" cy="685800"/>
          </a:xfrm>
          <a:prstGeom prst="rect">
            <a:avLst/>
          </a:prstGeom>
        </p:spPr>
      </p:pic>
      <p:pic>
        <p:nvPicPr>
          <p:cNvPr id="6" name="Picture 2" descr="Serveur de données - Icônes la mise en réseau gratuites">
            <a:extLst>
              <a:ext uri="{FF2B5EF4-FFF2-40B4-BE49-F238E27FC236}">
                <a16:creationId xmlns:a16="http://schemas.microsoft.com/office/drawing/2014/main" id="{B7942790-0D7C-2AFF-BB97-F11C27076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21" y="1416362"/>
            <a:ext cx="867498" cy="8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Base de données avec un remplissage uni">
            <a:extLst>
              <a:ext uri="{FF2B5EF4-FFF2-40B4-BE49-F238E27FC236}">
                <a16:creationId xmlns:a16="http://schemas.microsoft.com/office/drawing/2014/main" id="{C912B127-9006-2475-358D-D9BA774A94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47482" y="539983"/>
            <a:ext cx="685800" cy="685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D7D3CD-81D5-4848-C5A0-5012687582FD}"/>
              </a:ext>
            </a:extLst>
          </p:cNvPr>
          <p:cNvSpPr/>
          <p:nvPr/>
        </p:nvSpPr>
        <p:spPr>
          <a:xfrm>
            <a:off x="5533896" y="1290266"/>
            <a:ext cx="718438" cy="2205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endParaRPr lang="fr-FR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915136-7F52-0861-8BFB-648DDFFB0CDE}"/>
              </a:ext>
            </a:extLst>
          </p:cNvPr>
          <p:cNvSpPr/>
          <p:nvPr/>
        </p:nvSpPr>
        <p:spPr>
          <a:xfrm>
            <a:off x="1992643" y="1152735"/>
            <a:ext cx="718438" cy="2205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9E35FDB-22AC-7F4D-2AE0-1F1272A4399D}"/>
              </a:ext>
            </a:extLst>
          </p:cNvPr>
          <p:cNvSpPr txBox="1"/>
          <p:nvPr/>
        </p:nvSpPr>
        <p:spPr>
          <a:xfrm>
            <a:off x="1918908" y="2276695"/>
            <a:ext cx="951105" cy="300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Store dataset</a:t>
            </a: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Host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artifacts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C36F25D-D0ED-0579-6575-B4BB62B9EE58}"/>
              </a:ext>
            </a:extLst>
          </p:cNvPr>
          <p:cNvSpPr txBox="1"/>
          <p:nvPr/>
        </p:nvSpPr>
        <p:spPr>
          <a:xfrm>
            <a:off x="3507591" y="4333745"/>
            <a:ext cx="1415731" cy="7155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Use MLF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locally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Get data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S3</a:t>
            </a: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Train model</a:t>
            </a: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Save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</a:p>
          <a:p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E5CC60F-E55F-BB01-045D-DB2636F3D02F}"/>
              </a:ext>
            </a:extLst>
          </p:cNvPr>
          <p:cNvCxnSpPr/>
          <p:nvPr/>
        </p:nvCxnSpPr>
        <p:spPr>
          <a:xfrm>
            <a:off x="3105714" y="2672862"/>
            <a:ext cx="811597" cy="97508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E938E05-1E91-AB1C-333D-CBB158AF050C}"/>
              </a:ext>
            </a:extLst>
          </p:cNvPr>
          <p:cNvCxnSpPr>
            <a:cxnSpLocks/>
          </p:cNvCxnSpPr>
          <p:nvPr/>
        </p:nvCxnSpPr>
        <p:spPr>
          <a:xfrm flipV="1">
            <a:off x="4638280" y="2472903"/>
            <a:ext cx="685800" cy="1149897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77BD90E-61C7-545A-7D6C-41BFE296E3FA}"/>
              </a:ext>
            </a:extLst>
          </p:cNvPr>
          <p:cNvGrpSpPr/>
          <p:nvPr/>
        </p:nvGrpSpPr>
        <p:grpSpPr>
          <a:xfrm>
            <a:off x="5893115" y="3622800"/>
            <a:ext cx="685800" cy="685800"/>
            <a:chOff x="3518477" y="2676206"/>
            <a:chExt cx="685800" cy="685800"/>
          </a:xfrm>
        </p:grpSpPr>
        <p:pic>
          <p:nvPicPr>
            <p:cNvPr id="25" name="Graphique 24" descr="Ordinateur avec un remplissage uni">
              <a:extLst>
                <a:ext uri="{FF2B5EF4-FFF2-40B4-BE49-F238E27FC236}">
                  <a16:creationId xmlns:a16="http://schemas.microsoft.com/office/drawing/2014/main" id="{58B98C6B-4E84-6906-C69F-F03FE7557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18477" y="2676206"/>
              <a:ext cx="685800" cy="685800"/>
            </a:xfrm>
            <a:prstGeom prst="rect">
              <a:avLst/>
            </a:prstGeom>
          </p:spPr>
        </p:pic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3C959D3F-A7DE-F337-430A-38BE1E9A4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94735" y="2860818"/>
              <a:ext cx="305329" cy="228556"/>
            </a:xfrm>
            <a:prstGeom prst="rect">
              <a:avLst/>
            </a:prstGeom>
          </p:spPr>
        </p:pic>
      </p:grp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64AB111-5E64-B0CE-170E-10ADD415D98D}"/>
              </a:ext>
            </a:extLst>
          </p:cNvPr>
          <p:cNvCxnSpPr>
            <a:cxnSpLocks/>
          </p:cNvCxnSpPr>
          <p:nvPr/>
        </p:nvCxnSpPr>
        <p:spPr>
          <a:xfrm>
            <a:off x="5969373" y="2495894"/>
            <a:ext cx="143072" cy="1152051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411D03E1-FE63-49A3-4D06-E97A1449DFC3}"/>
              </a:ext>
            </a:extLst>
          </p:cNvPr>
          <p:cNvSpPr txBox="1"/>
          <p:nvPr/>
        </p:nvSpPr>
        <p:spPr>
          <a:xfrm>
            <a:off x="5836800" y="4333745"/>
            <a:ext cx="802073" cy="196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Monitoring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0D268CB-4B06-33FC-48AF-159E508BF0C9}"/>
              </a:ext>
            </a:extLst>
          </p:cNvPr>
          <p:cNvSpPr txBox="1"/>
          <p:nvPr/>
        </p:nvSpPr>
        <p:spPr>
          <a:xfrm>
            <a:off x="3722606" y="4096025"/>
            <a:ext cx="936433" cy="196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MLFlow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671C5B9-A334-3D52-FB83-E43BEEFB2500}"/>
              </a:ext>
            </a:extLst>
          </p:cNvPr>
          <p:cNvSpPr txBox="1"/>
          <p:nvPr/>
        </p:nvSpPr>
        <p:spPr>
          <a:xfrm>
            <a:off x="6089038" y="1531346"/>
            <a:ext cx="979754" cy="196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MLFlow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tracking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29407C26-8202-740E-0E7C-8E694C61B647}"/>
              </a:ext>
            </a:extLst>
          </p:cNvPr>
          <p:cNvSpPr txBox="1"/>
          <p:nvPr/>
        </p:nvSpPr>
        <p:spPr>
          <a:xfrm>
            <a:off x="5271180" y="1596195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01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99C0156-77B2-724E-58C3-CB80A7A69061}"/>
              </a:ext>
            </a:extLst>
          </p:cNvPr>
          <p:cNvSpPr txBox="1"/>
          <p:nvPr/>
        </p:nvSpPr>
        <p:spPr>
          <a:xfrm>
            <a:off x="5579945" y="3483270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02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94A7B61-E32A-5176-ACAA-204F079BF9F1}"/>
              </a:ext>
            </a:extLst>
          </p:cNvPr>
          <p:cNvSpPr txBox="1"/>
          <p:nvPr/>
        </p:nvSpPr>
        <p:spPr>
          <a:xfrm>
            <a:off x="1878229" y="2626113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03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2ADE6077-0165-9B9B-5049-98A0B131CBF5}"/>
              </a:ext>
            </a:extLst>
          </p:cNvPr>
          <p:cNvSpPr txBox="1"/>
          <p:nvPr/>
        </p:nvSpPr>
        <p:spPr>
          <a:xfrm>
            <a:off x="3507591" y="3736929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23409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B7EC46BE-0F3E-CD8B-03B9-18067334CF89}"/>
              </a:ext>
            </a:extLst>
          </p:cNvPr>
          <p:cNvSpPr/>
          <p:nvPr/>
        </p:nvSpPr>
        <p:spPr>
          <a:xfrm>
            <a:off x="3873421" y="1946364"/>
            <a:ext cx="718438" cy="2205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EC2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D5747AA-8B62-5C79-BC10-9F4115BE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SkinCheck</a:t>
            </a:r>
            <a:r>
              <a:rPr lang="fr-FR" dirty="0"/>
              <a:t> -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?</a:t>
            </a:r>
          </a:p>
        </p:txBody>
      </p:sp>
      <p:pic>
        <p:nvPicPr>
          <p:cNvPr id="4" name="Picture 2" descr="Serveur de données - Icônes la mise en réseau gratuites">
            <a:extLst>
              <a:ext uri="{FF2B5EF4-FFF2-40B4-BE49-F238E27FC236}">
                <a16:creationId xmlns:a16="http://schemas.microsoft.com/office/drawing/2014/main" id="{717F07D8-AB39-1663-2BCF-301A9A738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366" y="1512615"/>
            <a:ext cx="867498" cy="8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Ordinateur avec un remplissage uni">
            <a:extLst>
              <a:ext uri="{FF2B5EF4-FFF2-40B4-BE49-F238E27FC236}">
                <a16:creationId xmlns:a16="http://schemas.microsoft.com/office/drawing/2014/main" id="{171BDF44-7979-BAC1-BA99-65B541D80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7019" y="3647945"/>
            <a:ext cx="685800" cy="685800"/>
          </a:xfrm>
          <a:prstGeom prst="rect">
            <a:avLst/>
          </a:prstGeom>
        </p:spPr>
      </p:pic>
      <p:pic>
        <p:nvPicPr>
          <p:cNvPr id="6" name="Picture 2" descr="Serveur de données - Icônes la mise en réseau gratuites">
            <a:extLst>
              <a:ext uri="{FF2B5EF4-FFF2-40B4-BE49-F238E27FC236}">
                <a16:creationId xmlns:a16="http://schemas.microsoft.com/office/drawing/2014/main" id="{B7942790-0D7C-2AFF-BB97-F11C27076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21" y="1416362"/>
            <a:ext cx="867498" cy="8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Base de données avec un remplissage uni">
            <a:extLst>
              <a:ext uri="{FF2B5EF4-FFF2-40B4-BE49-F238E27FC236}">
                <a16:creationId xmlns:a16="http://schemas.microsoft.com/office/drawing/2014/main" id="{C912B127-9006-2475-358D-D9BA774A94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47482" y="539983"/>
            <a:ext cx="685800" cy="685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D7D3CD-81D5-4848-C5A0-5012687582FD}"/>
              </a:ext>
            </a:extLst>
          </p:cNvPr>
          <p:cNvSpPr/>
          <p:nvPr/>
        </p:nvSpPr>
        <p:spPr>
          <a:xfrm>
            <a:off x="5533896" y="1290266"/>
            <a:ext cx="718438" cy="2205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endParaRPr lang="fr-FR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915136-7F52-0861-8BFB-648DDFFB0CDE}"/>
              </a:ext>
            </a:extLst>
          </p:cNvPr>
          <p:cNvSpPr/>
          <p:nvPr/>
        </p:nvSpPr>
        <p:spPr>
          <a:xfrm>
            <a:off x="1992643" y="1152735"/>
            <a:ext cx="718438" cy="2205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9E35FDB-22AC-7F4D-2AE0-1F1272A4399D}"/>
              </a:ext>
            </a:extLst>
          </p:cNvPr>
          <p:cNvSpPr txBox="1"/>
          <p:nvPr/>
        </p:nvSpPr>
        <p:spPr>
          <a:xfrm>
            <a:off x="1918908" y="2276695"/>
            <a:ext cx="951105" cy="300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Store dataset</a:t>
            </a: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Host artefact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C36F25D-D0ED-0579-6575-B4BB62B9EE58}"/>
              </a:ext>
            </a:extLst>
          </p:cNvPr>
          <p:cNvSpPr txBox="1"/>
          <p:nvPr/>
        </p:nvSpPr>
        <p:spPr>
          <a:xfrm>
            <a:off x="3723698" y="4333745"/>
            <a:ext cx="1068963" cy="611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Get data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S3</a:t>
            </a: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Train model</a:t>
            </a: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Save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Artifacts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Save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Graphique 12" descr="Télécharger du cloud avec un remplissage uni">
            <a:extLst>
              <a:ext uri="{FF2B5EF4-FFF2-40B4-BE49-F238E27FC236}">
                <a16:creationId xmlns:a16="http://schemas.microsoft.com/office/drawing/2014/main" id="{AC038A3E-0149-49DA-CD8F-3D60A14A34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9178" y="1637830"/>
            <a:ext cx="469702" cy="46970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4722831-7D4F-84F9-2575-CBF76C7F93C3}"/>
              </a:ext>
            </a:extLst>
          </p:cNvPr>
          <p:cNvSpPr txBox="1"/>
          <p:nvPr/>
        </p:nvSpPr>
        <p:spPr>
          <a:xfrm>
            <a:off x="137772" y="2276695"/>
            <a:ext cx="598561" cy="196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13CB5633-F708-6431-049E-144D0013763C}"/>
              </a:ext>
            </a:extLst>
          </p:cNvPr>
          <p:cNvSpPr/>
          <p:nvPr/>
        </p:nvSpPr>
        <p:spPr>
          <a:xfrm>
            <a:off x="1249601" y="1603286"/>
            <a:ext cx="694513" cy="407413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2F4530-DC9C-BEFA-201A-FF3A85454055}"/>
              </a:ext>
            </a:extLst>
          </p:cNvPr>
          <p:cNvSpPr/>
          <p:nvPr/>
        </p:nvSpPr>
        <p:spPr>
          <a:xfrm>
            <a:off x="57423" y="1237013"/>
            <a:ext cx="1510861" cy="145486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127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E5CC60F-E55F-BB01-045D-DB2636F3D02F}"/>
              </a:ext>
            </a:extLst>
          </p:cNvPr>
          <p:cNvCxnSpPr>
            <a:cxnSpLocks/>
          </p:cNvCxnSpPr>
          <p:nvPr/>
        </p:nvCxnSpPr>
        <p:spPr>
          <a:xfrm>
            <a:off x="2836819" y="1744889"/>
            <a:ext cx="84880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E938E05-1E91-AB1C-333D-CBB158AF050C}"/>
              </a:ext>
            </a:extLst>
          </p:cNvPr>
          <p:cNvCxnSpPr>
            <a:cxnSpLocks/>
          </p:cNvCxnSpPr>
          <p:nvPr/>
        </p:nvCxnSpPr>
        <p:spPr>
          <a:xfrm>
            <a:off x="4700856" y="1735347"/>
            <a:ext cx="758510" cy="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77BD90E-61C7-545A-7D6C-41BFE296E3FA}"/>
              </a:ext>
            </a:extLst>
          </p:cNvPr>
          <p:cNvGrpSpPr/>
          <p:nvPr/>
        </p:nvGrpSpPr>
        <p:grpSpPr>
          <a:xfrm>
            <a:off x="5893115" y="3622800"/>
            <a:ext cx="685800" cy="685800"/>
            <a:chOff x="3518477" y="2676206"/>
            <a:chExt cx="685800" cy="685800"/>
          </a:xfrm>
        </p:grpSpPr>
        <p:pic>
          <p:nvPicPr>
            <p:cNvPr id="25" name="Graphique 24" descr="Ordinateur avec un remplissage uni">
              <a:extLst>
                <a:ext uri="{FF2B5EF4-FFF2-40B4-BE49-F238E27FC236}">
                  <a16:creationId xmlns:a16="http://schemas.microsoft.com/office/drawing/2014/main" id="{58B98C6B-4E84-6906-C69F-F03FE7557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18477" y="2676206"/>
              <a:ext cx="685800" cy="685800"/>
            </a:xfrm>
            <a:prstGeom prst="rect">
              <a:avLst/>
            </a:prstGeom>
          </p:spPr>
        </p:pic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3C959D3F-A7DE-F337-430A-38BE1E9A4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94735" y="2860818"/>
              <a:ext cx="305329" cy="228556"/>
            </a:xfrm>
            <a:prstGeom prst="rect">
              <a:avLst/>
            </a:prstGeom>
          </p:spPr>
        </p:pic>
      </p:grp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64AB111-5E64-B0CE-170E-10ADD415D98D}"/>
              </a:ext>
            </a:extLst>
          </p:cNvPr>
          <p:cNvCxnSpPr>
            <a:cxnSpLocks/>
          </p:cNvCxnSpPr>
          <p:nvPr/>
        </p:nvCxnSpPr>
        <p:spPr>
          <a:xfrm>
            <a:off x="5969373" y="2495894"/>
            <a:ext cx="143072" cy="1152051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411D03E1-FE63-49A3-4D06-E97A1449DFC3}"/>
              </a:ext>
            </a:extLst>
          </p:cNvPr>
          <p:cNvSpPr txBox="1"/>
          <p:nvPr/>
        </p:nvSpPr>
        <p:spPr>
          <a:xfrm>
            <a:off x="5836800" y="4333745"/>
            <a:ext cx="802073" cy="196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Monitoring</a:t>
            </a:r>
          </a:p>
        </p:txBody>
      </p:sp>
      <p:pic>
        <p:nvPicPr>
          <p:cNvPr id="33" name="Graphique 32" descr="Ordinateur avec un remplissage uni">
            <a:extLst>
              <a:ext uri="{FF2B5EF4-FFF2-40B4-BE49-F238E27FC236}">
                <a16:creationId xmlns:a16="http://schemas.microsoft.com/office/drawing/2014/main" id="{BCAC1AA9-5DC8-F914-5F46-7AB93D73E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84140" y="3071919"/>
            <a:ext cx="685800" cy="685800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D274B890-A8EE-A186-7126-825C2C23FECC}"/>
              </a:ext>
            </a:extLst>
          </p:cNvPr>
          <p:cNvSpPr txBox="1"/>
          <p:nvPr/>
        </p:nvSpPr>
        <p:spPr>
          <a:xfrm>
            <a:off x="7678290" y="3823586"/>
            <a:ext cx="802073" cy="196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Web &amp; API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DA91A5C-CDB7-9572-DADA-2C5426DADCF4}"/>
              </a:ext>
            </a:extLst>
          </p:cNvPr>
          <p:cNvSpPr/>
          <p:nvPr/>
        </p:nvSpPr>
        <p:spPr>
          <a:xfrm>
            <a:off x="7320817" y="2780613"/>
            <a:ext cx="1685411" cy="2159579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127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882719-D0A3-5B55-C871-F003AC1A6FBE}"/>
              </a:ext>
            </a:extLst>
          </p:cNvPr>
          <p:cNvSpPr/>
          <p:nvPr/>
        </p:nvSpPr>
        <p:spPr>
          <a:xfrm>
            <a:off x="3307485" y="1256827"/>
            <a:ext cx="1685411" cy="203826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127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F912D15A-4AC2-F142-7374-BF328BB1026B}"/>
              </a:ext>
            </a:extLst>
          </p:cNvPr>
          <p:cNvCxnSpPr>
            <a:cxnSpLocks/>
          </p:cNvCxnSpPr>
          <p:nvPr/>
        </p:nvCxnSpPr>
        <p:spPr>
          <a:xfrm>
            <a:off x="6323691" y="2119181"/>
            <a:ext cx="1256631" cy="86749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que 39" descr="Ordinateur avec un remplissage uni">
            <a:extLst>
              <a:ext uri="{FF2B5EF4-FFF2-40B4-BE49-F238E27FC236}">
                <a16:creationId xmlns:a16="http://schemas.microsoft.com/office/drawing/2014/main" id="{228584AC-4975-7372-8163-FE6445655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4714" y="1335125"/>
            <a:ext cx="685800" cy="685800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FA9F22D2-7FE5-2E67-A3C0-0B4D433F9275}"/>
              </a:ext>
            </a:extLst>
          </p:cNvPr>
          <p:cNvSpPr txBox="1"/>
          <p:nvPr/>
        </p:nvSpPr>
        <p:spPr>
          <a:xfrm>
            <a:off x="4190823" y="1054631"/>
            <a:ext cx="802073" cy="196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675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HARD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0548D451-BBB6-BF20-68F6-B04B6EB15501}"/>
              </a:ext>
            </a:extLst>
          </p:cNvPr>
          <p:cNvSpPr txBox="1"/>
          <p:nvPr/>
        </p:nvSpPr>
        <p:spPr>
          <a:xfrm>
            <a:off x="771273" y="1054631"/>
            <a:ext cx="802073" cy="196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675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EASY ?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702CE60-8860-2696-6F09-3C49BCEF3BCA}"/>
              </a:ext>
            </a:extLst>
          </p:cNvPr>
          <p:cNvSpPr txBox="1"/>
          <p:nvPr/>
        </p:nvSpPr>
        <p:spPr>
          <a:xfrm>
            <a:off x="8204155" y="2575713"/>
            <a:ext cx="802073" cy="196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675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EASY ?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AD104111-C094-DC8C-EF93-9A384BCC4DAA}"/>
              </a:ext>
            </a:extLst>
          </p:cNvPr>
          <p:cNvSpPr txBox="1"/>
          <p:nvPr/>
        </p:nvSpPr>
        <p:spPr>
          <a:xfrm>
            <a:off x="6274702" y="1860419"/>
            <a:ext cx="650931" cy="196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0D268CB-4B06-33FC-48AF-159E508BF0C9}"/>
              </a:ext>
            </a:extLst>
          </p:cNvPr>
          <p:cNvSpPr txBox="1"/>
          <p:nvPr/>
        </p:nvSpPr>
        <p:spPr>
          <a:xfrm>
            <a:off x="3764423" y="2998161"/>
            <a:ext cx="936433" cy="196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MLFlow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671C5B9-A334-3D52-FB83-E43BEEFB2500}"/>
              </a:ext>
            </a:extLst>
          </p:cNvPr>
          <p:cNvSpPr txBox="1"/>
          <p:nvPr/>
        </p:nvSpPr>
        <p:spPr>
          <a:xfrm>
            <a:off x="6089038" y="1531346"/>
            <a:ext cx="979754" cy="196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MLFlow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tracking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99C0156-77B2-724E-58C3-CB80A7A69061}"/>
              </a:ext>
            </a:extLst>
          </p:cNvPr>
          <p:cNvSpPr txBox="1"/>
          <p:nvPr/>
        </p:nvSpPr>
        <p:spPr>
          <a:xfrm>
            <a:off x="531418" y="1368366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94A7B61-E32A-5176-ACAA-204F079BF9F1}"/>
              </a:ext>
            </a:extLst>
          </p:cNvPr>
          <p:cNvSpPr txBox="1"/>
          <p:nvPr/>
        </p:nvSpPr>
        <p:spPr>
          <a:xfrm>
            <a:off x="7443240" y="2423475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ABD733F-89FD-A412-51AF-EFF2B0DBD600}"/>
              </a:ext>
            </a:extLst>
          </p:cNvPr>
          <p:cNvSpPr txBox="1"/>
          <p:nvPr/>
        </p:nvSpPr>
        <p:spPr>
          <a:xfrm>
            <a:off x="3942372" y="2255627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04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FB152FA-6981-EA90-83A1-41DAFE3270F3}"/>
              </a:ext>
            </a:extLst>
          </p:cNvPr>
          <p:cNvSpPr txBox="1"/>
          <p:nvPr/>
        </p:nvSpPr>
        <p:spPr>
          <a:xfrm>
            <a:off x="3547684" y="3733444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60129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A480834-FB63-3032-ADA6-17D22532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09/06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783C54-F88B-5FBB-5A6E-67D18CDBB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61" y="941659"/>
            <a:ext cx="7672572" cy="185061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08CA92A-C4D0-7534-BB3C-CB39598FD89A}"/>
              </a:ext>
            </a:extLst>
          </p:cNvPr>
          <p:cNvSpPr txBox="1"/>
          <p:nvPr/>
        </p:nvSpPr>
        <p:spPr>
          <a:xfrm>
            <a:off x="984361" y="3050745"/>
            <a:ext cx="64892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sklearn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get data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S3 (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https://skincheck-bucket.s3.eu-west-3.amazonaws.com/skincheck-dataset/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locally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Store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on S3(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 S3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Compartiments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skincheck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-bucket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skincheck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-artifacts/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Store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mlflow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server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train.py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on classes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02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B977106-8E92-0C60-1C04-1A8F28B9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10/06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8CF3AA-31D8-1525-EC4B-AEF5405C2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3" y="1247524"/>
            <a:ext cx="8293930" cy="256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90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9259ABD-3A9B-2F7C-2C12-19A20688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d'accès en navigation privée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B06FDBE-E202-5A65-A428-2A4EB5471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35" y="1364080"/>
            <a:ext cx="7884977" cy="252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2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4C2C1E4-E899-5095-73A1-4DD72D4D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Prédictions à partir </a:t>
            </a:r>
            <a:r>
              <a:rPr lang="fr-FR"/>
              <a:t>d'un script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D0310D8-7742-556A-E626-894D520ED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72" y="1893735"/>
            <a:ext cx="8179055" cy="1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0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38FAA9B-AA7D-A893-2F47-6422FD81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Tout premier run </a:t>
            </a:r>
            <a:r>
              <a:rPr lang="fr-FR" dirty="0" err="1"/>
              <a:t>transfer</a:t>
            </a:r>
            <a:r>
              <a:rPr lang="fr-FR"/>
              <a:t> learning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9DE783-D8AB-D8E7-F46A-17CE4435E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9" y="1885200"/>
            <a:ext cx="8728770" cy="179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257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482</Words>
  <Application>Microsoft Office PowerPoint</Application>
  <PresentationFormat>Affichage à l'écran (16:9)</PresentationFormat>
  <Paragraphs>109</Paragraphs>
  <Slides>15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Courier New</vt:lpstr>
      <vt:lpstr>Arial</vt:lpstr>
      <vt:lpstr>Simple Light</vt:lpstr>
      <vt:lpstr>SkinCheck - Objectives</vt:lpstr>
      <vt:lpstr>SkinCheck - Objectives</vt:lpstr>
      <vt:lpstr>SkinCheck - What is working (07/06) ?</vt:lpstr>
      <vt:lpstr>SkinCheck - What needs to be done?</vt:lpstr>
      <vt:lpstr>09/06 </vt:lpstr>
      <vt:lpstr>10/06</vt:lpstr>
      <vt:lpstr>Test d'accès en navigation privée</vt:lpstr>
      <vt:lpstr>Prédictions à partir d'un script</vt:lpstr>
      <vt:lpstr>Tout premier run transfer learning</vt:lpstr>
      <vt:lpstr>Présentation PowerPoint</vt:lpstr>
      <vt:lpstr>Les 4 classes utilisées par Dominique (12/6)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Tech Bootcamp</dc:title>
  <dc:creator>Philippe Baucour</dc:creator>
  <cp:lastModifiedBy>Philippe Baucour</cp:lastModifiedBy>
  <cp:revision>2</cp:revision>
  <dcterms:modified xsi:type="dcterms:W3CDTF">2024-06-13T08:42:07Z</dcterms:modified>
</cp:coreProperties>
</file>