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72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9391CB-9751-4520-9ECA-7ECDFA5EA23C}" v="612" dt="2024-06-09T16:18:49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2" autoAdjust="0"/>
    <p:restoredTop sz="93152" autoAdjust="0"/>
  </p:normalViewPr>
  <p:slideViewPr>
    <p:cSldViewPr snapToGrid="0">
      <p:cViewPr varScale="1">
        <p:scale>
          <a:sx n="102" d="100"/>
          <a:sy n="102" d="100"/>
        </p:scale>
        <p:origin x="13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21B86071-847B-4CE7-ACEB-EC73C17F7BE1}"/>
    <pc:docChg chg="undo custSel addSld delSld modSld sldOrd modMainMaster">
      <pc:chgData name="Philippe Baucour" userId="5102170ae7533958" providerId="LiveId" clId="{21B86071-847B-4CE7-ACEB-EC73C17F7BE1}" dt="2024-06-06T22:22:07.274" v="1784" actId="20577"/>
      <pc:docMkLst>
        <pc:docMk/>
      </pc:docMkLst>
      <pc:sldChg chg="del">
        <pc:chgData name="Philippe Baucour" userId="5102170ae7533958" providerId="LiveId" clId="{21B86071-847B-4CE7-ACEB-EC73C17F7BE1}" dt="2024-06-06T21:11:12.861" v="4" actId="47"/>
        <pc:sldMkLst>
          <pc:docMk/>
          <pc:sldMk cId="0" sldId="256"/>
        </pc:sldMkLst>
      </pc:sldChg>
      <pc:sldChg chg="del">
        <pc:chgData name="Philippe Baucour" userId="5102170ae7533958" providerId="LiveId" clId="{21B86071-847B-4CE7-ACEB-EC73C17F7BE1}" dt="2024-06-06T21:11:15.673" v="5" actId="47"/>
        <pc:sldMkLst>
          <pc:docMk/>
          <pc:sldMk cId="0" sldId="257"/>
        </pc:sldMkLst>
      </pc:sldChg>
      <pc:sldChg chg="addSp delSp modSp del mod chgLayout">
        <pc:chgData name="Philippe Baucour" userId="5102170ae7533958" providerId="LiveId" clId="{21B86071-847B-4CE7-ACEB-EC73C17F7BE1}" dt="2024-06-06T21:25:29.808" v="245" actId="47"/>
        <pc:sldMkLst>
          <pc:docMk/>
          <pc:sldMk cId="0" sldId="258"/>
        </pc:sldMkLst>
        <pc:spChg chg="add del mod ord">
          <ac:chgData name="Philippe Baucour" userId="5102170ae7533958" providerId="LiveId" clId="{21B86071-847B-4CE7-ACEB-EC73C17F7BE1}" dt="2024-06-06T21:11:41.056" v="8" actId="700"/>
          <ac:spMkLst>
            <pc:docMk/>
            <pc:sldMk cId="0" sldId="258"/>
            <ac:spMk id="2" creationId="{60B60A82-9A02-12C6-981B-F8B0FDCE4BAA}"/>
          </ac:spMkLst>
        </pc:spChg>
        <pc:spChg chg="add del mod ord">
          <ac:chgData name="Philippe Baucour" userId="5102170ae7533958" providerId="LiveId" clId="{21B86071-847B-4CE7-ACEB-EC73C17F7BE1}" dt="2024-06-06T21:12:29.896" v="10" actId="700"/>
          <ac:spMkLst>
            <pc:docMk/>
            <pc:sldMk cId="0" sldId="258"/>
            <ac:spMk id="3" creationId="{A5140194-FFBD-93DF-0C77-B1F5C86416C4}"/>
          </ac:spMkLst>
        </pc:spChg>
        <pc:spChg chg="add del mod ord">
          <ac:chgData name="Philippe Baucour" userId="5102170ae7533958" providerId="LiveId" clId="{21B86071-847B-4CE7-ACEB-EC73C17F7BE1}" dt="2024-06-06T21:12:34.924" v="11" actId="700"/>
          <ac:spMkLst>
            <pc:docMk/>
            <pc:sldMk cId="0" sldId="258"/>
            <ac:spMk id="4" creationId="{10B857CF-820B-2F77-F5AB-243A18872B26}"/>
          </ac:spMkLst>
        </pc:spChg>
        <pc:spChg chg="add mod ord">
          <ac:chgData name="Philippe Baucour" userId="5102170ae7533958" providerId="LiveId" clId="{21B86071-847B-4CE7-ACEB-EC73C17F7BE1}" dt="2024-06-06T21:12:34.924" v="11" actId="700"/>
          <ac:spMkLst>
            <pc:docMk/>
            <pc:sldMk cId="0" sldId="258"/>
            <ac:spMk id="5" creationId="{CE6C9B93-C48E-D526-5557-B819C7C37871}"/>
          </ac:spMkLst>
        </pc:spChg>
        <pc:spChg chg="mod ord">
          <ac:chgData name="Philippe Baucour" userId="5102170ae7533958" providerId="LiveId" clId="{21B86071-847B-4CE7-ACEB-EC73C17F7BE1}" dt="2024-06-06T21:22:05.412" v="193" actId="20577"/>
          <ac:spMkLst>
            <pc:docMk/>
            <pc:sldMk cId="0" sldId="258"/>
            <ac:spMk id="68" creationId="{00000000-0000-0000-0000-000000000000}"/>
          </ac:spMkLst>
        </pc:spChg>
        <pc:picChg chg="del mod">
          <ac:chgData name="Philippe Baucour" userId="5102170ae7533958" providerId="LiveId" clId="{21B86071-847B-4CE7-ACEB-EC73C17F7BE1}" dt="2024-06-06T21:17:22.873" v="76" actId="21"/>
          <ac:picMkLst>
            <pc:docMk/>
            <pc:sldMk cId="0" sldId="258"/>
            <ac:picMk id="69" creationId="{00000000-0000-0000-0000-000000000000}"/>
          </ac:picMkLst>
        </pc:picChg>
      </pc:sldChg>
      <pc:sldChg chg="del">
        <pc:chgData name="Philippe Baucour" userId="5102170ae7533958" providerId="LiveId" clId="{21B86071-847B-4CE7-ACEB-EC73C17F7BE1}" dt="2024-06-06T21:21:44.962" v="176" actId="47"/>
        <pc:sldMkLst>
          <pc:docMk/>
          <pc:sldMk cId="0" sldId="259"/>
        </pc:sldMkLst>
      </pc:sldChg>
      <pc:sldChg chg="modSp new del mod">
        <pc:chgData name="Philippe Baucour" userId="5102170ae7533958" providerId="LiveId" clId="{21B86071-847B-4CE7-ACEB-EC73C17F7BE1}" dt="2024-06-06T21:25:53.508" v="249" actId="47"/>
        <pc:sldMkLst>
          <pc:docMk/>
          <pc:sldMk cId="97322200" sldId="259"/>
        </pc:sldMkLst>
        <pc:spChg chg="mod">
          <ac:chgData name="Philippe Baucour" userId="5102170ae7533958" providerId="LiveId" clId="{21B86071-847B-4CE7-ACEB-EC73C17F7BE1}" dt="2024-06-06T21:25:23.075" v="244" actId="255"/>
          <ac:spMkLst>
            <pc:docMk/>
            <pc:sldMk cId="97322200" sldId="259"/>
            <ac:spMk id="2" creationId="{96523469-190C-F785-8C2A-7BFFDA7C396A}"/>
          </ac:spMkLst>
        </pc:spChg>
      </pc:sldChg>
      <pc:sldChg chg="del">
        <pc:chgData name="Philippe Baucour" userId="5102170ae7533958" providerId="LiveId" clId="{21B86071-847B-4CE7-ACEB-EC73C17F7BE1}" dt="2024-06-06T21:21:42.823" v="175" actId="47"/>
        <pc:sldMkLst>
          <pc:docMk/>
          <pc:sldMk cId="0" sldId="260"/>
        </pc:sldMkLst>
      </pc:sldChg>
      <pc:sldChg chg="del">
        <pc:chgData name="Philippe Baucour" userId="5102170ae7533958" providerId="LiveId" clId="{21B86071-847B-4CE7-ACEB-EC73C17F7BE1}" dt="2024-06-06T21:11:10.285" v="3" actId="47"/>
        <pc:sldMkLst>
          <pc:docMk/>
          <pc:sldMk cId="0" sldId="261"/>
        </pc:sldMkLst>
      </pc:sldChg>
      <pc:sldChg chg="addSp delSp modSp add del mod chgLayout">
        <pc:chgData name="Philippe Baucour" userId="5102170ae7533958" providerId="LiveId" clId="{21B86071-847B-4CE7-ACEB-EC73C17F7BE1}" dt="2024-06-06T22:05:54.645" v="1072" actId="47"/>
        <pc:sldMkLst>
          <pc:docMk/>
          <pc:sldMk cId="81073224" sldId="261"/>
        </pc:sldMkLst>
        <pc:spChg chg="mod ord">
          <ac:chgData name="Philippe Baucour" userId="5102170ae7533958" providerId="LiveId" clId="{21B86071-847B-4CE7-ACEB-EC73C17F7BE1}" dt="2024-06-06T21:26:26.372" v="252" actId="255"/>
          <ac:spMkLst>
            <pc:docMk/>
            <pc:sldMk cId="81073224" sldId="261"/>
            <ac:spMk id="2" creationId="{D47EA453-254C-1B11-8E78-A3E8AC9A3777}"/>
          </ac:spMkLst>
        </pc:spChg>
        <pc:spChg chg="del">
          <ac:chgData name="Philippe Baucour" userId="5102170ae7533958" providerId="LiveId" clId="{21B86071-847B-4CE7-ACEB-EC73C17F7BE1}" dt="2024-06-06T21:29:49.030" v="291" actId="478"/>
          <ac:spMkLst>
            <pc:docMk/>
            <pc:sldMk cId="81073224" sldId="261"/>
            <ac:spMk id="6" creationId="{0EE8AC91-1252-5C59-306C-4E8DD0D7E7E2}"/>
          </ac:spMkLst>
        </pc:spChg>
        <pc:spChg chg="del">
          <ac:chgData name="Philippe Baucour" userId="5102170ae7533958" providerId="LiveId" clId="{21B86071-847B-4CE7-ACEB-EC73C17F7BE1}" dt="2024-06-06T21:28:50.331" v="285" actId="478"/>
          <ac:spMkLst>
            <pc:docMk/>
            <pc:sldMk cId="81073224" sldId="261"/>
            <ac:spMk id="7" creationId="{8CBB5D08-E319-2A53-59A7-C06AEF8DA532}"/>
          </ac:spMkLst>
        </pc:spChg>
        <pc:spChg chg="del">
          <ac:chgData name="Philippe Baucour" userId="5102170ae7533958" providerId="LiveId" clId="{21B86071-847B-4CE7-ACEB-EC73C17F7BE1}" dt="2024-06-06T21:28:41.800" v="280" actId="478"/>
          <ac:spMkLst>
            <pc:docMk/>
            <pc:sldMk cId="81073224" sldId="261"/>
            <ac:spMk id="8" creationId="{55DE1FB0-E5A3-71C6-8913-C6EB5DDFB7CB}"/>
          </ac:spMkLst>
        </pc:spChg>
        <pc:spChg chg="del">
          <ac:chgData name="Philippe Baucour" userId="5102170ae7533958" providerId="LiveId" clId="{21B86071-847B-4CE7-ACEB-EC73C17F7BE1}" dt="2024-06-06T21:28:31.292" v="278" actId="478"/>
          <ac:spMkLst>
            <pc:docMk/>
            <pc:sldMk cId="81073224" sldId="261"/>
            <ac:spMk id="9" creationId="{1DC91F1E-BDA1-4E2B-3CA9-CA5E7CE66DED}"/>
          </ac:spMkLst>
        </pc:spChg>
        <pc:spChg chg="del">
          <ac:chgData name="Philippe Baucour" userId="5102170ae7533958" providerId="LiveId" clId="{21B86071-847B-4CE7-ACEB-EC73C17F7BE1}" dt="2024-06-06T21:28:48.829" v="284" actId="478"/>
          <ac:spMkLst>
            <pc:docMk/>
            <pc:sldMk cId="81073224" sldId="261"/>
            <ac:spMk id="10" creationId="{3F4608A7-CB8A-3C0A-ECE2-42551883C68E}"/>
          </ac:spMkLst>
        </pc:spChg>
        <pc:spChg chg="del">
          <ac:chgData name="Philippe Baucour" userId="5102170ae7533958" providerId="LiveId" clId="{21B86071-847B-4CE7-ACEB-EC73C17F7BE1}" dt="2024-06-06T21:28:43.491" v="281" actId="478"/>
          <ac:spMkLst>
            <pc:docMk/>
            <pc:sldMk cId="81073224" sldId="261"/>
            <ac:spMk id="11" creationId="{0FEA6750-5646-3131-6443-4727E41D0607}"/>
          </ac:spMkLst>
        </pc:spChg>
        <pc:spChg chg="del">
          <ac:chgData name="Philippe Baucour" userId="5102170ae7533958" providerId="LiveId" clId="{21B86071-847B-4CE7-ACEB-EC73C17F7BE1}" dt="2024-06-06T21:28:29.891" v="277" actId="478"/>
          <ac:spMkLst>
            <pc:docMk/>
            <pc:sldMk cId="81073224" sldId="261"/>
            <ac:spMk id="12" creationId="{826CC604-C8CB-9419-2540-CAC24AB99BB3}"/>
          </ac:spMkLst>
        </pc:spChg>
        <pc:spChg chg="del">
          <ac:chgData name="Philippe Baucour" userId="5102170ae7533958" providerId="LiveId" clId="{21B86071-847B-4CE7-ACEB-EC73C17F7BE1}" dt="2024-06-06T21:23:58.368" v="229" actId="478"/>
          <ac:spMkLst>
            <pc:docMk/>
            <pc:sldMk cId="81073224" sldId="261"/>
            <ac:spMk id="36" creationId="{FEE7E6CA-F953-9A9E-7FBB-53CA2C1532FF}"/>
          </ac:spMkLst>
        </pc:spChg>
        <pc:spChg chg="del">
          <ac:chgData name="Philippe Baucour" userId="5102170ae7533958" providerId="LiveId" clId="{21B86071-847B-4CE7-ACEB-EC73C17F7BE1}" dt="2024-06-06T21:24:09.191" v="231" actId="478"/>
          <ac:spMkLst>
            <pc:docMk/>
            <pc:sldMk cId="81073224" sldId="261"/>
            <ac:spMk id="38" creationId="{6470EE65-31B9-EB37-B83C-A666DA32FDB5}"/>
          </ac:spMkLst>
        </pc:spChg>
        <pc:spChg chg="mod">
          <ac:chgData name="Philippe Baucour" userId="5102170ae7533958" providerId="LiveId" clId="{21B86071-847B-4CE7-ACEB-EC73C17F7BE1}" dt="2024-06-06T21:29:03.819" v="289" actId="1076"/>
          <ac:spMkLst>
            <pc:docMk/>
            <pc:sldMk cId="81073224" sldId="261"/>
            <ac:spMk id="70" creationId="{44D72B09-CF65-7238-584C-63BF4CFE7E8A}"/>
          </ac:spMkLst>
        </pc:spChg>
        <pc:grpChg chg="add mod">
          <ac:chgData name="Philippe Baucour" userId="5102170ae7533958" providerId="LiveId" clId="{21B86071-847B-4CE7-ACEB-EC73C17F7BE1}" dt="2024-06-06T21:28:59.288" v="288" actId="1076"/>
          <ac:grpSpMkLst>
            <pc:docMk/>
            <pc:sldMk cId="81073224" sldId="261"/>
            <ac:grpSpMk id="27" creationId="{11751C2E-5F72-F1EE-151B-FC91558CF6CF}"/>
          </ac:grpSpMkLst>
        </pc:grpChg>
        <pc:picChg chg="del">
          <ac:chgData name="Philippe Baucour" userId="5102170ae7533958" providerId="LiveId" clId="{21B86071-847B-4CE7-ACEB-EC73C17F7BE1}" dt="2024-06-06T21:28:44.942" v="282" actId="478"/>
          <ac:picMkLst>
            <pc:docMk/>
            <pc:sldMk cId="81073224" sldId="261"/>
            <ac:picMk id="46" creationId="{1C5B036B-DDD2-5A9F-EAC4-348FA46D2AB7}"/>
          </ac:picMkLst>
        </pc:picChg>
        <pc:picChg chg="del">
          <ac:chgData name="Philippe Baucour" userId="5102170ae7533958" providerId="LiveId" clId="{21B86071-847B-4CE7-ACEB-EC73C17F7BE1}" dt="2024-06-06T21:28:46.251" v="283" actId="478"/>
          <ac:picMkLst>
            <pc:docMk/>
            <pc:sldMk cId="81073224" sldId="261"/>
            <ac:picMk id="48" creationId="{C5F83F95-5352-6F29-6F46-0BC188AB1ECF}"/>
          </ac:picMkLst>
        </pc:picChg>
        <pc:picChg chg="mod">
          <ac:chgData name="Philippe Baucour" userId="5102170ae7533958" providerId="LiveId" clId="{21B86071-847B-4CE7-ACEB-EC73C17F7BE1}" dt="2024-06-06T21:29:56.721" v="292" actId="1076"/>
          <ac:picMkLst>
            <pc:docMk/>
            <pc:sldMk cId="81073224" sldId="261"/>
            <ac:picMk id="49" creationId="{7A1CE866-F909-F16E-4B49-5898D7B3E02A}"/>
          </ac:picMkLst>
        </pc:picChg>
        <pc:picChg chg="del">
          <ac:chgData name="Philippe Baucour" userId="5102170ae7533958" providerId="LiveId" clId="{21B86071-847B-4CE7-ACEB-EC73C17F7BE1}" dt="2024-06-06T21:24:17.073" v="232" actId="478"/>
          <ac:picMkLst>
            <pc:docMk/>
            <pc:sldMk cId="81073224" sldId="261"/>
            <ac:picMk id="50" creationId="{8E5BE443-A235-EAC1-0C7C-74FAEC806B20}"/>
          </ac:picMkLst>
        </pc:picChg>
        <pc:picChg chg="mod">
          <ac:chgData name="Philippe Baucour" userId="5102170ae7533958" providerId="LiveId" clId="{21B86071-847B-4CE7-ACEB-EC73C17F7BE1}" dt="2024-06-06T21:27:17.552" v="257" actId="164"/>
          <ac:picMkLst>
            <pc:docMk/>
            <pc:sldMk cId="81073224" sldId="261"/>
            <ac:picMk id="51" creationId="{E761B4EF-EF32-4FE2-436C-6B0331E9D902}"/>
          </ac:picMkLst>
        </pc:picChg>
        <pc:picChg chg="del">
          <ac:chgData name="Philippe Baucour" userId="5102170ae7533958" providerId="LiveId" clId="{21B86071-847B-4CE7-ACEB-EC73C17F7BE1}" dt="2024-06-06T21:28:27.100" v="276" actId="478"/>
          <ac:picMkLst>
            <pc:docMk/>
            <pc:sldMk cId="81073224" sldId="261"/>
            <ac:picMk id="53" creationId="{C8FC33B8-368B-7289-164B-83F5C6DDC53C}"/>
          </ac:picMkLst>
        </pc:picChg>
        <pc:picChg chg="mod">
          <ac:chgData name="Philippe Baucour" userId="5102170ae7533958" providerId="LiveId" clId="{21B86071-847B-4CE7-ACEB-EC73C17F7BE1}" dt="2024-06-06T21:27:35.222" v="272" actId="1037"/>
          <ac:picMkLst>
            <pc:docMk/>
            <pc:sldMk cId="81073224" sldId="261"/>
            <ac:picMk id="75" creationId="{64E3C8AB-F5A2-575F-E1DA-A2263996E440}"/>
          </ac:picMkLst>
        </pc:picChg>
        <pc:picChg chg="mod">
          <ac:chgData name="Philippe Baucour" userId="5102170ae7533958" providerId="LiveId" clId="{21B86071-847B-4CE7-ACEB-EC73C17F7BE1}" dt="2024-06-06T21:27:17.552" v="257" actId="164"/>
          <ac:picMkLst>
            <pc:docMk/>
            <pc:sldMk cId="81073224" sldId="261"/>
            <ac:picMk id="78" creationId="{F93112BF-A27C-0625-D169-B59BD6094A53}"/>
          </ac:picMkLst>
        </pc:picChg>
        <pc:cxnChg chg="del mod">
          <ac:chgData name="Philippe Baucour" userId="5102170ae7533958" providerId="LiveId" clId="{21B86071-847B-4CE7-ACEB-EC73C17F7BE1}" dt="2024-06-06T21:28:52.530" v="286" actId="478"/>
          <ac:cxnSpMkLst>
            <pc:docMk/>
            <pc:sldMk cId="81073224" sldId="261"/>
            <ac:cxnSpMk id="17" creationId="{9F55BFA4-887E-E920-F920-A5EF262016DD}"/>
          </ac:cxnSpMkLst>
        </pc:cxnChg>
        <pc:cxnChg chg="del mod">
          <ac:chgData name="Philippe Baucour" userId="5102170ae7533958" providerId="LiveId" clId="{21B86071-847B-4CE7-ACEB-EC73C17F7BE1}" dt="2024-06-06T21:28:54.155" v="287" actId="478"/>
          <ac:cxnSpMkLst>
            <pc:docMk/>
            <pc:sldMk cId="81073224" sldId="261"/>
            <ac:cxnSpMk id="18" creationId="{A32B769B-3DE7-64D2-1052-8F065AE22325}"/>
          </ac:cxnSpMkLst>
        </pc:cxnChg>
        <pc:cxnChg chg="del">
          <ac:chgData name="Philippe Baucour" userId="5102170ae7533958" providerId="LiveId" clId="{21B86071-847B-4CE7-ACEB-EC73C17F7BE1}" dt="2024-06-06T21:28:24.138" v="274" actId="478"/>
          <ac:cxnSpMkLst>
            <pc:docMk/>
            <pc:sldMk cId="81073224" sldId="261"/>
            <ac:cxnSpMk id="20" creationId="{BA3D85B4-B609-04C5-F43A-F1E2059CECF7}"/>
          </ac:cxnSpMkLst>
        </pc:cxnChg>
        <pc:cxnChg chg="del mod">
          <ac:chgData name="Philippe Baucour" userId="5102170ae7533958" providerId="LiveId" clId="{21B86071-847B-4CE7-ACEB-EC73C17F7BE1}" dt="2024-06-06T21:28:32.962" v="279" actId="478"/>
          <ac:cxnSpMkLst>
            <pc:docMk/>
            <pc:sldMk cId="81073224" sldId="261"/>
            <ac:cxnSpMk id="21" creationId="{D16768BA-BB80-3440-5757-5CA6C6699051}"/>
          </ac:cxnSpMkLst>
        </pc:cxnChg>
        <pc:cxnChg chg="del">
          <ac:chgData name="Philippe Baucour" userId="5102170ae7533958" providerId="LiveId" clId="{21B86071-847B-4CE7-ACEB-EC73C17F7BE1}" dt="2024-06-06T21:28:25.823" v="275" actId="478"/>
          <ac:cxnSpMkLst>
            <pc:docMk/>
            <pc:sldMk cId="81073224" sldId="261"/>
            <ac:cxnSpMk id="23" creationId="{FC9791E7-017D-EEF5-F2A4-B7EC8CB7CC35}"/>
          </ac:cxnSpMkLst>
        </pc:cxnChg>
        <pc:cxnChg chg="del">
          <ac:chgData name="Philippe Baucour" userId="5102170ae7533958" providerId="LiveId" clId="{21B86071-847B-4CE7-ACEB-EC73C17F7BE1}" dt="2024-06-06T21:24:02.758" v="230" actId="478"/>
          <ac:cxnSpMkLst>
            <pc:docMk/>
            <pc:sldMk cId="81073224" sldId="261"/>
            <ac:cxnSpMk id="24" creationId="{3A52607F-3A16-122C-3993-483118E4F871}"/>
          </ac:cxnSpMkLst>
        </pc:cxnChg>
        <pc:cxnChg chg="mod">
          <ac:chgData name="Philippe Baucour" userId="5102170ae7533958" providerId="LiveId" clId="{21B86071-847B-4CE7-ACEB-EC73C17F7BE1}" dt="2024-06-06T21:29:49.030" v="291" actId="478"/>
          <ac:cxnSpMkLst>
            <pc:docMk/>
            <pc:sldMk cId="81073224" sldId="261"/>
            <ac:cxnSpMk id="28" creationId="{16231EC5-B3C8-6BDE-AC7B-AE27F7D83A82}"/>
          </ac:cxnSpMkLst>
        </pc:cxnChg>
        <pc:cxnChg chg="del">
          <ac:chgData name="Philippe Baucour" userId="5102170ae7533958" providerId="LiveId" clId="{21B86071-847B-4CE7-ACEB-EC73C17F7BE1}" dt="2024-06-06T21:23:55.663" v="228" actId="478"/>
          <ac:cxnSpMkLst>
            <pc:docMk/>
            <pc:sldMk cId="81073224" sldId="261"/>
            <ac:cxnSpMk id="31" creationId="{1675AD51-80CF-D25D-3D73-68C1364A646F}"/>
          </ac:cxnSpMkLst>
        </pc:cxnChg>
        <pc:cxnChg chg="mod">
          <ac:chgData name="Philippe Baucour" userId="5102170ae7533958" providerId="LiveId" clId="{21B86071-847B-4CE7-ACEB-EC73C17F7BE1}" dt="2024-06-06T21:29:49.030" v="291" actId="478"/>
          <ac:cxnSpMkLst>
            <pc:docMk/>
            <pc:sldMk cId="81073224" sldId="261"/>
            <ac:cxnSpMk id="54" creationId="{635BF446-12D7-4AD6-9B3D-2815333DCC9B}"/>
          </ac:cxnSpMkLst>
        </pc:cxnChg>
        <pc:cxnChg chg="del mod">
          <ac:chgData name="Philippe Baucour" userId="5102170ae7533958" providerId="LiveId" clId="{21B86071-847B-4CE7-ACEB-EC73C17F7BE1}" dt="2024-06-06T21:24:24.548" v="233" actId="478"/>
          <ac:cxnSpMkLst>
            <pc:docMk/>
            <pc:sldMk cId="81073224" sldId="261"/>
            <ac:cxnSpMk id="57" creationId="{D7D31C99-3FC3-6E59-1CC3-01772C1B6005}"/>
          </ac:cxnSpMkLst>
        </pc:cxnChg>
        <pc:cxnChg chg="mod">
          <ac:chgData name="Philippe Baucour" userId="5102170ae7533958" providerId="LiveId" clId="{21B86071-847B-4CE7-ACEB-EC73C17F7BE1}" dt="2024-06-06T21:29:11.138" v="290" actId="14100"/>
          <ac:cxnSpMkLst>
            <pc:docMk/>
            <pc:sldMk cId="81073224" sldId="261"/>
            <ac:cxnSpMk id="61" creationId="{5C83D54D-077D-D3B6-0DD1-269DAA0C630A}"/>
          </ac:cxnSpMkLst>
        </pc:cxnChg>
        <pc:cxnChg chg="mod">
          <ac:chgData name="Philippe Baucour" userId="5102170ae7533958" providerId="LiveId" clId="{21B86071-847B-4CE7-ACEB-EC73C17F7BE1}" dt="2024-06-06T21:29:49.030" v="291" actId="478"/>
          <ac:cxnSpMkLst>
            <pc:docMk/>
            <pc:sldMk cId="81073224" sldId="261"/>
            <ac:cxnSpMk id="64" creationId="{47D0F58A-048D-F874-6503-5763586A2F21}"/>
          </ac:cxnSpMkLst>
        </pc:cxnChg>
      </pc:sldChg>
      <pc:sldChg chg="del">
        <pc:chgData name="Philippe Baucour" userId="5102170ae7533958" providerId="LiveId" clId="{21B86071-847B-4CE7-ACEB-EC73C17F7BE1}" dt="2024-06-06T21:11:09.888" v="2" actId="47"/>
        <pc:sldMkLst>
          <pc:docMk/>
          <pc:sldMk cId="0" sldId="262"/>
        </pc:sldMkLst>
      </pc:sldChg>
      <pc:sldChg chg="new del">
        <pc:chgData name="Philippe Baucour" userId="5102170ae7533958" providerId="LiveId" clId="{21B86071-847B-4CE7-ACEB-EC73C17F7BE1}" dt="2024-06-06T21:25:56.139" v="250" actId="47"/>
        <pc:sldMkLst>
          <pc:docMk/>
          <pc:sldMk cId="2816189947" sldId="262"/>
        </pc:sldMkLst>
      </pc:sldChg>
      <pc:sldChg chg="del">
        <pc:chgData name="Philippe Baucour" userId="5102170ae7533958" providerId="LiveId" clId="{21B86071-847B-4CE7-ACEB-EC73C17F7BE1}" dt="2024-06-06T21:11:08.977" v="1" actId="47"/>
        <pc:sldMkLst>
          <pc:docMk/>
          <pc:sldMk cId="0" sldId="263"/>
        </pc:sldMkLst>
      </pc:sldChg>
      <pc:sldChg chg="addSp modSp new del mod modClrScheme chgLayout">
        <pc:chgData name="Philippe Baucour" userId="5102170ae7533958" providerId="LiveId" clId="{21B86071-847B-4CE7-ACEB-EC73C17F7BE1}" dt="2024-06-06T22:05:58.967" v="1074" actId="47"/>
        <pc:sldMkLst>
          <pc:docMk/>
          <pc:sldMk cId="3576205949" sldId="263"/>
        </pc:sldMkLst>
        <pc:spChg chg="add mod">
          <ac:chgData name="Philippe Baucour" userId="5102170ae7533958" providerId="LiveId" clId="{21B86071-847B-4CE7-ACEB-EC73C17F7BE1}" dt="2024-06-06T21:25:47.381" v="248" actId="700"/>
          <ac:spMkLst>
            <pc:docMk/>
            <pc:sldMk cId="3576205949" sldId="263"/>
            <ac:spMk id="2" creationId="{CD6E0447-E381-3B22-9419-D4509F0D1E60}"/>
          </ac:spMkLst>
        </pc:spChg>
      </pc:sldChg>
      <pc:sldChg chg="del">
        <pc:chgData name="Philippe Baucour" userId="5102170ae7533958" providerId="LiveId" clId="{21B86071-847B-4CE7-ACEB-EC73C17F7BE1}" dt="2024-06-06T21:11:07.906" v="0" actId="47"/>
        <pc:sldMkLst>
          <pc:docMk/>
          <pc:sldMk cId="0" sldId="264"/>
        </pc:sldMkLst>
      </pc:sldChg>
      <pc:sldChg chg="modSp add del mod">
        <pc:chgData name="Philippe Baucour" userId="5102170ae7533958" providerId="LiveId" clId="{21B86071-847B-4CE7-ACEB-EC73C17F7BE1}" dt="2024-06-06T22:05:56.673" v="1073" actId="47"/>
        <pc:sldMkLst>
          <pc:docMk/>
          <pc:sldMk cId="2077002470" sldId="264"/>
        </pc:sldMkLst>
        <pc:spChg chg="mod">
          <ac:chgData name="Philippe Baucour" userId="5102170ae7533958" providerId="LiveId" clId="{21B86071-847B-4CE7-ACEB-EC73C17F7BE1}" dt="2024-06-06T21:30:26.439" v="294" actId="27636"/>
          <ac:spMkLst>
            <pc:docMk/>
            <pc:sldMk cId="2077002470" sldId="264"/>
            <ac:spMk id="2" creationId="{D47EA453-254C-1B11-8E78-A3E8AC9A3777}"/>
          </ac:spMkLst>
        </pc:spChg>
      </pc:sldChg>
      <pc:sldChg chg="addSp delSp modSp new mod ord modClrScheme chgLayout modNotesTx">
        <pc:chgData name="Philippe Baucour" userId="5102170ae7533958" providerId="LiveId" clId="{21B86071-847B-4CE7-ACEB-EC73C17F7BE1}" dt="2024-06-06T22:19:48.079" v="1755" actId="478"/>
        <pc:sldMkLst>
          <pc:docMk/>
          <pc:sldMk cId="1234096396" sldId="265"/>
        </pc:sldMkLst>
        <pc:spChg chg="del mod ord">
          <ac:chgData name="Philippe Baucour" userId="5102170ae7533958" providerId="LiveId" clId="{21B86071-847B-4CE7-ACEB-EC73C17F7BE1}" dt="2024-06-06T21:30:56.446" v="296" actId="700"/>
          <ac:spMkLst>
            <pc:docMk/>
            <pc:sldMk cId="1234096396" sldId="265"/>
            <ac:spMk id="2" creationId="{58472914-BB4B-256C-642B-82F536D268B8}"/>
          </ac:spMkLst>
        </pc:spChg>
        <pc:spChg chg="add mod ord">
          <ac:chgData name="Philippe Baucour" userId="5102170ae7533958" providerId="LiveId" clId="{21B86071-847B-4CE7-ACEB-EC73C17F7BE1}" dt="2024-06-06T22:01:02.376" v="992" actId="20577"/>
          <ac:spMkLst>
            <pc:docMk/>
            <pc:sldMk cId="1234096396" sldId="265"/>
            <ac:spMk id="3" creationId="{3D5747AA-8B62-5C79-BC10-9F4115BE33B3}"/>
          </ac:spMkLst>
        </pc:spChg>
        <pc:spChg chg="add mod">
          <ac:chgData name="Philippe Baucour" userId="5102170ae7533958" providerId="LiveId" clId="{21B86071-847B-4CE7-ACEB-EC73C17F7BE1}" dt="2024-06-06T21:50:54.834" v="832" actId="1076"/>
          <ac:spMkLst>
            <pc:docMk/>
            <pc:sldMk cId="1234096396" sldId="265"/>
            <ac:spMk id="8" creationId="{7BD7D3CD-81D5-4848-C5A0-5012687582FD}"/>
          </ac:spMkLst>
        </pc:spChg>
        <pc:spChg chg="add del mod">
          <ac:chgData name="Philippe Baucour" userId="5102170ae7533958" providerId="LiveId" clId="{21B86071-847B-4CE7-ACEB-EC73C17F7BE1}" dt="2024-06-06T21:34:02.775" v="330" actId="478"/>
          <ac:spMkLst>
            <pc:docMk/>
            <pc:sldMk cId="1234096396" sldId="265"/>
            <ac:spMk id="9" creationId="{896D2AC9-8010-CD6E-589F-5FBFD3998C61}"/>
          </ac:spMkLst>
        </pc:spChg>
        <pc:spChg chg="add mod">
          <ac:chgData name="Philippe Baucour" userId="5102170ae7533958" providerId="LiveId" clId="{21B86071-847B-4CE7-ACEB-EC73C17F7BE1}" dt="2024-06-06T21:41:22.989" v="642" actId="1038"/>
          <ac:spMkLst>
            <pc:docMk/>
            <pc:sldMk cId="1234096396" sldId="265"/>
            <ac:spMk id="10" creationId="{74915136-7F52-0861-8BFB-648DDFFB0CDE}"/>
          </ac:spMkLst>
        </pc:spChg>
        <pc:spChg chg="add mod">
          <ac:chgData name="Philippe Baucour" userId="5102170ae7533958" providerId="LiveId" clId="{21B86071-847B-4CE7-ACEB-EC73C17F7BE1}" dt="2024-06-06T21:41:22.989" v="642" actId="1038"/>
          <ac:spMkLst>
            <pc:docMk/>
            <pc:sldMk cId="1234096396" sldId="265"/>
            <ac:spMk id="11" creationId="{79E35FDB-22AC-7F4D-2AE0-1F1272A4399D}"/>
          </ac:spMkLst>
        </pc:spChg>
        <pc:spChg chg="add mod">
          <ac:chgData name="Philippe Baucour" userId="5102170ae7533958" providerId="LiveId" clId="{21B86071-847B-4CE7-ACEB-EC73C17F7BE1}" dt="2024-06-06T22:17:18.695" v="1711" actId="14100"/>
          <ac:spMkLst>
            <pc:docMk/>
            <pc:sldMk cId="1234096396" sldId="265"/>
            <ac:spMk id="12" creationId="{4C36F25D-D0ED-0579-6575-B4BB62B9EE58}"/>
          </ac:spMkLst>
        </pc:spChg>
        <pc:spChg chg="add mod">
          <ac:chgData name="Philippe Baucour" userId="5102170ae7533958" providerId="LiveId" clId="{21B86071-847B-4CE7-ACEB-EC73C17F7BE1}" dt="2024-06-06T21:38:03.312" v="519"/>
          <ac:spMkLst>
            <pc:docMk/>
            <pc:sldMk cId="1234096396" sldId="265"/>
            <ac:spMk id="15" creationId="{85006B76-9430-1F9F-D66F-83DDA2A4C398}"/>
          </ac:spMkLst>
        </pc:spChg>
        <pc:spChg chg="add mod">
          <ac:chgData name="Philippe Baucour" userId="5102170ae7533958" providerId="LiveId" clId="{21B86071-847B-4CE7-ACEB-EC73C17F7BE1}" dt="2024-06-06T21:38:03.312" v="519"/>
          <ac:spMkLst>
            <pc:docMk/>
            <pc:sldMk cId="1234096396" sldId="265"/>
            <ac:spMk id="16" creationId="{FC48B6C4-E5C0-66D5-4170-31744ADF3AAA}"/>
          </ac:spMkLst>
        </pc:spChg>
        <pc:spChg chg="add del mod">
          <ac:chgData name="Philippe Baucour" userId="5102170ae7533958" providerId="LiveId" clId="{21B86071-847B-4CE7-ACEB-EC73C17F7BE1}" dt="2024-06-06T22:19:11.151" v="1745" actId="478"/>
          <ac:spMkLst>
            <pc:docMk/>
            <pc:sldMk cId="1234096396" sldId="265"/>
            <ac:spMk id="17" creationId="{54722831-7D4F-84F9-2575-CBF76C7F93C3}"/>
          </ac:spMkLst>
        </pc:spChg>
        <pc:spChg chg="add del mod">
          <ac:chgData name="Philippe Baucour" userId="5102170ae7533958" providerId="LiveId" clId="{21B86071-847B-4CE7-ACEB-EC73C17F7BE1}" dt="2024-06-06T22:19:08.055" v="1743" actId="478"/>
          <ac:spMkLst>
            <pc:docMk/>
            <pc:sldMk cId="1234096396" sldId="265"/>
            <ac:spMk id="18" creationId="{13CB5633-F708-6431-049E-144D0013763C}"/>
          </ac:spMkLst>
        </pc:spChg>
        <pc:spChg chg="add del mod">
          <ac:chgData name="Philippe Baucour" userId="5102170ae7533958" providerId="LiveId" clId="{21B86071-847B-4CE7-ACEB-EC73C17F7BE1}" dt="2024-06-06T22:19:05.015" v="1741" actId="478"/>
          <ac:spMkLst>
            <pc:docMk/>
            <pc:sldMk cId="1234096396" sldId="265"/>
            <ac:spMk id="19" creationId="{242F4530-DC9C-BEFA-201A-FF3A85454055}"/>
          </ac:spMkLst>
        </pc:spChg>
        <pc:spChg chg="add mod">
          <ac:chgData name="Philippe Baucour" userId="5102170ae7533958" providerId="LiveId" clId="{21B86071-847B-4CE7-ACEB-EC73C17F7BE1}" dt="2024-06-06T21:45:56.152" v="763" actId="1038"/>
          <ac:spMkLst>
            <pc:docMk/>
            <pc:sldMk cId="1234096396" sldId="265"/>
            <ac:spMk id="31" creationId="{411D03E1-FE63-49A3-4D06-E97A1449DFC3}"/>
          </ac:spMkLst>
        </pc:spChg>
        <pc:spChg chg="add del mod">
          <ac:chgData name="Philippe Baucour" userId="5102170ae7533958" providerId="LiveId" clId="{21B86071-847B-4CE7-ACEB-EC73C17F7BE1}" dt="2024-06-06T22:19:40.847" v="1753" actId="478"/>
          <ac:spMkLst>
            <pc:docMk/>
            <pc:sldMk cId="1234096396" sldId="265"/>
            <ac:spMk id="35" creationId="{D274B890-A8EE-A186-7126-825C2C23FECC}"/>
          </ac:spMkLst>
        </pc:spChg>
        <pc:spChg chg="add del mod">
          <ac:chgData name="Philippe Baucour" userId="5102170ae7533958" providerId="LiveId" clId="{21B86071-847B-4CE7-ACEB-EC73C17F7BE1}" dt="2024-06-06T22:19:36.766" v="1751" actId="478"/>
          <ac:spMkLst>
            <pc:docMk/>
            <pc:sldMk cId="1234096396" sldId="265"/>
            <ac:spMk id="36" creationId="{EDA91A5C-CDB7-9572-DADA-2C5426DADCF4}"/>
          </ac:spMkLst>
        </pc:spChg>
        <pc:spChg chg="add del mod">
          <ac:chgData name="Philippe Baucour" userId="5102170ae7533958" providerId="LiveId" clId="{21B86071-847B-4CE7-ACEB-EC73C17F7BE1}" dt="2024-06-06T22:19:20.467" v="1746" actId="478"/>
          <ac:spMkLst>
            <pc:docMk/>
            <pc:sldMk cId="1234096396" sldId="265"/>
            <ac:spMk id="37" creationId="{18882719-D0A3-5B55-C871-F003AC1A6FBE}"/>
          </ac:spMkLst>
        </pc:spChg>
        <pc:spChg chg="add del mod">
          <ac:chgData name="Philippe Baucour" userId="5102170ae7533958" providerId="LiveId" clId="{21B86071-847B-4CE7-ACEB-EC73C17F7BE1}" dt="2024-06-06T22:02:36.151" v="1010" actId="478"/>
          <ac:spMkLst>
            <pc:docMk/>
            <pc:sldMk cId="1234096396" sldId="265"/>
            <ac:spMk id="41" creationId="{7C0BAF65-7205-4913-C9F3-2163F8459E9A}"/>
          </ac:spMkLst>
        </pc:spChg>
        <pc:spChg chg="add del mod">
          <ac:chgData name="Philippe Baucour" userId="5102170ae7533958" providerId="LiveId" clId="{21B86071-847B-4CE7-ACEB-EC73C17F7BE1}" dt="2024-06-06T22:19:26.585" v="1749" actId="478"/>
          <ac:spMkLst>
            <pc:docMk/>
            <pc:sldMk cId="1234096396" sldId="265"/>
            <ac:spMk id="42" creationId="{FA9F22D2-7FE5-2E67-A3C0-0B4D433F9275}"/>
          </ac:spMkLst>
        </pc:spChg>
        <pc:spChg chg="add del mod">
          <ac:chgData name="Philippe Baucour" userId="5102170ae7533958" providerId="LiveId" clId="{21B86071-847B-4CE7-ACEB-EC73C17F7BE1}" dt="2024-06-06T22:19:06.396" v="1742" actId="478"/>
          <ac:spMkLst>
            <pc:docMk/>
            <pc:sldMk cId="1234096396" sldId="265"/>
            <ac:spMk id="43" creationId="{0548D451-BBB6-BF20-68F6-B04B6EB15501}"/>
          </ac:spMkLst>
        </pc:spChg>
        <pc:spChg chg="add del mod">
          <ac:chgData name="Philippe Baucour" userId="5102170ae7533958" providerId="LiveId" clId="{21B86071-847B-4CE7-ACEB-EC73C17F7BE1}" dt="2024-06-06T22:19:35.022" v="1750" actId="478"/>
          <ac:spMkLst>
            <pc:docMk/>
            <pc:sldMk cId="1234096396" sldId="265"/>
            <ac:spMk id="44" creationId="{2702CE60-8860-2696-6F09-3C49BCEF3BCA}"/>
          </ac:spMkLst>
        </pc:spChg>
        <pc:spChg chg="add del mod ord">
          <ac:chgData name="Philippe Baucour" userId="5102170ae7533958" providerId="LiveId" clId="{21B86071-847B-4CE7-ACEB-EC73C17F7BE1}" dt="2024-06-06T22:19:25.168" v="1748" actId="478"/>
          <ac:spMkLst>
            <pc:docMk/>
            <pc:sldMk cId="1234096396" sldId="265"/>
            <ac:spMk id="45" creationId="{B7EC46BE-0F3E-CD8B-03B9-18067334CF89}"/>
          </ac:spMkLst>
        </pc:spChg>
        <pc:spChg chg="add del mod">
          <ac:chgData name="Philippe Baucour" userId="5102170ae7533958" providerId="LiveId" clId="{21B86071-847B-4CE7-ACEB-EC73C17F7BE1}" dt="2024-06-06T22:19:48.079" v="1755" actId="478"/>
          <ac:spMkLst>
            <pc:docMk/>
            <pc:sldMk cId="1234096396" sldId="265"/>
            <ac:spMk id="48" creationId="{AD104111-C094-DC8C-EF93-9A384BCC4DAA}"/>
          </ac:spMkLst>
        </pc:spChg>
        <pc:spChg chg="add mod">
          <ac:chgData name="Philippe Baucour" userId="5102170ae7533958" providerId="LiveId" clId="{21B86071-847B-4CE7-ACEB-EC73C17F7BE1}" dt="2024-06-06T22:18:38.184" v="1712" actId="1076"/>
          <ac:spMkLst>
            <pc:docMk/>
            <pc:sldMk cId="1234096396" sldId="265"/>
            <ac:spMk id="49" creationId="{E0D268CB-4B06-33FC-48AF-159E508BF0C9}"/>
          </ac:spMkLst>
        </pc:spChg>
        <pc:spChg chg="add mod">
          <ac:chgData name="Philippe Baucour" userId="5102170ae7533958" providerId="LiveId" clId="{21B86071-847B-4CE7-ACEB-EC73C17F7BE1}" dt="2024-06-06T22:00:15.971" v="990" actId="1076"/>
          <ac:spMkLst>
            <pc:docMk/>
            <pc:sldMk cId="1234096396" sldId="265"/>
            <ac:spMk id="50" creationId="{A671C5B9-A334-3D52-FB83-E43BEEFB2500}"/>
          </ac:spMkLst>
        </pc:spChg>
        <pc:spChg chg="add mod">
          <ac:chgData name="Philippe Baucour" userId="5102170ae7533958" providerId="LiveId" clId="{21B86071-847B-4CE7-ACEB-EC73C17F7BE1}" dt="2024-06-06T22:01:27.604" v="995" actId="207"/>
          <ac:spMkLst>
            <pc:docMk/>
            <pc:sldMk cId="1234096396" sldId="265"/>
            <ac:spMk id="51" creationId="{29407C26-8202-740E-0E7C-8E694C61B647}"/>
          </ac:spMkLst>
        </pc:spChg>
        <pc:spChg chg="add mod">
          <ac:chgData name="Philippe Baucour" userId="5102170ae7533958" providerId="LiveId" clId="{21B86071-847B-4CE7-ACEB-EC73C17F7BE1}" dt="2024-06-06T22:01:37.294" v="999" actId="20577"/>
          <ac:spMkLst>
            <pc:docMk/>
            <pc:sldMk cId="1234096396" sldId="265"/>
            <ac:spMk id="52" creationId="{399C0156-77B2-724E-58C3-CB80A7A69061}"/>
          </ac:spMkLst>
        </pc:spChg>
        <pc:spChg chg="add mod">
          <ac:chgData name="Philippe Baucour" userId="5102170ae7533958" providerId="LiveId" clId="{21B86071-847B-4CE7-ACEB-EC73C17F7BE1}" dt="2024-06-06T22:02:01.877" v="1005" actId="20577"/>
          <ac:spMkLst>
            <pc:docMk/>
            <pc:sldMk cId="1234096396" sldId="265"/>
            <ac:spMk id="53" creationId="{F94A7B61-E32A-5176-ACAA-204F079BF9F1}"/>
          </ac:spMkLst>
        </pc:spChg>
        <pc:spChg chg="add mod">
          <ac:chgData name="Philippe Baucour" userId="5102170ae7533958" providerId="LiveId" clId="{21B86071-847B-4CE7-ACEB-EC73C17F7BE1}" dt="2024-06-06T22:02:21.034" v="1009" actId="20577"/>
          <ac:spMkLst>
            <pc:docMk/>
            <pc:sldMk cId="1234096396" sldId="265"/>
            <ac:spMk id="54" creationId="{2ADE6077-0165-9B9B-5049-98A0B131CBF5}"/>
          </ac:spMkLst>
        </pc:spChg>
        <pc:grpChg chg="add mod">
          <ac:chgData name="Philippe Baucour" userId="5102170ae7533958" providerId="LiveId" clId="{21B86071-847B-4CE7-ACEB-EC73C17F7BE1}" dt="2024-06-06T21:45:56.152" v="763" actId="1038"/>
          <ac:grpSpMkLst>
            <pc:docMk/>
            <pc:sldMk cId="1234096396" sldId="265"/>
            <ac:grpSpMk id="24" creationId="{877BD90E-61C7-545A-7D6C-41BFE296E3FA}"/>
          </ac:grpSpMkLst>
        </pc:grpChg>
        <pc:picChg chg="add mod">
          <ac:chgData name="Philippe Baucour" userId="5102170ae7533958" providerId="LiveId" clId="{21B86071-847B-4CE7-ACEB-EC73C17F7BE1}" dt="2024-06-06T21:45:56.152" v="763" actId="1038"/>
          <ac:picMkLst>
            <pc:docMk/>
            <pc:sldMk cId="1234096396" sldId="265"/>
            <ac:picMk id="4" creationId="{717F07D8-AB39-1663-2BCF-301A9A73860B}"/>
          </ac:picMkLst>
        </pc:picChg>
        <pc:picChg chg="add mod">
          <ac:chgData name="Philippe Baucour" userId="5102170ae7533958" providerId="LiveId" clId="{21B86071-847B-4CE7-ACEB-EC73C17F7BE1}" dt="2024-06-06T22:18:46.934" v="1740" actId="1036"/>
          <ac:picMkLst>
            <pc:docMk/>
            <pc:sldMk cId="1234096396" sldId="265"/>
            <ac:picMk id="5" creationId="{171BDF44-7979-BAC1-BA99-65B541D80E7E}"/>
          </ac:picMkLst>
        </pc:picChg>
        <pc:picChg chg="add mod">
          <ac:chgData name="Philippe Baucour" userId="5102170ae7533958" providerId="LiveId" clId="{21B86071-847B-4CE7-ACEB-EC73C17F7BE1}" dt="2024-06-06T21:41:22.989" v="642" actId="1038"/>
          <ac:picMkLst>
            <pc:docMk/>
            <pc:sldMk cId="1234096396" sldId="265"/>
            <ac:picMk id="6" creationId="{B7942790-0D7C-2AFF-BB97-F11C27076DF8}"/>
          </ac:picMkLst>
        </pc:picChg>
        <pc:picChg chg="add mod">
          <ac:chgData name="Philippe Baucour" userId="5102170ae7533958" providerId="LiveId" clId="{21B86071-847B-4CE7-ACEB-EC73C17F7BE1}" dt="2024-06-06T21:51:00.254" v="833" actId="1076"/>
          <ac:picMkLst>
            <pc:docMk/>
            <pc:sldMk cId="1234096396" sldId="265"/>
            <ac:picMk id="7" creationId="{C912B127-9006-2475-358D-D9BA774A9413}"/>
          </ac:picMkLst>
        </pc:picChg>
        <pc:picChg chg="add del mod">
          <ac:chgData name="Philippe Baucour" userId="5102170ae7533958" providerId="LiveId" clId="{21B86071-847B-4CE7-ACEB-EC73C17F7BE1}" dt="2024-06-06T22:19:09.362" v="1744" actId="478"/>
          <ac:picMkLst>
            <pc:docMk/>
            <pc:sldMk cId="1234096396" sldId="265"/>
            <ac:picMk id="13" creationId="{AC038A3E-0149-49DA-CD8F-3D60A14A34F4}"/>
          </ac:picMkLst>
        </pc:picChg>
        <pc:picChg chg="add mod">
          <ac:chgData name="Philippe Baucour" userId="5102170ae7533958" providerId="LiveId" clId="{21B86071-847B-4CE7-ACEB-EC73C17F7BE1}" dt="2024-06-06T21:38:03.312" v="519"/>
          <ac:picMkLst>
            <pc:docMk/>
            <pc:sldMk cId="1234096396" sldId="265"/>
            <ac:picMk id="14" creationId="{4CB4E287-4342-7179-5CF9-B134E44C073B}"/>
          </ac:picMkLst>
        </pc:picChg>
        <pc:picChg chg="mod">
          <ac:chgData name="Philippe Baucour" userId="5102170ae7533958" providerId="LiveId" clId="{21B86071-847B-4CE7-ACEB-EC73C17F7BE1}" dt="2024-06-06T21:45:56.152" v="763" actId="1038"/>
          <ac:picMkLst>
            <pc:docMk/>
            <pc:sldMk cId="1234096396" sldId="265"/>
            <ac:picMk id="25" creationId="{58B98C6B-4E84-6906-C69F-F03FE7557709}"/>
          </ac:picMkLst>
        </pc:picChg>
        <pc:picChg chg="mod">
          <ac:chgData name="Philippe Baucour" userId="5102170ae7533958" providerId="LiveId" clId="{21B86071-847B-4CE7-ACEB-EC73C17F7BE1}" dt="2024-06-06T21:45:56.152" v="763" actId="1038"/>
          <ac:picMkLst>
            <pc:docMk/>
            <pc:sldMk cId="1234096396" sldId="265"/>
            <ac:picMk id="26" creationId="{3C959D3F-A7DE-F337-430A-38BE1E9A400C}"/>
          </ac:picMkLst>
        </pc:picChg>
        <pc:picChg chg="add del mod">
          <ac:chgData name="Philippe Baucour" userId="5102170ae7533958" providerId="LiveId" clId="{21B86071-847B-4CE7-ACEB-EC73C17F7BE1}" dt="2024-06-06T22:19:38.643" v="1752" actId="478"/>
          <ac:picMkLst>
            <pc:docMk/>
            <pc:sldMk cId="1234096396" sldId="265"/>
            <ac:picMk id="33" creationId="{BCAC1AA9-5DC8-F914-5F46-7AB93D73E38B}"/>
          </ac:picMkLst>
        </pc:picChg>
        <pc:picChg chg="add mod">
          <ac:chgData name="Philippe Baucour" userId="5102170ae7533958" providerId="LiveId" clId="{21B86071-847B-4CE7-ACEB-EC73C17F7BE1}" dt="2024-06-06T21:44:50.792" v="723"/>
          <ac:picMkLst>
            <pc:docMk/>
            <pc:sldMk cId="1234096396" sldId="265"/>
            <ac:picMk id="34" creationId="{AC39AF60-3E0C-2F6F-FE30-F2E5E15A03D5}"/>
          </ac:picMkLst>
        </pc:picChg>
        <pc:picChg chg="add del mod">
          <ac:chgData name="Philippe Baucour" userId="5102170ae7533958" providerId="LiveId" clId="{21B86071-847B-4CE7-ACEB-EC73C17F7BE1}" dt="2024-06-06T22:19:23.531" v="1747" actId="478"/>
          <ac:picMkLst>
            <pc:docMk/>
            <pc:sldMk cId="1234096396" sldId="265"/>
            <ac:picMk id="40" creationId="{228584AC-4975-7372-8163-FE6445655BB5}"/>
          </ac:picMkLst>
        </pc:picChg>
        <pc:cxnChg chg="add mod">
          <ac:chgData name="Philippe Baucour" userId="5102170ae7533958" providerId="LiveId" clId="{21B86071-847B-4CE7-ACEB-EC73C17F7BE1}" dt="2024-06-06T21:42:13.222" v="666" actId="1582"/>
          <ac:cxnSpMkLst>
            <pc:docMk/>
            <pc:sldMk cId="1234096396" sldId="265"/>
            <ac:cxnSpMk id="21" creationId="{3E5CC60F-E55F-BB01-045D-DB2636F3D02F}"/>
          </ac:cxnSpMkLst>
        </pc:cxnChg>
        <pc:cxnChg chg="add mod">
          <ac:chgData name="Philippe Baucour" userId="5102170ae7533958" providerId="LiveId" clId="{21B86071-847B-4CE7-ACEB-EC73C17F7BE1}" dt="2024-06-06T21:44:09.276" v="706" actId="14100"/>
          <ac:cxnSpMkLst>
            <pc:docMk/>
            <pc:sldMk cId="1234096396" sldId="265"/>
            <ac:cxnSpMk id="23" creationId="{DE938E05-1E91-AB1C-333D-CBB158AF050C}"/>
          </ac:cxnSpMkLst>
        </pc:cxnChg>
        <pc:cxnChg chg="add mod">
          <ac:chgData name="Philippe Baucour" userId="5102170ae7533958" providerId="LiveId" clId="{21B86071-847B-4CE7-ACEB-EC73C17F7BE1}" dt="2024-06-06T21:45:56.152" v="763" actId="1038"/>
          <ac:cxnSpMkLst>
            <pc:docMk/>
            <pc:sldMk cId="1234096396" sldId="265"/>
            <ac:cxnSpMk id="27" creationId="{064AB111-5E64-B0CE-170E-10ADD415D98D}"/>
          </ac:cxnSpMkLst>
        </pc:cxnChg>
        <pc:cxnChg chg="add del mod">
          <ac:chgData name="Philippe Baucour" userId="5102170ae7533958" providerId="LiveId" clId="{21B86071-847B-4CE7-ACEB-EC73C17F7BE1}" dt="2024-06-06T22:19:45.067" v="1754" actId="478"/>
          <ac:cxnSpMkLst>
            <pc:docMk/>
            <pc:sldMk cId="1234096396" sldId="265"/>
            <ac:cxnSpMk id="38" creationId="{F912D15A-4AC2-F142-7374-BF328BB1026B}"/>
          </ac:cxnSpMkLst>
        </pc:cxnChg>
      </pc:sldChg>
      <pc:sldChg chg="addSp delSp modSp new del mod modClrScheme chgLayout">
        <pc:chgData name="Philippe Baucour" userId="5102170ae7533958" providerId="LiveId" clId="{21B86071-847B-4CE7-ACEB-EC73C17F7BE1}" dt="2024-06-06T22:05:53.067" v="1071" actId="47"/>
        <pc:sldMkLst>
          <pc:docMk/>
          <pc:sldMk cId="86251392" sldId="266"/>
        </pc:sldMkLst>
        <pc:spChg chg="del mod ord">
          <ac:chgData name="Philippe Baucour" userId="5102170ae7533958" providerId="LiveId" clId="{21B86071-847B-4CE7-ACEB-EC73C17F7BE1}" dt="2024-06-06T21:36:58.213" v="439" actId="700"/>
          <ac:spMkLst>
            <pc:docMk/>
            <pc:sldMk cId="86251392" sldId="266"/>
            <ac:spMk id="2" creationId="{B9916F3F-1260-A23A-182C-17803ECA3FB8}"/>
          </ac:spMkLst>
        </pc:spChg>
        <pc:spChg chg="add mod ord">
          <ac:chgData name="Philippe Baucour" userId="5102170ae7533958" providerId="LiveId" clId="{21B86071-847B-4CE7-ACEB-EC73C17F7BE1}" dt="2024-06-06T21:37:11.496" v="451" actId="20577"/>
          <ac:spMkLst>
            <pc:docMk/>
            <pc:sldMk cId="86251392" sldId="266"/>
            <ac:spMk id="3" creationId="{F54D37F2-2AD2-D7B3-63B0-6C539B58CA95}"/>
          </ac:spMkLst>
        </pc:spChg>
      </pc:sldChg>
      <pc:sldChg chg="addSp delSp modSp add mod modNotesTx">
        <pc:chgData name="Philippe Baucour" userId="5102170ae7533958" providerId="LiveId" clId="{21B86071-847B-4CE7-ACEB-EC73C17F7BE1}" dt="2024-06-06T22:22:07.274" v="1784" actId="20577"/>
        <pc:sldMkLst>
          <pc:docMk/>
          <pc:sldMk cId="3601296998" sldId="267"/>
        </pc:sldMkLst>
        <pc:spChg chg="mod">
          <ac:chgData name="Philippe Baucour" userId="5102170ae7533958" providerId="LiveId" clId="{21B86071-847B-4CE7-ACEB-EC73C17F7BE1}" dt="2024-06-06T22:20:22.590" v="1776" actId="20577"/>
          <ac:spMkLst>
            <pc:docMk/>
            <pc:sldMk cId="3601296998" sldId="267"/>
            <ac:spMk id="3" creationId="{3D5747AA-8B62-5C79-BC10-9F4115BE33B3}"/>
          </ac:spMkLst>
        </pc:spChg>
        <pc:spChg chg="add mod">
          <ac:chgData name="Philippe Baucour" userId="5102170ae7533958" providerId="LiveId" clId="{21B86071-847B-4CE7-ACEB-EC73C17F7BE1}" dt="2024-06-06T22:12:28.286" v="1483" actId="20577"/>
          <ac:spMkLst>
            <pc:docMk/>
            <pc:sldMk cId="3601296998" sldId="267"/>
            <ac:spMk id="20" creationId="{6ABD733F-89FD-A412-51AF-EFF2B0DBD600}"/>
          </ac:spMkLst>
        </pc:spChg>
        <pc:spChg chg="mod">
          <ac:chgData name="Philippe Baucour" userId="5102170ae7533958" providerId="LiveId" clId="{21B86071-847B-4CE7-ACEB-EC73C17F7BE1}" dt="2024-06-06T22:21:14.791" v="1782" actId="14100"/>
          <ac:spMkLst>
            <pc:docMk/>
            <pc:sldMk cId="3601296998" sldId="267"/>
            <ac:spMk id="37" creationId="{18882719-D0A3-5B55-C871-F003AC1A6FBE}"/>
          </ac:spMkLst>
        </pc:spChg>
        <pc:spChg chg="mod">
          <ac:chgData name="Philippe Baucour" userId="5102170ae7533958" providerId="LiveId" clId="{21B86071-847B-4CE7-ACEB-EC73C17F7BE1}" dt="2024-06-06T22:21:14.383" v="1781" actId="688"/>
          <ac:spMkLst>
            <pc:docMk/>
            <pc:sldMk cId="3601296998" sldId="267"/>
            <ac:spMk id="49" creationId="{E0D268CB-4B06-33FC-48AF-159E508BF0C9}"/>
          </ac:spMkLst>
        </pc:spChg>
        <pc:spChg chg="mod">
          <ac:chgData name="Philippe Baucour" userId="5102170ae7533958" providerId="LiveId" clId="{21B86071-847B-4CE7-ACEB-EC73C17F7BE1}" dt="2024-06-06T22:13:00.763" v="1489" actId="20577"/>
          <ac:spMkLst>
            <pc:docMk/>
            <pc:sldMk cId="3601296998" sldId="267"/>
            <ac:spMk id="51" creationId="{29407C26-8202-740E-0E7C-8E694C61B647}"/>
          </ac:spMkLst>
        </pc:spChg>
        <pc:spChg chg="mod">
          <ac:chgData name="Philippe Baucour" userId="5102170ae7533958" providerId="LiveId" clId="{21B86071-847B-4CE7-ACEB-EC73C17F7BE1}" dt="2024-06-06T22:12:50.643" v="1485" actId="20577"/>
          <ac:spMkLst>
            <pc:docMk/>
            <pc:sldMk cId="3601296998" sldId="267"/>
            <ac:spMk id="52" creationId="{399C0156-77B2-724E-58C3-CB80A7A69061}"/>
          </ac:spMkLst>
        </pc:spChg>
        <pc:spChg chg="mod">
          <ac:chgData name="Philippe Baucour" userId="5102170ae7533958" providerId="LiveId" clId="{21B86071-847B-4CE7-ACEB-EC73C17F7BE1}" dt="2024-06-06T22:12:55.616" v="1487" actId="20577"/>
          <ac:spMkLst>
            <pc:docMk/>
            <pc:sldMk cId="3601296998" sldId="267"/>
            <ac:spMk id="53" creationId="{F94A7B61-E32A-5176-ACAA-204F079BF9F1}"/>
          </ac:spMkLst>
        </pc:spChg>
        <pc:spChg chg="del">
          <ac:chgData name="Philippe Baucour" userId="5102170ae7533958" providerId="LiveId" clId="{21B86071-847B-4CE7-ACEB-EC73C17F7BE1}" dt="2024-06-06T22:04:13.199" v="1026" actId="478"/>
          <ac:spMkLst>
            <pc:docMk/>
            <pc:sldMk cId="3601296998" sldId="267"/>
            <ac:spMk id="54" creationId="{2ADE6077-0165-9B9B-5049-98A0B131CBF5}"/>
          </ac:spMkLst>
        </pc:spChg>
        <pc:cxnChg chg="mod">
          <ac:chgData name="Philippe Baucour" userId="5102170ae7533958" providerId="LiveId" clId="{21B86071-847B-4CE7-ACEB-EC73C17F7BE1}" dt="2024-06-06T22:05:29.514" v="1070" actId="1036"/>
          <ac:cxnSpMkLst>
            <pc:docMk/>
            <pc:sldMk cId="3601296998" sldId="267"/>
            <ac:cxnSpMk id="21" creationId="{3E5CC60F-E55F-BB01-045D-DB2636F3D02F}"/>
          </ac:cxnSpMkLst>
        </pc:cxnChg>
        <pc:cxnChg chg="mod">
          <ac:chgData name="Philippe Baucour" userId="5102170ae7533958" providerId="LiveId" clId="{21B86071-847B-4CE7-ACEB-EC73C17F7BE1}" dt="2024-06-06T22:05:21.930" v="1053" actId="1035"/>
          <ac:cxnSpMkLst>
            <pc:docMk/>
            <pc:sldMk cId="3601296998" sldId="267"/>
            <ac:cxnSpMk id="23" creationId="{DE938E05-1E91-AB1C-333D-CBB158AF050C}"/>
          </ac:cxnSpMkLst>
        </pc:cxnChg>
      </pc:sldChg>
      <pc:sldMasterChg chg="addSp delSp modSp mod delSldLayout modSldLayout sldLayoutOrd">
        <pc:chgData name="Philippe Baucour" userId="5102170ae7533958" providerId="LiveId" clId="{21B86071-847B-4CE7-ACEB-EC73C17F7BE1}" dt="2024-06-06T21:25:56.139" v="250" actId="47"/>
        <pc:sldMasterMkLst>
          <pc:docMk/>
          <pc:sldMasterMk cId="0" sldId="2147483659"/>
        </pc:sldMasterMkLst>
        <pc:spChg chg="mod">
          <ac:chgData name="Philippe Baucour" userId="5102170ae7533958" providerId="LiveId" clId="{21B86071-847B-4CE7-ACEB-EC73C17F7BE1}" dt="2024-06-06T21:18:38.640" v="104" actId="1036"/>
          <ac:spMkLst>
            <pc:docMk/>
            <pc:sldMasterMk cId="0" sldId="2147483659"/>
            <ac:spMk id="6" creationId="{00000000-0000-0000-0000-000000000000}"/>
          </ac:spMkLst>
        </pc:spChg>
        <pc:spChg chg="mod">
          <ac:chgData name="Philippe Baucour" userId="5102170ae7533958" providerId="LiveId" clId="{21B86071-847B-4CE7-ACEB-EC73C17F7BE1}" dt="2024-06-06T21:15:58.355" v="72" actId="14100"/>
          <ac:spMkLst>
            <pc:docMk/>
            <pc:sldMasterMk cId="0" sldId="2147483659"/>
            <ac:spMk id="7" creationId="{00000000-0000-0000-0000-000000000000}"/>
          </ac:spMkLst>
        </pc:spChg>
        <pc:spChg chg="del">
          <ac:chgData name="Philippe Baucour" userId="5102170ae7533958" providerId="LiveId" clId="{21B86071-847B-4CE7-ACEB-EC73C17F7BE1}" dt="2024-06-06T21:16:01.681" v="73" actId="478"/>
          <ac:spMkLst>
            <pc:docMk/>
            <pc:sldMasterMk cId="0" sldId="2147483659"/>
            <ac:spMk id="8" creationId="{00000000-0000-0000-0000-000000000000}"/>
          </ac:spMkLst>
        </pc:spChg>
        <pc:picChg chg="add mod">
          <ac:chgData name="Philippe Baucour" userId="5102170ae7533958" providerId="LiveId" clId="{21B86071-847B-4CE7-ACEB-EC73C17F7BE1}" dt="2024-06-06T21:17:40.308" v="90" actId="1036"/>
          <ac:picMkLst>
            <pc:docMk/>
            <pc:sldMasterMk cId="0" sldId="2147483659"/>
            <ac:picMk id="69" creationId="{00000000-0000-0000-0000-000000000000}"/>
          </ac:picMkLst>
        </pc:picChg>
        <pc:sldLayoutChg chg="del">
          <pc:chgData name="Philippe Baucour" userId="5102170ae7533958" providerId="LiveId" clId="{21B86071-847B-4CE7-ACEB-EC73C17F7BE1}" dt="2024-06-06T21:11:12.861" v="4" actId="47"/>
          <pc:sldLayoutMkLst>
            <pc:docMk/>
            <pc:sldMasterMk cId="0" sldId="2147483659"/>
            <pc:sldLayoutMk cId="0" sldId="2147483648"/>
          </pc:sldLayoutMkLst>
        </pc:sldLayoutChg>
        <pc:sldLayoutChg chg="delSp modSp del mod ord">
          <pc:chgData name="Philippe Baucour" userId="5102170ae7533958" providerId="LiveId" clId="{21B86071-847B-4CE7-ACEB-EC73C17F7BE1}" dt="2024-06-06T21:25:29.808" v="245" actId="47"/>
          <pc:sldLayoutMkLst>
            <pc:docMk/>
            <pc:sldMasterMk cId="0" sldId="2147483659"/>
            <pc:sldLayoutMk cId="0" sldId="2147483650"/>
          </pc:sldLayoutMkLst>
          <pc:spChg chg="mod">
            <ac:chgData name="Philippe Baucour" userId="5102170ae7533958" providerId="LiveId" clId="{21B86071-847B-4CE7-ACEB-EC73C17F7BE1}" dt="2024-06-06T21:20:35.750" v="141" actId="242"/>
            <ac:spMkLst>
              <pc:docMk/>
              <pc:sldMasterMk cId="0" sldId="2147483659"/>
              <pc:sldLayoutMk cId="0" sldId="2147483650"/>
              <ac:spMk id="17" creationId="{00000000-0000-0000-0000-000000000000}"/>
            </ac:spMkLst>
          </pc:spChg>
          <pc:spChg chg="mod">
            <ac:chgData name="Philippe Baucour" userId="5102170ae7533958" providerId="LiveId" clId="{21B86071-847B-4CE7-ACEB-EC73C17F7BE1}" dt="2024-06-06T21:15:39.308" v="51" actId="14100"/>
            <ac:spMkLst>
              <pc:docMk/>
              <pc:sldMasterMk cId="0" sldId="2147483659"/>
              <pc:sldLayoutMk cId="0" sldId="2147483650"/>
              <ac:spMk id="18" creationId="{00000000-0000-0000-0000-000000000000}"/>
            </ac:spMkLst>
          </pc:spChg>
          <pc:spChg chg="del">
            <ac:chgData name="Philippe Baucour" userId="5102170ae7533958" providerId="LiveId" clId="{21B86071-847B-4CE7-ACEB-EC73C17F7BE1}" dt="2024-06-06T21:15:26.990" v="50" actId="478"/>
            <ac:spMkLst>
              <pc:docMk/>
              <pc:sldMasterMk cId="0" sldId="2147483659"/>
              <pc:sldLayoutMk cId="0" sldId="2147483650"/>
              <ac:spMk id="19" creationId="{00000000-0000-0000-0000-000000000000}"/>
            </ac:spMkLst>
          </pc:spChg>
        </pc:sldLayoutChg>
        <pc:sldLayoutChg chg="delSp modSp mod">
          <pc:chgData name="Philippe Baucour" userId="5102170ae7533958" providerId="LiveId" clId="{21B86071-847B-4CE7-ACEB-EC73C17F7BE1}" dt="2024-06-06T21:21:22.076" v="174" actId="478"/>
          <pc:sldLayoutMkLst>
            <pc:docMk/>
            <pc:sldMasterMk cId="0" sldId="2147483659"/>
            <pc:sldLayoutMk cId="0" sldId="2147483651"/>
          </pc:sldLayoutMkLst>
          <pc:spChg chg="mod">
            <ac:chgData name="Philippe Baucour" userId="5102170ae7533958" providerId="LiveId" clId="{21B86071-847B-4CE7-ACEB-EC73C17F7BE1}" dt="2024-06-06T21:20:59.115" v="169" actId="1035"/>
            <ac:spMkLst>
              <pc:docMk/>
              <pc:sldMasterMk cId="0" sldId="2147483659"/>
              <pc:sldLayoutMk cId="0" sldId="2147483651"/>
              <ac:spMk id="21" creationId="{00000000-0000-0000-0000-000000000000}"/>
            </ac:spMkLst>
          </pc:spChg>
          <pc:spChg chg="mod">
            <ac:chgData name="Philippe Baucour" userId="5102170ae7533958" providerId="LiveId" clId="{21B86071-847B-4CE7-ACEB-EC73C17F7BE1}" dt="2024-06-06T21:21:18.786" v="173" actId="14100"/>
            <ac:spMkLst>
              <pc:docMk/>
              <pc:sldMasterMk cId="0" sldId="2147483659"/>
              <pc:sldLayoutMk cId="0" sldId="2147483651"/>
              <ac:spMk id="22" creationId="{00000000-0000-0000-0000-000000000000}"/>
            </ac:spMkLst>
          </pc:spChg>
          <pc:spChg chg="mod">
            <ac:chgData name="Philippe Baucour" userId="5102170ae7533958" providerId="LiveId" clId="{21B86071-847B-4CE7-ACEB-EC73C17F7BE1}" dt="2024-06-06T21:21:18.786" v="173" actId="14100"/>
            <ac:spMkLst>
              <pc:docMk/>
              <pc:sldMasterMk cId="0" sldId="2147483659"/>
              <pc:sldLayoutMk cId="0" sldId="2147483651"/>
              <ac:spMk id="23" creationId="{00000000-0000-0000-0000-000000000000}"/>
            </ac:spMkLst>
          </pc:spChg>
          <pc:spChg chg="del">
            <ac:chgData name="Philippe Baucour" userId="5102170ae7533958" providerId="LiveId" clId="{21B86071-847B-4CE7-ACEB-EC73C17F7BE1}" dt="2024-06-06T21:21:22.076" v="174" actId="478"/>
            <ac:spMkLst>
              <pc:docMk/>
              <pc:sldMasterMk cId="0" sldId="2147483659"/>
              <pc:sldLayoutMk cId="0" sldId="2147483651"/>
              <ac:spMk id="24" creationId="{00000000-0000-0000-0000-000000000000}"/>
            </ac:spMkLst>
          </pc:spChg>
        </pc:sldLayoutChg>
        <pc:sldLayoutChg chg="modSp mod ord">
          <pc:chgData name="Philippe Baucour" userId="5102170ae7533958" providerId="LiveId" clId="{21B86071-847B-4CE7-ACEB-EC73C17F7BE1}" dt="2024-06-06T21:20:45.449" v="142" actId="242"/>
          <pc:sldLayoutMkLst>
            <pc:docMk/>
            <pc:sldMasterMk cId="0" sldId="2147483659"/>
            <pc:sldLayoutMk cId="0" sldId="2147483652"/>
          </pc:sldLayoutMkLst>
          <pc:spChg chg="mod">
            <ac:chgData name="Philippe Baucour" userId="5102170ae7533958" providerId="LiveId" clId="{21B86071-847B-4CE7-ACEB-EC73C17F7BE1}" dt="2024-06-06T21:20:45.449" v="142" actId="242"/>
            <ac:spMkLst>
              <pc:docMk/>
              <pc:sldMasterMk cId="0" sldId="2147483659"/>
              <pc:sldLayoutMk cId="0" sldId="2147483652"/>
              <ac:spMk id="26" creationId="{00000000-0000-0000-0000-000000000000}"/>
            </ac:spMkLst>
          </pc:spChg>
        </pc:sldLayoutChg>
        <pc:sldLayoutChg chg="del">
          <pc:chgData name="Philippe Baucour" userId="5102170ae7533958" providerId="LiveId" clId="{21B86071-847B-4CE7-ACEB-EC73C17F7BE1}" dt="2024-06-06T21:14:32.278" v="22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Philippe Baucour" userId="5102170ae7533958" providerId="LiveId" clId="{21B86071-847B-4CE7-ACEB-EC73C17F7BE1}" dt="2024-06-06T21:13:26.314" v="17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Philippe Baucour" userId="5102170ae7533958" providerId="LiveId" clId="{21B86071-847B-4CE7-ACEB-EC73C17F7BE1}" dt="2024-06-06T21:13:24.156" v="16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Philippe Baucour" userId="5102170ae7533958" providerId="LiveId" clId="{21B86071-847B-4CE7-ACEB-EC73C17F7BE1}" dt="2024-06-06T21:13:22.296" v="15" actId="2696"/>
          <pc:sldLayoutMkLst>
            <pc:docMk/>
            <pc:sldMasterMk cId="0" sldId="2147483659"/>
            <pc:sldLayoutMk cId="0" sldId="2147483656"/>
          </pc:sldLayoutMkLst>
        </pc:sldLayoutChg>
        <pc:sldLayoutChg chg="del">
          <pc:chgData name="Philippe Baucour" userId="5102170ae7533958" providerId="LiveId" clId="{21B86071-847B-4CE7-ACEB-EC73C17F7BE1}" dt="2024-06-06T21:13:19.692" v="14" actId="2696"/>
          <pc:sldLayoutMkLst>
            <pc:docMk/>
            <pc:sldMasterMk cId="0" sldId="2147483659"/>
            <pc:sldLayoutMk cId="0" sldId="2147483657"/>
          </pc:sldLayoutMkLst>
        </pc:sldLayoutChg>
        <pc:sldLayoutChg chg="del ord">
          <pc:chgData name="Philippe Baucour" userId="5102170ae7533958" providerId="LiveId" clId="{21B86071-847B-4CE7-ACEB-EC73C17F7BE1}" dt="2024-06-06T21:25:56.139" v="250" actId="47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Philippe Baucour" userId="5102170ae7533958" providerId="LiveId" clId="{A89391CB-9751-4520-9ECA-7ECDFA5EA23C}"/>
    <pc:docChg chg="undo custSel addSld modSld sldOrd">
      <pc:chgData name="Philippe Baucour" userId="5102170ae7533958" providerId="LiveId" clId="{A89391CB-9751-4520-9ECA-7ECDFA5EA23C}" dt="2024-06-09T16:22:07.783" v="2835" actId="20577"/>
      <pc:docMkLst>
        <pc:docMk/>
      </pc:docMkLst>
      <pc:sldChg chg="modSp mod">
        <pc:chgData name="Philippe Baucour" userId="5102170ae7533958" providerId="LiveId" clId="{A89391CB-9751-4520-9ECA-7ECDFA5EA23C}" dt="2024-06-08T16:04:04.752" v="582" actId="20577"/>
        <pc:sldMkLst>
          <pc:docMk/>
          <pc:sldMk cId="1234096396" sldId="265"/>
        </pc:sldMkLst>
        <pc:spChg chg="mod">
          <ac:chgData name="Philippe Baucour" userId="5102170ae7533958" providerId="LiveId" clId="{A89391CB-9751-4520-9ECA-7ECDFA5EA23C}" dt="2024-06-08T16:04:04.752" v="582" actId="20577"/>
          <ac:spMkLst>
            <pc:docMk/>
            <pc:sldMk cId="1234096396" sldId="265"/>
            <ac:spMk id="3" creationId="{3D5747AA-8B62-5C79-BC10-9F4115BE33B3}"/>
          </ac:spMkLst>
        </pc:spChg>
        <pc:spChg chg="mod">
          <ac:chgData name="Philippe Baucour" userId="5102170ae7533958" providerId="LiveId" clId="{A89391CB-9751-4520-9ECA-7ECDFA5EA23C}" dt="2024-06-07T15:20:21.929" v="26" actId="20577"/>
          <ac:spMkLst>
            <pc:docMk/>
            <pc:sldMk cId="1234096396" sldId="265"/>
            <ac:spMk id="11" creationId="{79E35FDB-22AC-7F4D-2AE0-1F1272A4399D}"/>
          </ac:spMkLst>
        </pc:spChg>
        <pc:spChg chg="mod">
          <ac:chgData name="Philippe Baucour" userId="5102170ae7533958" providerId="LiveId" clId="{A89391CB-9751-4520-9ECA-7ECDFA5EA23C}" dt="2024-06-07T15:20:33.537" v="29" actId="20577"/>
          <ac:spMkLst>
            <pc:docMk/>
            <pc:sldMk cId="1234096396" sldId="265"/>
            <ac:spMk id="12" creationId="{4C36F25D-D0ED-0579-6575-B4BB62B9EE58}"/>
          </ac:spMkLst>
        </pc:spChg>
      </pc:sldChg>
      <pc:sldChg chg="addSp delSp modSp mod modNotesTx">
        <pc:chgData name="Philippe Baucour" userId="5102170ae7533958" providerId="LiveId" clId="{A89391CB-9751-4520-9ECA-7ECDFA5EA23C}" dt="2024-06-08T16:03:34.603" v="573" actId="20577"/>
        <pc:sldMkLst>
          <pc:docMk/>
          <pc:sldMk cId="3601296998" sldId="267"/>
        </pc:sldMkLst>
        <pc:spChg chg="add mod">
          <ac:chgData name="Philippe Baucour" userId="5102170ae7533958" providerId="LiveId" clId="{A89391CB-9751-4520-9ECA-7ECDFA5EA23C}" dt="2024-06-07T08:51:00.024" v="15" actId="1076"/>
          <ac:spMkLst>
            <pc:docMk/>
            <pc:sldMk cId="3601296998" sldId="267"/>
            <ac:spMk id="2" creationId="{7FB152FA-6981-EA90-83A1-41DAFE3270F3}"/>
          </ac:spMkLst>
        </pc:spChg>
        <pc:spChg chg="mod">
          <ac:chgData name="Philippe Baucour" userId="5102170ae7533958" providerId="LiveId" clId="{A89391CB-9751-4520-9ECA-7ECDFA5EA23C}" dt="2024-06-07T08:59:05.895" v="23" actId="20577"/>
          <ac:spMkLst>
            <pc:docMk/>
            <pc:sldMk cId="3601296998" sldId="267"/>
            <ac:spMk id="3" creationId="{3D5747AA-8B62-5C79-BC10-9F4115BE33B3}"/>
          </ac:spMkLst>
        </pc:spChg>
        <pc:spChg chg="mod">
          <ac:chgData name="Philippe Baucour" userId="5102170ae7533958" providerId="LiveId" clId="{A89391CB-9751-4520-9ECA-7ECDFA5EA23C}" dt="2024-06-08T16:03:34.603" v="573" actId="20577"/>
          <ac:spMkLst>
            <pc:docMk/>
            <pc:sldMk cId="3601296998" sldId="267"/>
            <ac:spMk id="12" creationId="{4C36F25D-D0ED-0579-6575-B4BB62B9EE58}"/>
          </ac:spMkLst>
        </pc:spChg>
        <pc:spChg chg="mod">
          <ac:chgData name="Philippe Baucour" userId="5102170ae7533958" providerId="LiveId" clId="{A89391CB-9751-4520-9ECA-7ECDFA5EA23C}" dt="2024-06-07T08:50:54.064" v="14" actId="20577"/>
          <ac:spMkLst>
            <pc:docMk/>
            <pc:sldMk cId="3601296998" sldId="267"/>
            <ac:spMk id="20" creationId="{6ABD733F-89FD-A412-51AF-EFF2B0DBD600}"/>
          </ac:spMkLst>
        </pc:spChg>
        <pc:spChg chg="mod">
          <ac:chgData name="Philippe Baucour" userId="5102170ae7533958" providerId="LiveId" clId="{A89391CB-9751-4520-9ECA-7ECDFA5EA23C}" dt="2024-06-07T08:48:13.333" v="2" actId="20577"/>
          <ac:spMkLst>
            <pc:docMk/>
            <pc:sldMk cId="3601296998" sldId="267"/>
            <ac:spMk id="37" creationId="{18882719-D0A3-5B55-C871-F003AC1A6FBE}"/>
          </ac:spMkLst>
        </pc:spChg>
        <pc:spChg chg="del">
          <ac:chgData name="Philippe Baucour" userId="5102170ae7533958" providerId="LiveId" clId="{A89391CB-9751-4520-9ECA-7ECDFA5EA23C}" dt="2024-06-07T08:48:23.100" v="6" actId="478"/>
          <ac:spMkLst>
            <pc:docMk/>
            <pc:sldMk cId="3601296998" sldId="267"/>
            <ac:spMk id="51" creationId="{29407C26-8202-740E-0E7C-8E694C61B647}"/>
          </ac:spMkLst>
        </pc:spChg>
      </pc:sldChg>
      <pc:sldChg chg="addSp delSp modSp add mod ord">
        <pc:chgData name="Philippe Baucour" userId="5102170ae7533958" providerId="LiveId" clId="{A89391CB-9751-4520-9ECA-7ECDFA5EA23C}" dt="2024-06-08T16:56:30.452" v="2554"/>
        <pc:sldMkLst>
          <pc:docMk/>
          <pc:sldMk cId="1294538149" sldId="268"/>
        </pc:sldMkLst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2" creationId="{7FB152FA-6981-EA90-83A1-41DAFE3270F3}"/>
          </ac:spMkLst>
        </pc:spChg>
        <pc:spChg chg="mod">
          <ac:chgData name="Philippe Baucour" userId="5102170ae7533958" providerId="LiveId" clId="{A89391CB-9751-4520-9ECA-7ECDFA5EA23C}" dt="2024-06-08T16:01:37.460" v="497" actId="6549"/>
          <ac:spMkLst>
            <pc:docMk/>
            <pc:sldMk cId="1294538149" sldId="268"/>
            <ac:spMk id="3" creationId="{3D5747AA-8B62-5C79-BC10-9F4115BE33B3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8" creationId="{7BD7D3CD-81D5-4848-C5A0-5012687582FD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10" creationId="{74915136-7F52-0861-8BFB-648DDFFB0CDE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11" creationId="{79E35FDB-22AC-7F4D-2AE0-1F1272A4399D}"/>
          </ac:spMkLst>
        </pc:spChg>
        <pc:spChg chg="del mod">
          <ac:chgData name="Philippe Baucour" userId="5102170ae7533958" providerId="LiveId" clId="{A89391CB-9751-4520-9ECA-7ECDFA5EA23C}" dt="2024-06-08T16:10:06.011" v="611" actId="478"/>
          <ac:spMkLst>
            <pc:docMk/>
            <pc:sldMk cId="1294538149" sldId="268"/>
            <ac:spMk id="12" creationId="{4C36F25D-D0ED-0579-6575-B4BB62B9EE58}"/>
          </ac:spMkLst>
        </pc:spChg>
        <pc:spChg chg="add 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15" creationId="{85B6C5E1-6C57-B98B-0DA8-28B9893D188A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17" creationId="{54722831-7D4F-84F9-2575-CBF76C7F93C3}"/>
          </ac:spMkLst>
        </pc:spChg>
        <pc:spChg chg="del mod">
          <ac:chgData name="Philippe Baucour" userId="5102170ae7533958" providerId="LiveId" clId="{A89391CB-9751-4520-9ECA-7ECDFA5EA23C}" dt="2024-06-08T16:32:25.207" v="1261" actId="478"/>
          <ac:spMkLst>
            <pc:docMk/>
            <pc:sldMk cId="1294538149" sldId="268"/>
            <ac:spMk id="18" creationId="{13CB5633-F708-6431-049E-144D0013763C}"/>
          </ac:spMkLst>
        </pc:spChg>
        <pc:spChg chg="del">
          <ac:chgData name="Philippe Baucour" userId="5102170ae7533958" providerId="LiveId" clId="{A89391CB-9751-4520-9ECA-7ECDFA5EA23C}" dt="2024-06-08T15:46:26.035" v="175" actId="478"/>
          <ac:spMkLst>
            <pc:docMk/>
            <pc:sldMk cId="1294538149" sldId="268"/>
            <ac:spMk id="19" creationId="{242F4530-DC9C-BEFA-201A-FF3A85454055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20" creationId="{6ABD733F-89FD-A412-51AF-EFF2B0DBD600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31" creationId="{411D03E1-FE63-49A3-4D06-E97A1449DFC3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35" creationId="{D274B890-A8EE-A186-7126-825C2C23FECC}"/>
          </ac:spMkLst>
        </pc:spChg>
        <pc:spChg chg="del">
          <ac:chgData name="Philippe Baucour" userId="5102170ae7533958" providerId="LiveId" clId="{A89391CB-9751-4520-9ECA-7ECDFA5EA23C}" dt="2024-06-08T15:46:33.945" v="177" actId="478"/>
          <ac:spMkLst>
            <pc:docMk/>
            <pc:sldMk cId="1294538149" sldId="268"/>
            <ac:spMk id="36" creationId="{EDA91A5C-CDB7-9572-DADA-2C5426DADCF4}"/>
          </ac:spMkLst>
        </pc:spChg>
        <pc:spChg chg="mod or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37" creationId="{18882719-D0A3-5B55-C871-F003AC1A6FBE}"/>
          </ac:spMkLst>
        </pc:spChg>
        <pc:spChg chg="del">
          <ac:chgData name="Philippe Baucour" userId="5102170ae7533958" providerId="LiveId" clId="{A89391CB-9751-4520-9ECA-7ECDFA5EA23C}" dt="2024-06-08T15:47:26.836" v="182" actId="478"/>
          <ac:spMkLst>
            <pc:docMk/>
            <pc:sldMk cId="1294538149" sldId="268"/>
            <ac:spMk id="42" creationId="{FA9F22D2-7FE5-2E67-A3C0-0B4D433F9275}"/>
          </ac:spMkLst>
        </pc:spChg>
        <pc:spChg chg="del">
          <ac:chgData name="Philippe Baucour" userId="5102170ae7533958" providerId="LiveId" clId="{A89391CB-9751-4520-9ECA-7ECDFA5EA23C}" dt="2024-06-08T15:46:28.205" v="176" actId="478"/>
          <ac:spMkLst>
            <pc:docMk/>
            <pc:sldMk cId="1294538149" sldId="268"/>
            <ac:spMk id="43" creationId="{0548D451-BBB6-BF20-68F6-B04B6EB15501}"/>
          </ac:spMkLst>
        </pc:spChg>
        <pc:spChg chg="del">
          <ac:chgData name="Philippe Baucour" userId="5102170ae7533958" providerId="LiveId" clId="{A89391CB-9751-4520-9ECA-7ECDFA5EA23C}" dt="2024-06-08T15:46:58.453" v="179" actId="478"/>
          <ac:spMkLst>
            <pc:docMk/>
            <pc:sldMk cId="1294538149" sldId="268"/>
            <ac:spMk id="44" creationId="{2702CE60-8860-2696-6F09-3C49BCEF3BCA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45" creationId="{B7EC46BE-0F3E-CD8B-03B9-18067334CF89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48" creationId="{AD104111-C094-DC8C-EF93-9A384BCC4DAA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49" creationId="{E0D268CB-4B06-33FC-48AF-159E508BF0C9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50" creationId="{A671C5B9-A334-3D52-FB83-E43BEEFB2500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52" creationId="{399C0156-77B2-724E-58C3-CB80A7A69061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53" creationId="{F94A7B61-E32A-5176-ACAA-204F079BF9F1}"/>
          </ac:spMkLst>
        </pc:spChg>
        <pc:spChg chg="add 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57" creationId="{42D4720D-D86B-CDF4-BA54-47094D836E44}"/>
          </ac:spMkLst>
        </pc:spChg>
        <pc:spChg chg="add mod">
          <ac:chgData name="Philippe Baucour" userId="5102170ae7533958" providerId="LiveId" clId="{A89391CB-9751-4520-9ECA-7ECDFA5EA23C}" dt="2024-06-08T16:54:48.482" v="2552" actId="20577"/>
          <ac:spMkLst>
            <pc:docMk/>
            <pc:sldMk cId="1294538149" sldId="268"/>
            <ac:spMk id="58" creationId="{B2E8F991-E10B-B949-C93B-A5A143398AB3}"/>
          </ac:spMkLst>
        </pc:spChg>
        <pc:spChg chg="add 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61" creationId="{0C67B44A-0F47-AFCD-9934-9CBFA7BCD508}"/>
          </ac:spMkLst>
        </pc:spChg>
        <pc:spChg chg="add 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62" creationId="{F10532C8-67F5-5F96-A53D-F1BD08EFDC8B}"/>
          </ac:spMkLst>
        </pc:spChg>
        <pc:spChg chg="add 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63" creationId="{39A85152-5F2B-F7A8-9D12-C4A32B754764}"/>
          </ac:spMkLst>
        </pc:spChg>
        <pc:spChg chg="add 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1029" creationId="{D7A7CEEA-60D3-E981-000D-38CC7FF6265D}"/>
          </ac:spMkLst>
        </pc:spChg>
        <pc:spChg chg="add mod">
          <ac:chgData name="Philippe Baucour" userId="5102170ae7533958" providerId="LiveId" clId="{A89391CB-9751-4520-9ECA-7ECDFA5EA23C}" dt="2024-06-08T16:50:01.307" v="2211" actId="1076"/>
          <ac:spMkLst>
            <pc:docMk/>
            <pc:sldMk cId="1294538149" sldId="268"/>
            <ac:spMk id="1049" creationId="{2D1C83D3-7CE7-2AE3-08E6-C759347B25EF}"/>
          </ac:spMkLst>
        </pc:spChg>
        <pc:spChg chg="add">
          <ac:chgData name="Philippe Baucour" userId="5102170ae7533958" providerId="LiveId" clId="{A89391CB-9751-4520-9ECA-7ECDFA5EA23C}" dt="2024-06-08T16:50:51.988" v="2214"/>
          <ac:spMkLst>
            <pc:docMk/>
            <pc:sldMk cId="1294538149" sldId="268"/>
            <ac:spMk id="1052" creationId="{E0A406A3-090A-FA14-0E7C-626E57F033FD}"/>
          </ac:spMkLst>
        </pc:spChg>
        <pc:spChg chg="add del mod">
          <ac:chgData name="Philippe Baucour" userId="5102170ae7533958" providerId="LiveId" clId="{A89391CB-9751-4520-9ECA-7ECDFA5EA23C}" dt="2024-06-08T16:51:37.229" v="2225" actId="478"/>
          <ac:spMkLst>
            <pc:docMk/>
            <pc:sldMk cId="1294538149" sldId="268"/>
            <ac:spMk id="1055" creationId="{FBE2EA55-5B22-8219-47AE-D7A56B084153}"/>
          </ac:spMkLst>
        </pc:spChg>
        <pc:grpChg chg="mod">
          <ac:chgData name="Philippe Baucour" userId="5102170ae7533958" providerId="LiveId" clId="{A89391CB-9751-4520-9ECA-7ECDFA5EA23C}" dt="2024-06-08T16:54:22.334" v="2534" actId="1036"/>
          <ac:grpSpMkLst>
            <pc:docMk/>
            <pc:sldMk cId="1294538149" sldId="268"/>
            <ac:grpSpMk id="24" creationId="{877BD90E-61C7-545A-7D6C-41BFE296E3FA}"/>
          </ac:grpSpMkLst>
        </pc:grpChg>
        <pc:grpChg chg="add mod">
          <ac:chgData name="Philippe Baucour" userId="5102170ae7533958" providerId="LiveId" clId="{A89391CB-9751-4520-9ECA-7ECDFA5EA23C}" dt="2024-06-08T16:54:22.334" v="2534" actId="1036"/>
          <ac:grpSpMkLst>
            <pc:docMk/>
            <pc:sldMk cId="1294538149" sldId="268"/>
            <ac:grpSpMk id="56" creationId="{2C2DF18E-AC16-43EF-C64A-8E7B5B3DB147}"/>
          </ac:grpSpMkLst>
        </pc:grpChg>
        <pc:grpChg chg="add mod">
          <ac:chgData name="Philippe Baucour" userId="5102170ae7533958" providerId="LiveId" clId="{A89391CB-9751-4520-9ECA-7ECDFA5EA23C}" dt="2024-06-08T16:54:22.334" v="2534" actId="1036"/>
          <ac:grpSpMkLst>
            <pc:docMk/>
            <pc:sldMk cId="1294538149" sldId="268"/>
            <ac:grpSpMk id="1027" creationId="{9C71DFE7-C00D-9221-C068-D6B6C4D74F1C}"/>
          </ac:grpSpMkLst>
        </pc:grpChg>
        <pc:grpChg chg="add mod">
          <ac:chgData name="Philippe Baucour" userId="5102170ae7533958" providerId="LiveId" clId="{A89391CB-9751-4520-9ECA-7ECDFA5EA23C}" dt="2024-06-08T16:54:22.334" v="2534" actId="1036"/>
          <ac:grpSpMkLst>
            <pc:docMk/>
            <pc:sldMk cId="1294538149" sldId="268"/>
            <ac:grpSpMk id="1028" creationId="{BAF9EED9-AED1-DC68-2DCE-26FB79C6239A}"/>
          </ac:grpSpMkLst>
        </pc:grpChg>
        <pc:grpChg chg="add mod">
          <ac:chgData name="Philippe Baucour" userId="5102170ae7533958" providerId="LiveId" clId="{A89391CB-9751-4520-9ECA-7ECDFA5EA23C}" dt="2024-06-08T16:54:22.334" v="2534" actId="1036"/>
          <ac:grpSpMkLst>
            <pc:docMk/>
            <pc:sldMk cId="1294538149" sldId="268"/>
            <ac:grpSpMk id="1030" creationId="{0283DBA2-E154-B24E-00E4-B2111440E40D}"/>
          </ac:grpSpMkLst>
        </pc:grpChg>
        <pc:grpChg chg="add mod">
          <ac:chgData name="Philippe Baucour" userId="5102170ae7533958" providerId="LiveId" clId="{A89391CB-9751-4520-9ECA-7ECDFA5EA23C}" dt="2024-06-08T16:54:22.334" v="2534" actId="1036"/>
          <ac:grpSpMkLst>
            <pc:docMk/>
            <pc:sldMk cId="1294538149" sldId="268"/>
            <ac:grpSpMk id="1031" creationId="{27408B37-7571-659D-5374-18E36A087DF5}"/>
          </ac:grpSpMkLst>
        </pc:grpChg>
        <pc:grpChg chg="add mod">
          <ac:chgData name="Philippe Baucour" userId="5102170ae7533958" providerId="LiveId" clId="{A89391CB-9751-4520-9ECA-7ECDFA5EA23C}" dt="2024-06-08T16:54:22.334" v="2534" actId="1036"/>
          <ac:grpSpMkLst>
            <pc:docMk/>
            <pc:sldMk cId="1294538149" sldId="268"/>
            <ac:grpSpMk id="1036" creationId="{4A82B162-DEFD-9CB7-B60A-A8E228E98432}"/>
          </ac:grpSpMkLst>
        </pc:grpChg>
        <pc:grpChg chg="add del mod">
          <ac:chgData name="Philippe Baucour" userId="5102170ae7533958" providerId="LiveId" clId="{A89391CB-9751-4520-9ECA-7ECDFA5EA23C}" dt="2024-06-08T16:51:12.463" v="2221" actId="478"/>
          <ac:grpSpMkLst>
            <pc:docMk/>
            <pc:sldMk cId="1294538149" sldId="268"/>
            <ac:grpSpMk id="1050" creationId="{5E6293FA-85D3-89C9-FDBF-3803B5B1D726}"/>
          </ac:grpSpMkLst>
        </pc:grpChg>
        <pc:graphicFrameChg chg="add del modGraphic">
          <ac:chgData name="Philippe Baucour" userId="5102170ae7533958" providerId="LiveId" clId="{A89391CB-9751-4520-9ECA-7ECDFA5EA23C}" dt="2024-06-08T15:54:30.720" v="367" actId="478"/>
          <ac:graphicFrameMkLst>
            <pc:docMk/>
            <pc:sldMk cId="1294538149" sldId="268"/>
            <ac:graphicFrameMk id="41" creationId="{92136151-AD24-EC31-1725-7BBB1E9DA834}"/>
          </ac:graphicFrameMkLst>
        </pc:graphicFrameChg>
        <pc:picChg chg="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4" creationId="{717F07D8-AB39-1663-2BCF-301A9A73860B}"/>
          </ac:picMkLst>
        </pc:picChg>
        <pc:picChg chg="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5" creationId="{171BDF44-7979-BAC1-BA99-65B541D80E7E}"/>
          </ac:picMkLst>
        </pc:picChg>
        <pc:picChg chg="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6" creationId="{B7942790-0D7C-2AFF-BB97-F11C27076DF8}"/>
          </ac:picMkLst>
        </pc:picChg>
        <pc:picChg chg="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7" creationId="{C912B127-9006-2475-358D-D9BA774A9413}"/>
          </ac:picMkLst>
        </pc:picChg>
        <pc:picChg chg="del mod">
          <ac:chgData name="Philippe Baucour" userId="5102170ae7533958" providerId="LiveId" clId="{A89391CB-9751-4520-9ECA-7ECDFA5EA23C}" dt="2024-06-08T15:56:48.137" v="371" actId="478"/>
          <ac:picMkLst>
            <pc:docMk/>
            <pc:sldMk cId="1294538149" sldId="268"/>
            <ac:picMk id="13" creationId="{AC038A3E-0149-49DA-CD8F-3D60A14A34F4}"/>
          </ac:picMkLst>
        </pc:picChg>
        <pc:picChg chg="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25" creationId="{58B98C6B-4E84-6906-C69F-F03FE7557709}"/>
          </ac:picMkLst>
        </pc:picChg>
        <pc:picChg chg="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26" creationId="{3C959D3F-A7DE-F337-430A-38BE1E9A400C}"/>
          </ac:picMkLst>
        </pc:picChg>
        <pc:picChg chg="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33" creationId="{BCAC1AA9-5DC8-F914-5F46-7AB93D73E38B}"/>
          </ac:picMkLst>
        </pc:picChg>
        <pc:picChg chg="del mod">
          <ac:chgData name="Philippe Baucour" userId="5102170ae7533958" providerId="LiveId" clId="{A89391CB-9751-4520-9ECA-7ECDFA5EA23C}" dt="2024-06-08T16:51:53.623" v="2229" actId="478"/>
          <ac:picMkLst>
            <pc:docMk/>
            <pc:sldMk cId="1294538149" sldId="268"/>
            <ac:picMk id="40" creationId="{228584AC-4975-7372-8163-FE6445655BB5}"/>
          </ac:picMkLst>
        </pc:picChg>
        <pc:picChg chg="add 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47" creationId="{EAA36F96-0FAE-1D0A-E12A-AA22913FAB08}"/>
          </ac:picMkLst>
        </pc:picChg>
        <pc:picChg chg="add 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54" creationId="{9A92D136-E70E-C007-E650-A2D70CD4F353}"/>
          </ac:picMkLst>
        </pc:picChg>
        <pc:picChg chg="add 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55" creationId="{C063199A-312E-B148-3C65-8FAC334CC405}"/>
          </ac:picMkLst>
        </pc:picChg>
        <pc:picChg chg="add mod modCrop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60" creationId="{7CB98866-60DE-CAB4-E3DA-4474A06D0431}"/>
          </ac:picMkLst>
        </pc:picChg>
        <pc:picChg chg="add 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1026" creationId="{0728D59F-5B9E-737F-DE8A-6695246453B8}"/>
          </ac:picMkLst>
        </pc:picChg>
        <pc:picChg chg="add mod">
          <ac:chgData name="Philippe Baucour" userId="5102170ae7533958" providerId="LiveId" clId="{A89391CB-9751-4520-9ECA-7ECDFA5EA23C}" dt="2024-06-08T16:50:01.307" v="2211" actId="1076"/>
          <ac:picMkLst>
            <pc:docMk/>
            <pc:sldMk cId="1294538149" sldId="268"/>
            <ac:picMk id="1048" creationId="{B083968F-DB8D-206B-4A1E-78931ABD5EA3}"/>
          </ac:picMkLst>
        </pc:picChg>
        <pc:picChg chg="add del">
          <ac:chgData name="Philippe Baucour" userId="5102170ae7533958" providerId="LiveId" clId="{A89391CB-9751-4520-9ECA-7ECDFA5EA23C}" dt="2024-06-08T16:51:10.968" v="2220" actId="478"/>
          <ac:picMkLst>
            <pc:docMk/>
            <pc:sldMk cId="1294538149" sldId="268"/>
            <ac:picMk id="1051" creationId="{72CD209B-E5D8-F384-ACBE-3212B8920B17}"/>
          </ac:picMkLst>
        </pc:picChg>
        <pc:picChg chg="add 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1056" creationId="{FD93E48A-D1E5-FD02-1902-875615C41779}"/>
          </ac:picMkLst>
        </pc:picChg>
        <pc:cxnChg chg="mod">
          <ac:chgData name="Philippe Baucour" userId="5102170ae7533958" providerId="LiveId" clId="{A89391CB-9751-4520-9ECA-7ECDFA5EA23C}" dt="2024-06-08T16:54:22.334" v="2534" actId="1036"/>
          <ac:cxnSpMkLst>
            <pc:docMk/>
            <pc:sldMk cId="1294538149" sldId="268"/>
            <ac:cxnSpMk id="21" creationId="{3E5CC60F-E55F-BB01-045D-DB2636F3D02F}"/>
          </ac:cxnSpMkLst>
        </pc:cxnChg>
        <pc:cxnChg chg="mod">
          <ac:chgData name="Philippe Baucour" userId="5102170ae7533958" providerId="LiveId" clId="{A89391CB-9751-4520-9ECA-7ECDFA5EA23C}" dt="2024-06-08T16:54:22.334" v="2534" actId="1036"/>
          <ac:cxnSpMkLst>
            <pc:docMk/>
            <pc:sldMk cId="1294538149" sldId="268"/>
            <ac:cxnSpMk id="23" creationId="{DE938E05-1E91-AB1C-333D-CBB158AF050C}"/>
          </ac:cxnSpMkLst>
        </pc:cxnChg>
        <pc:cxnChg chg="mod">
          <ac:chgData name="Philippe Baucour" userId="5102170ae7533958" providerId="LiveId" clId="{A89391CB-9751-4520-9ECA-7ECDFA5EA23C}" dt="2024-06-08T16:54:22.334" v="2534" actId="1036"/>
          <ac:cxnSpMkLst>
            <pc:docMk/>
            <pc:sldMk cId="1294538149" sldId="268"/>
            <ac:cxnSpMk id="27" creationId="{064AB111-5E64-B0CE-170E-10ADD415D98D}"/>
          </ac:cxnSpMkLst>
        </pc:cxnChg>
        <pc:cxnChg chg="mod">
          <ac:chgData name="Philippe Baucour" userId="5102170ae7533958" providerId="LiveId" clId="{A89391CB-9751-4520-9ECA-7ECDFA5EA23C}" dt="2024-06-08T16:54:22.334" v="2534" actId="1036"/>
          <ac:cxnSpMkLst>
            <pc:docMk/>
            <pc:sldMk cId="1294538149" sldId="268"/>
            <ac:cxnSpMk id="38" creationId="{F912D15A-4AC2-F142-7374-BF328BB1026B}"/>
          </ac:cxnSpMkLst>
        </pc:cxnChg>
        <pc:cxnChg chg="add mod">
          <ac:chgData name="Philippe Baucour" userId="5102170ae7533958" providerId="LiveId" clId="{A89391CB-9751-4520-9ECA-7ECDFA5EA23C}" dt="2024-06-08T16:54:22.334" v="2534" actId="1036"/>
          <ac:cxnSpMkLst>
            <pc:docMk/>
            <pc:sldMk cId="1294538149" sldId="268"/>
            <ac:cxnSpMk id="1032" creationId="{6DEDE52E-6D8A-A403-BA05-57BC07F03271}"/>
          </ac:cxnSpMkLst>
        </pc:cxnChg>
      </pc:sldChg>
      <pc:sldChg chg="addSp delSp modSp new mod modClrScheme chgLayout">
        <pc:chgData name="Philippe Baucour" userId="5102170ae7533958" providerId="LiveId" clId="{A89391CB-9751-4520-9ECA-7ECDFA5EA23C}" dt="2024-06-09T16:22:07.783" v="2835" actId="20577"/>
        <pc:sldMkLst>
          <pc:docMk/>
          <pc:sldMk cId="983029951" sldId="269"/>
        </pc:sldMkLst>
        <pc:spChg chg="del mod ord">
          <ac:chgData name="Philippe Baucour" userId="5102170ae7533958" providerId="LiveId" clId="{A89391CB-9751-4520-9ECA-7ECDFA5EA23C}" dt="2024-06-09T16:14:38.155" v="2556" actId="700"/>
          <ac:spMkLst>
            <pc:docMk/>
            <pc:sldMk cId="983029951" sldId="269"/>
            <ac:spMk id="2" creationId="{3AA59F87-AB60-DB3F-47AE-1DFAF0760A06}"/>
          </ac:spMkLst>
        </pc:spChg>
        <pc:spChg chg="add mod ord">
          <ac:chgData name="Philippe Baucour" userId="5102170ae7533958" providerId="LiveId" clId="{A89391CB-9751-4520-9ECA-7ECDFA5EA23C}" dt="2024-06-09T16:15:13.741" v="2569" actId="20577"/>
          <ac:spMkLst>
            <pc:docMk/>
            <pc:sldMk cId="983029951" sldId="269"/>
            <ac:spMk id="3" creationId="{DA480834-FB63-3032-ADA6-17D22532B491}"/>
          </ac:spMkLst>
        </pc:spChg>
        <pc:spChg chg="add mod">
          <ac:chgData name="Philippe Baucour" userId="5102170ae7533958" providerId="LiveId" clId="{A89391CB-9751-4520-9ECA-7ECDFA5EA23C}" dt="2024-06-09T16:22:07.783" v="2835" actId="20577"/>
          <ac:spMkLst>
            <pc:docMk/>
            <pc:sldMk cId="983029951" sldId="269"/>
            <ac:spMk id="6" creationId="{C08CA92A-C4D0-7534-BB3C-CB39598FD89A}"/>
          </ac:spMkLst>
        </pc:spChg>
        <pc:picChg chg="add mod">
          <ac:chgData name="Philippe Baucour" userId="5102170ae7533958" providerId="LiveId" clId="{A89391CB-9751-4520-9ECA-7ECDFA5EA23C}" dt="2024-06-09T16:21:21.724" v="2797" actId="1076"/>
          <ac:picMkLst>
            <pc:docMk/>
            <pc:sldMk cId="983029951" sldId="269"/>
            <ac:picMk id="5" creationId="{43783C54-F88B-5FBB-5A6E-67D18CDBB5E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r-FR" dirty="0"/>
              <a:t>1 – </a:t>
            </a:r>
            <a:r>
              <a:rPr lang="fr-FR" dirty="0" err="1"/>
              <a:t>Heroku</a:t>
            </a:r>
            <a:r>
              <a:rPr lang="fr-FR" dirty="0"/>
              <a:t> fonctionne et </a:t>
            </a:r>
            <a:r>
              <a:rPr lang="fr-FR" dirty="0" err="1"/>
              <a:t>heberge</a:t>
            </a:r>
            <a:r>
              <a:rPr lang="fr-FR" dirty="0"/>
              <a:t> un serveur </a:t>
            </a:r>
            <a:r>
              <a:rPr lang="fr-FR" dirty="0" err="1"/>
              <a:t>mlflow</a:t>
            </a:r>
            <a:r>
              <a:rPr lang="fr-FR" dirty="0"/>
              <a:t> </a:t>
            </a:r>
            <a:r>
              <a:rPr lang="fr-FR" dirty="0" err="1"/>
              <a:t>tracking</a:t>
            </a:r>
            <a:endParaRPr lang="fr-FR" dirty="0"/>
          </a:p>
          <a:p>
            <a:pPr marL="158750" indent="0">
              <a:buNone/>
            </a:pPr>
            <a:r>
              <a:rPr lang="fr-FR" dirty="0"/>
              <a:t>2 – On peut suivre les </a:t>
            </a:r>
            <a:r>
              <a:rPr lang="fr-FR" dirty="0" err="1"/>
              <a:t>modeles</a:t>
            </a:r>
            <a:endParaRPr lang="fr-FR" dirty="0"/>
          </a:p>
          <a:p>
            <a:pPr marL="158750" indent="0">
              <a:buNone/>
            </a:pPr>
            <a:r>
              <a:rPr lang="fr-FR" dirty="0"/>
              <a:t>3- On peut déposer des données sur un disque S3</a:t>
            </a:r>
          </a:p>
          <a:p>
            <a:pPr marL="158750" indent="0">
              <a:buNone/>
            </a:pPr>
            <a:r>
              <a:rPr lang="fr-FR" dirty="0"/>
              <a:t>4- On peut consommer ces données dans un train. Sauver les </a:t>
            </a:r>
            <a:r>
              <a:rPr lang="fr-FR" dirty="0" err="1"/>
              <a:t>artifacts</a:t>
            </a:r>
            <a:r>
              <a:rPr lang="fr-FR" dirty="0"/>
              <a:t> sur le S3 et les paramètres sur </a:t>
            </a:r>
            <a:r>
              <a:rPr lang="fr-FR" dirty="0" err="1"/>
              <a:t>MLFlow</a:t>
            </a:r>
            <a:r>
              <a:rPr lang="fr-FR" dirty="0"/>
              <a:t> </a:t>
            </a:r>
            <a:r>
              <a:rPr lang="fr-FR" dirty="0" err="1"/>
              <a:t>tracking</a:t>
            </a:r>
            <a:r>
              <a:rPr lang="fr-FR" dirty="0"/>
              <a:t> (et la base SQL)</a:t>
            </a:r>
          </a:p>
        </p:txBody>
      </p:sp>
    </p:spTree>
    <p:extLst>
      <p:ext uri="{BB962C8B-B14F-4D97-AF65-F5344CB8AC3E}">
        <p14:creationId xmlns:p14="http://schemas.microsoft.com/office/powerpoint/2010/main" val="2788248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159727" y="110488"/>
            <a:ext cx="767257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155266" y="137258"/>
            <a:ext cx="767703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699" y="865335"/>
            <a:ext cx="4144327" cy="4045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572000" y="865335"/>
            <a:ext cx="4260300" cy="4045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55266" y="110495"/>
            <a:ext cx="767703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869795"/>
            <a:ext cx="8520600" cy="409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pic>
        <p:nvPicPr>
          <p:cNvPr id="69" name="Google Shape;69;p15"/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11700" y="17267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D5747AA-8B62-5C79-BC10-9F4115BE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SkinCheck</a:t>
            </a:r>
            <a:r>
              <a:rPr lang="fr-FR" dirty="0"/>
              <a:t> – Transfert Learning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7385BBB-DCAB-182E-DF4C-E6F691E3D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96" y="3907215"/>
            <a:ext cx="338186" cy="248341"/>
          </a:xfrm>
          <a:prstGeom prst="rect">
            <a:avLst/>
          </a:prstGeom>
        </p:spPr>
      </p:pic>
      <p:sp>
        <p:nvSpPr>
          <p:cNvPr id="15" name="Organigramme : Alternative 14">
            <a:extLst>
              <a:ext uri="{FF2B5EF4-FFF2-40B4-BE49-F238E27FC236}">
                <a16:creationId xmlns:a16="http://schemas.microsoft.com/office/drawing/2014/main" id="{1131FAF6-DBC3-6C5E-D702-0CAAEFA4F930}"/>
              </a:ext>
            </a:extLst>
          </p:cNvPr>
          <p:cNvSpPr/>
          <p:nvPr/>
        </p:nvSpPr>
        <p:spPr>
          <a:xfrm>
            <a:off x="2120563" y="3604673"/>
            <a:ext cx="473516" cy="133896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chemeClr val="tx1"/>
                </a:solidFill>
              </a:rPr>
              <a:t>Acné</a:t>
            </a:r>
          </a:p>
        </p:txBody>
      </p:sp>
      <p:sp>
        <p:nvSpPr>
          <p:cNvPr id="17" name="Organigramme : Alternative 16">
            <a:extLst>
              <a:ext uri="{FF2B5EF4-FFF2-40B4-BE49-F238E27FC236}">
                <a16:creationId xmlns:a16="http://schemas.microsoft.com/office/drawing/2014/main" id="{6F41CB6D-423E-8E63-B7F7-CAF7002B49CC}"/>
              </a:ext>
            </a:extLst>
          </p:cNvPr>
          <p:cNvSpPr/>
          <p:nvPr/>
        </p:nvSpPr>
        <p:spPr>
          <a:xfrm>
            <a:off x="2140193" y="4302842"/>
            <a:ext cx="473516" cy="133896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chemeClr val="tx1"/>
                </a:solidFill>
              </a:rPr>
              <a:t>Sain</a:t>
            </a:r>
          </a:p>
        </p:txBody>
      </p:sp>
      <p:sp>
        <p:nvSpPr>
          <p:cNvPr id="4" name="Organigramme : Alternative 3">
            <a:extLst>
              <a:ext uri="{FF2B5EF4-FFF2-40B4-BE49-F238E27FC236}">
                <a16:creationId xmlns:a16="http://schemas.microsoft.com/office/drawing/2014/main" id="{3F38B851-BDB3-F418-FBDD-3CCDDC02B595}"/>
              </a:ext>
            </a:extLst>
          </p:cNvPr>
          <p:cNvSpPr/>
          <p:nvPr/>
        </p:nvSpPr>
        <p:spPr>
          <a:xfrm>
            <a:off x="2132137" y="3985801"/>
            <a:ext cx="473516" cy="133896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chemeClr val="tx1"/>
                </a:solidFill>
              </a:rPr>
              <a:t>Lupus</a:t>
            </a:r>
          </a:p>
        </p:txBody>
      </p: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700DC18A-ED6F-8AEF-22CD-61D691A9069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1912820" y="3671621"/>
            <a:ext cx="207743" cy="3825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EE0B34CD-7BC5-37D1-D290-53D8940360F1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912820" y="4052749"/>
            <a:ext cx="219317" cy="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7E774A5E-E070-301D-A99E-C973D9999C8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912820" y="4054180"/>
            <a:ext cx="227373" cy="3156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CCAF0452-D335-BB39-5BF6-5F991AE1595B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173482" y="4031386"/>
            <a:ext cx="207743" cy="1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CB395982-4922-1CE8-6BAC-E0F114ADB6B6}"/>
              </a:ext>
            </a:extLst>
          </p:cNvPr>
          <p:cNvSpPr txBox="1"/>
          <p:nvPr/>
        </p:nvSpPr>
        <p:spPr>
          <a:xfrm>
            <a:off x="405482" y="896184"/>
            <a:ext cx="72137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u="sng" dirty="0"/>
              <a:t>Objectif</a:t>
            </a:r>
            <a:r>
              <a:rPr lang="fr-FR" dirty="0"/>
              <a:t> : </a:t>
            </a:r>
          </a:p>
          <a:p>
            <a:endParaRPr lang="fr-FR" dirty="0"/>
          </a:p>
          <a:p>
            <a:r>
              <a:rPr lang="fr-FR" sz="1200" dirty="0">
                <a:sym typeface="Wingdings" panose="05000000000000000000" pitchFamily="2" charset="2"/>
              </a:rPr>
              <a:t></a:t>
            </a:r>
            <a:r>
              <a:rPr lang="fr-FR" sz="1200" dirty="0"/>
              <a:t>Nous avons créé un modèle qui permets de détecter 2 types de maladies de peau.</a:t>
            </a:r>
          </a:p>
          <a:p>
            <a:r>
              <a:rPr lang="fr-FR" sz="1200" dirty="0"/>
              <a:t>Pour permettre d’aider un plus grand nombre de personnes, nous souhaiterions étudier un plus grand nombre de cas d’anomalie de peaux.</a:t>
            </a:r>
          </a:p>
          <a:p>
            <a:endParaRPr lang="fr-FR" sz="1200" dirty="0"/>
          </a:p>
          <a:p>
            <a:r>
              <a:rPr lang="fr-FR" sz="1200" dirty="0">
                <a:sym typeface="Wingdings" panose="05000000000000000000" pitchFamily="2" charset="2"/>
              </a:rPr>
              <a:t> </a:t>
            </a:r>
            <a:r>
              <a:rPr lang="fr-FR" sz="1200" dirty="0"/>
              <a:t>Le Transfert Learning permets de récupérer des modèles existants et robustes en capitalisant sur l’effort déjà déployé et sur les résultats obtenus.</a:t>
            </a:r>
          </a:p>
          <a:p>
            <a:r>
              <a:rPr lang="fr-FR" sz="1200" dirty="0"/>
              <a:t>On pourra éventuellement l’adapter à notre besoin spécifique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C4150F9-B2F0-7F38-1A6D-6F4ACBFCAE30}"/>
              </a:ext>
            </a:extLst>
          </p:cNvPr>
          <p:cNvSpPr txBox="1"/>
          <p:nvPr/>
        </p:nvSpPr>
        <p:spPr>
          <a:xfrm>
            <a:off x="262644" y="2941396"/>
            <a:ext cx="3365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Modèle d’entrainement créé pour détecter 3 cas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D1111D6-BD8E-3F9F-A87D-091CFD3AA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090" y="3888547"/>
            <a:ext cx="367828" cy="270108"/>
          </a:xfrm>
          <a:prstGeom prst="rect">
            <a:avLst/>
          </a:prstGeom>
        </p:spPr>
      </p:pic>
      <p:sp>
        <p:nvSpPr>
          <p:cNvPr id="11" name="Organigramme : Alternative 10">
            <a:extLst>
              <a:ext uri="{FF2B5EF4-FFF2-40B4-BE49-F238E27FC236}">
                <a16:creationId xmlns:a16="http://schemas.microsoft.com/office/drawing/2014/main" id="{D0E9BC5A-A2F7-13F1-EA1C-96069B82AA31}"/>
              </a:ext>
            </a:extLst>
          </p:cNvPr>
          <p:cNvSpPr/>
          <p:nvPr/>
        </p:nvSpPr>
        <p:spPr>
          <a:xfrm>
            <a:off x="8452029" y="3483202"/>
            <a:ext cx="193331" cy="9633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E53107B7-8E77-8650-69B3-3AA6351F1BEA}"/>
              </a:ext>
            </a:extLst>
          </p:cNvPr>
          <p:cNvCxnSpPr>
            <a:cxnSpLocks/>
            <a:endCxn id="11" idx="1"/>
          </p:cNvCxnSpPr>
          <p:nvPr/>
        </p:nvCxnSpPr>
        <p:spPr>
          <a:xfrm rot="5400000" flipH="1" flipV="1">
            <a:off x="8211491" y="3590151"/>
            <a:ext cx="299318" cy="1817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28CDCAF-4B50-6A5D-8574-A37A03EDAC83}"/>
              </a:ext>
            </a:extLst>
          </p:cNvPr>
          <p:cNvSpPr txBox="1"/>
          <p:nvPr/>
        </p:nvSpPr>
        <p:spPr>
          <a:xfrm>
            <a:off x="3806290" y="2941396"/>
            <a:ext cx="5026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Utilisation du modèle INCEPTIONV3 pour classer 24 maladies de peau</a:t>
            </a: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0D4AAFCC-9A7E-3265-93F4-42C445E79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314" y="3777232"/>
            <a:ext cx="450340" cy="508305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DA741F39-A5D3-0EA8-EE4B-4DECF43C9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9191" y="3763766"/>
            <a:ext cx="2846878" cy="544974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138EF2FF-1677-D8D4-B67E-A2A5AE389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753" y="3837168"/>
            <a:ext cx="348187" cy="393003"/>
          </a:xfrm>
          <a:prstGeom prst="rect">
            <a:avLst/>
          </a:prstGeom>
        </p:spPr>
      </p:pic>
      <p:sp>
        <p:nvSpPr>
          <p:cNvPr id="66" name="Organigramme : Alternative 65">
            <a:extLst>
              <a:ext uri="{FF2B5EF4-FFF2-40B4-BE49-F238E27FC236}">
                <a16:creationId xmlns:a16="http://schemas.microsoft.com/office/drawing/2014/main" id="{26E685FD-FED9-8F86-5BF3-D073FF524980}"/>
              </a:ext>
            </a:extLst>
          </p:cNvPr>
          <p:cNvSpPr/>
          <p:nvPr/>
        </p:nvSpPr>
        <p:spPr>
          <a:xfrm>
            <a:off x="8452029" y="3632861"/>
            <a:ext cx="193331" cy="9633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7" name="Organigramme : Alternative 66">
            <a:extLst>
              <a:ext uri="{FF2B5EF4-FFF2-40B4-BE49-F238E27FC236}">
                <a16:creationId xmlns:a16="http://schemas.microsoft.com/office/drawing/2014/main" id="{336B8003-FC5D-0CE7-0777-2C4C21AD6467}"/>
              </a:ext>
            </a:extLst>
          </p:cNvPr>
          <p:cNvSpPr/>
          <p:nvPr/>
        </p:nvSpPr>
        <p:spPr>
          <a:xfrm>
            <a:off x="8452028" y="3782520"/>
            <a:ext cx="193331" cy="9633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8" name="Organigramme : Alternative 67">
            <a:extLst>
              <a:ext uri="{FF2B5EF4-FFF2-40B4-BE49-F238E27FC236}">
                <a16:creationId xmlns:a16="http://schemas.microsoft.com/office/drawing/2014/main" id="{B49A5DF2-AAAA-D9DC-EC6E-FDEAF1884FB5}"/>
              </a:ext>
            </a:extLst>
          </p:cNvPr>
          <p:cNvSpPr/>
          <p:nvPr/>
        </p:nvSpPr>
        <p:spPr>
          <a:xfrm>
            <a:off x="8452028" y="3937333"/>
            <a:ext cx="193331" cy="9633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9" name="Organigramme : Alternative 68">
            <a:extLst>
              <a:ext uri="{FF2B5EF4-FFF2-40B4-BE49-F238E27FC236}">
                <a16:creationId xmlns:a16="http://schemas.microsoft.com/office/drawing/2014/main" id="{FFDD42DB-969D-3478-D5AF-A0FB80A8354A}"/>
              </a:ext>
            </a:extLst>
          </p:cNvPr>
          <p:cNvSpPr/>
          <p:nvPr/>
        </p:nvSpPr>
        <p:spPr>
          <a:xfrm>
            <a:off x="8452028" y="4092146"/>
            <a:ext cx="193331" cy="9633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70" name="Organigramme : Alternative 69">
            <a:extLst>
              <a:ext uri="{FF2B5EF4-FFF2-40B4-BE49-F238E27FC236}">
                <a16:creationId xmlns:a16="http://schemas.microsoft.com/office/drawing/2014/main" id="{82E9EDF8-489D-0E49-9F6C-117F4C16A375}"/>
              </a:ext>
            </a:extLst>
          </p:cNvPr>
          <p:cNvSpPr/>
          <p:nvPr/>
        </p:nvSpPr>
        <p:spPr>
          <a:xfrm>
            <a:off x="8452027" y="4246959"/>
            <a:ext cx="193331" cy="9633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71" name="Organigramme : Alternative 70">
            <a:extLst>
              <a:ext uri="{FF2B5EF4-FFF2-40B4-BE49-F238E27FC236}">
                <a16:creationId xmlns:a16="http://schemas.microsoft.com/office/drawing/2014/main" id="{1B7681B2-CDC4-D20E-D67D-9714B7DA58B4}"/>
              </a:ext>
            </a:extLst>
          </p:cNvPr>
          <p:cNvSpPr/>
          <p:nvPr/>
        </p:nvSpPr>
        <p:spPr>
          <a:xfrm>
            <a:off x="8452027" y="4406297"/>
            <a:ext cx="193331" cy="9633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72" name="Organigramme : Alternative 71">
            <a:extLst>
              <a:ext uri="{FF2B5EF4-FFF2-40B4-BE49-F238E27FC236}">
                <a16:creationId xmlns:a16="http://schemas.microsoft.com/office/drawing/2014/main" id="{F30AA93B-E616-7A69-2B8C-75D62371476D}"/>
              </a:ext>
            </a:extLst>
          </p:cNvPr>
          <p:cNvSpPr/>
          <p:nvPr/>
        </p:nvSpPr>
        <p:spPr>
          <a:xfrm>
            <a:off x="8446947" y="4565635"/>
            <a:ext cx="193331" cy="9633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74" name="Connecteur : en angle 73">
            <a:extLst>
              <a:ext uri="{FF2B5EF4-FFF2-40B4-BE49-F238E27FC236}">
                <a16:creationId xmlns:a16="http://schemas.microsoft.com/office/drawing/2014/main" id="{0B4AD54F-DF96-3E6E-6B04-3EC8761E30C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63914" y="4130929"/>
            <a:ext cx="794473" cy="18175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427D6D43-7866-3F1F-8845-01B3A211D1E2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8076940" y="4033670"/>
            <a:ext cx="211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4163FA14-A816-CC73-EB4A-ACB5EA526F13}"/>
              </a:ext>
            </a:extLst>
          </p:cNvPr>
          <p:cNvCxnSpPr>
            <a:cxnSpLocks/>
            <a:stCxn id="60" idx="3"/>
            <a:endCxn id="61" idx="1"/>
          </p:cNvCxnSpPr>
          <p:nvPr/>
        </p:nvCxnSpPr>
        <p:spPr>
          <a:xfrm flipV="1">
            <a:off x="7546069" y="4033670"/>
            <a:ext cx="182684" cy="2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3A0EC4A8-73C4-00AC-B3F5-77218BB519D0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534918" y="4017270"/>
            <a:ext cx="175710" cy="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ZoneTexte 88">
            <a:extLst>
              <a:ext uri="{FF2B5EF4-FFF2-40B4-BE49-F238E27FC236}">
                <a16:creationId xmlns:a16="http://schemas.microsoft.com/office/drawing/2014/main" id="{64FD9315-D747-021C-68EB-7656ADD09CD2}"/>
              </a:ext>
            </a:extLst>
          </p:cNvPr>
          <p:cNvSpPr txBox="1"/>
          <p:nvPr/>
        </p:nvSpPr>
        <p:spPr>
          <a:xfrm>
            <a:off x="5137513" y="3538379"/>
            <a:ext cx="2283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Modèle pré-entrainé : INCEPTIONV3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C8603E3-EA6C-E1C1-25D7-735202693355}"/>
              </a:ext>
            </a:extLst>
          </p:cNvPr>
          <p:cNvSpPr/>
          <p:nvPr/>
        </p:nvSpPr>
        <p:spPr>
          <a:xfrm>
            <a:off x="4710628" y="3782520"/>
            <a:ext cx="2835440" cy="5262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BE88E25B-AD56-6ED7-3376-3FF52D5DD7B2}"/>
              </a:ext>
            </a:extLst>
          </p:cNvPr>
          <p:cNvCxnSpPr/>
          <p:nvPr/>
        </p:nvCxnSpPr>
        <p:spPr>
          <a:xfrm>
            <a:off x="3717073" y="3115916"/>
            <a:ext cx="0" cy="17002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04133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165</Words>
  <Application>Microsoft Office PowerPoint</Application>
  <PresentationFormat>Affichage à l'écran (16:9)</PresentationFormat>
  <Paragraphs>26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Wingdings</vt:lpstr>
      <vt:lpstr>Simple Light</vt:lpstr>
      <vt:lpstr>SkinCheck – Transfert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Tech Bootcamp</dc:title>
  <dc:creator>Philippe Baucour</dc:creator>
  <cp:lastModifiedBy>Patrice Sinnah</cp:lastModifiedBy>
  <cp:revision>10</cp:revision>
  <dcterms:modified xsi:type="dcterms:W3CDTF">2024-06-12T12:36:20Z</dcterms:modified>
</cp:coreProperties>
</file>