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8" r:id="rId2"/>
    <p:sldId id="270" r:id="rId3"/>
    <p:sldId id="265" r:id="rId4"/>
    <p:sldId id="267" r:id="rId5"/>
    <p:sldId id="269" r:id="rId6"/>
    <p:sldId id="273" r:id="rId7"/>
    <p:sldId id="271" r:id="rId8"/>
    <p:sldId id="27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6EC74-A814-454F-9464-CDAF6A2DE971}" v="169" dt="2024-06-10T15:08:3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2" autoAdjust="0"/>
  </p:normalViewPr>
  <p:slideViewPr>
    <p:cSldViewPr snapToGrid="0">
      <p:cViewPr varScale="1">
        <p:scale>
          <a:sx n="166" d="100"/>
          <a:sy n="166" d="100"/>
        </p:scale>
        <p:origin x="2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9546EC74-A814-454F-9464-CDAF6A2DE971}"/>
    <pc:docChg chg="custSel addSld modSld">
      <pc:chgData name="Philippe Baucour" userId="5102170ae7533958" providerId="LiveId" clId="{9546EC74-A814-454F-9464-CDAF6A2DE971}" dt="2024-06-10T20:40:02.856" v="272" actId="20577"/>
      <pc:docMkLst>
        <pc:docMk/>
      </pc:docMkLst>
      <pc:sldChg chg="addSp delSp modSp add mod modAnim modNotesTx">
        <pc:chgData name="Philippe Baucour" userId="5102170ae7533958" providerId="LiveId" clId="{9546EC74-A814-454F-9464-CDAF6A2DE971}" dt="2024-06-10T15:09:45.365" v="179" actId="6549"/>
        <pc:sldMkLst>
          <pc:docMk/>
          <pc:sldMk cId="1373769093" sldId="270"/>
        </pc:sldMkLst>
        <pc:spChg chg="del topLvl">
          <ac:chgData name="Philippe Baucour" userId="5102170ae7533958" providerId="LiveId" clId="{9546EC74-A814-454F-9464-CDAF6A2DE971}" dt="2024-06-10T14:45:22.720" v="25" actId="478"/>
          <ac:spMkLst>
            <pc:docMk/>
            <pc:sldMk cId="1373769093" sldId="270"/>
            <ac:spMk id="2" creationId="{7FB152FA-6981-EA90-83A1-41DAFE3270F3}"/>
          </ac:spMkLst>
        </pc:spChg>
        <pc:spChg chg="add mod">
          <ac:chgData name="Philippe Baucour" userId="5102170ae7533958" providerId="LiveId" clId="{9546EC74-A814-454F-9464-CDAF6A2DE971}" dt="2024-06-10T14:48:35.012" v="37" actId="1076"/>
          <ac:spMkLst>
            <pc:docMk/>
            <pc:sldMk cId="1373769093" sldId="270"/>
            <ac:spMk id="14" creationId="{EC3BE5EB-C72D-BB87-03A1-27B48EEC3965}"/>
          </ac:spMkLst>
        </pc:spChg>
        <pc:spChg chg="del">
          <ac:chgData name="Philippe Baucour" userId="5102170ae7533958" providerId="LiveId" clId="{9546EC74-A814-454F-9464-CDAF6A2DE971}" dt="2024-06-10T14:41:05.185" v="1" actId="478"/>
          <ac:spMkLst>
            <pc:docMk/>
            <pc:sldMk cId="1373769093" sldId="270"/>
            <ac:spMk id="20" creationId="{6ABD733F-89FD-A412-51AF-EFF2B0DBD600}"/>
          </ac:spMkLst>
        </pc:spChg>
        <pc:spChg chg="mod topLvl">
          <ac:chgData name="Philippe Baucour" userId="5102170ae7533958" providerId="LiveId" clId="{9546EC74-A814-454F-9464-CDAF6A2DE971}" dt="2024-06-10T14:45:39.440" v="26" actId="164"/>
          <ac:spMkLst>
            <pc:docMk/>
            <pc:sldMk cId="1373769093" sldId="270"/>
            <ac:spMk id="31" creationId="{411D03E1-FE63-49A3-4D06-E97A1449DFC3}"/>
          </ac:spMkLst>
        </pc:spChg>
        <pc:spChg chg="del">
          <ac:chgData name="Philippe Baucour" userId="5102170ae7533958" providerId="LiveId" clId="{9546EC74-A814-454F-9464-CDAF6A2DE971}" dt="2024-06-10T14:50:56.076" v="42" actId="478"/>
          <ac:spMkLst>
            <pc:docMk/>
            <pc:sldMk cId="1373769093" sldId="270"/>
            <ac:spMk id="48" creationId="{AD104111-C094-DC8C-EF93-9A384BCC4DAA}"/>
          </ac:spMkLst>
        </pc:spChg>
        <pc:spChg chg="del">
          <ac:chgData name="Philippe Baucour" userId="5102170ae7533958" providerId="LiveId" clId="{9546EC74-A814-454F-9464-CDAF6A2DE971}" dt="2024-06-10T14:47:17.136" v="31" actId="478"/>
          <ac:spMkLst>
            <pc:docMk/>
            <pc:sldMk cId="1373769093" sldId="270"/>
            <ac:spMk id="52" creationId="{399C0156-77B2-724E-58C3-CB80A7A69061}"/>
          </ac:spMkLst>
        </pc:spChg>
        <pc:spChg chg="del">
          <ac:chgData name="Philippe Baucour" userId="5102170ae7533958" providerId="LiveId" clId="{9546EC74-A814-454F-9464-CDAF6A2DE971}" dt="2024-06-10T14:47:33.321" v="33" actId="478"/>
          <ac:spMkLst>
            <pc:docMk/>
            <pc:sldMk cId="1373769093" sldId="270"/>
            <ac:spMk id="53" creationId="{F94A7B61-E32A-5176-ACAA-204F079BF9F1}"/>
          </ac:spMkLst>
        </pc:spChg>
        <pc:spChg chg="mod">
          <ac:chgData name="Philippe Baucour" userId="5102170ae7533958" providerId="LiveId" clId="{9546EC74-A814-454F-9464-CDAF6A2DE971}" dt="2024-06-10T14:46:02.429" v="28" actId="164"/>
          <ac:spMkLst>
            <pc:docMk/>
            <pc:sldMk cId="1373769093" sldId="270"/>
            <ac:spMk id="57" creationId="{42D4720D-D86B-CDF4-BA54-47094D836E44}"/>
          </ac:spMkLst>
        </pc:spChg>
        <pc:spChg chg="del">
          <ac:chgData name="Philippe Baucour" userId="5102170ae7533958" providerId="LiveId" clId="{9546EC74-A814-454F-9464-CDAF6A2DE971}" dt="2024-06-10T14:50:53.397" v="41" actId="478"/>
          <ac:spMkLst>
            <pc:docMk/>
            <pc:sldMk cId="1373769093" sldId="270"/>
            <ac:spMk id="58" creationId="{B2E8F991-E10B-B949-C93B-A5A143398AB3}"/>
          </ac:spMkLst>
        </pc:spChg>
        <pc:spChg chg="del mod">
          <ac:chgData name="Philippe Baucour" userId="5102170ae7533958" providerId="LiveId" clId="{9546EC74-A814-454F-9464-CDAF6A2DE971}" dt="2024-06-10T14:42:54.825" v="12" actId="478"/>
          <ac:spMkLst>
            <pc:docMk/>
            <pc:sldMk cId="1373769093" sldId="270"/>
            <ac:spMk id="1029" creationId="{D7A7CEEA-60D3-E981-000D-38CC7FF6265D}"/>
          </ac:spMkLst>
        </pc:spChg>
        <pc:grpChg chg="add mod">
          <ac:chgData name="Philippe Baucour" userId="5102170ae7533958" providerId="LiveId" clId="{9546EC74-A814-454F-9464-CDAF6A2DE971}" dt="2024-06-10T14:42:44.172" v="10" actId="164"/>
          <ac:grpSpMkLst>
            <pc:docMk/>
            <pc:sldMk cId="1373769093" sldId="270"/>
            <ac:grpSpMk id="9" creationId="{1D7ABDEC-5A23-ECDF-0311-34001DB556DB}"/>
          </ac:grpSpMkLst>
        </pc:grpChg>
        <pc:grpChg chg="add 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12" creationId="{9ED725BF-90E5-1579-3A48-8DC4BFCF831D}"/>
          </ac:grpSpMkLst>
        </pc:grpChg>
        <pc:grpChg chg="add 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13" creationId="{DE30BA35-B98E-D8A5-C9E9-90092CB10684}"/>
          </ac:grpSpMkLst>
        </pc:grpChg>
        <pc:grpChg chg="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24" creationId="{877BD90E-61C7-545A-7D6C-41BFE296E3FA}"/>
          </ac:grpSpMkLst>
        </pc:grpChg>
        <pc:grpChg chg="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56" creationId="{2C2DF18E-AC16-43EF-C64A-8E7B5B3DB147}"/>
          </ac:grpSpMkLst>
        </pc:grpChg>
        <pc:grpChg chg="del">
          <ac:chgData name="Philippe Baucour" userId="5102170ae7533958" providerId="LiveId" clId="{9546EC74-A814-454F-9464-CDAF6A2DE971}" dt="2024-06-10T14:45:22.720" v="25" actId="478"/>
          <ac:grpSpMkLst>
            <pc:docMk/>
            <pc:sldMk cId="1373769093" sldId="270"/>
            <ac:grpSpMk id="1036" creationId="{4A82B162-DEFD-9CB7-B60A-A8E228E98432}"/>
          </ac:grpSpMkLst>
        </pc:grp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4" creationId="{717F07D8-AB39-1663-2BCF-301A9A73860B}"/>
          </ac:picMkLst>
        </pc:pic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7" creationId="{C912B127-9006-2475-358D-D9BA774A9413}"/>
          </ac:picMkLst>
        </pc:picChg>
        <pc:picChg chg="add mod">
          <ac:chgData name="Philippe Baucour" userId="5102170ae7533958" providerId="LiveId" clId="{9546EC74-A814-454F-9464-CDAF6A2DE971}" dt="2024-06-10T15:06:05.390" v="166" actId="1076"/>
          <ac:picMkLst>
            <pc:docMk/>
            <pc:sldMk cId="1373769093" sldId="270"/>
            <ac:picMk id="16" creationId="{62ED3F04-1018-2948-F086-DDBA0B2AB2A7}"/>
          </ac:picMkLst>
        </pc:pic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3" creationId="{DE938E05-1E91-AB1C-333D-CBB158AF050C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7" creationId="{064AB111-5E64-B0CE-170E-10ADD415D98D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38" creationId="{F912D15A-4AC2-F142-7374-BF328BB1026B}"/>
          </ac:cxnSpMkLst>
        </pc:cxnChg>
      </pc:sldChg>
      <pc:sldChg chg="addSp delSp modSp new mod modClrScheme chgLayout">
        <pc:chgData name="Philippe Baucour" userId="5102170ae7533958" providerId="LiveId" clId="{9546EC74-A814-454F-9464-CDAF6A2DE971}" dt="2024-06-10T16:10:01.436" v="223" actId="1076"/>
        <pc:sldMkLst>
          <pc:docMk/>
          <pc:sldMk cId="1533125142" sldId="271"/>
        </pc:sldMkLst>
        <pc:spChg chg="del mod ord">
          <ac:chgData name="Philippe Baucour" userId="5102170ae7533958" providerId="LiveId" clId="{9546EC74-A814-454F-9464-CDAF6A2DE971}" dt="2024-06-10T16:09:36.542" v="181" actId="700"/>
          <ac:spMkLst>
            <pc:docMk/>
            <pc:sldMk cId="1533125142" sldId="271"/>
            <ac:spMk id="2" creationId="{868954A1-D09D-44D6-F520-DA4D273F7644}"/>
          </ac:spMkLst>
        </pc:spChg>
        <pc:spChg chg="add mod ord">
          <ac:chgData name="Philippe Baucour" userId="5102170ae7533958" providerId="LiveId" clId="{9546EC74-A814-454F-9464-CDAF6A2DE971}" dt="2024-06-10T16:09:53.908" v="221" actId="20577"/>
          <ac:spMkLst>
            <pc:docMk/>
            <pc:sldMk cId="1533125142" sldId="271"/>
            <ac:spMk id="3" creationId="{89259ABD-3A9B-2F7C-2C12-19A206884325}"/>
          </ac:spMkLst>
        </pc:spChg>
        <pc:picChg chg="add mod">
          <ac:chgData name="Philippe Baucour" userId="5102170ae7533958" providerId="LiveId" clId="{9546EC74-A814-454F-9464-CDAF6A2DE971}" dt="2024-06-10T16:10:01.436" v="223" actId="1076"/>
          <ac:picMkLst>
            <pc:docMk/>
            <pc:sldMk cId="1533125142" sldId="271"/>
            <ac:picMk id="5" creationId="{9B06FDBE-E202-5A65-A428-2A4EB54712CC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0T20:40:02.856" v="272" actId="20577"/>
        <pc:sldMkLst>
          <pc:docMk/>
          <pc:sldMk cId="471808504" sldId="272"/>
        </pc:sldMkLst>
        <pc:spChg chg="del mod ord">
          <ac:chgData name="Philippe Baucour" userId="5102170ae7533958" providerId="LiveId" clId="{9546EC74-A814-454F-9464-CDAF6A2DE971}" dt="2024-06-10T20:39:49.711" v="238" actId="700"/>
          <ac:spMkLst>
            <pc:docMk/>
            <pc:sldMk cId="471808504" sldId="272"/>
            <ac:spMk id="2" creationId="{68D07CBB-9C13-40A0-9FC1-4B9851C46347}"/>
          </ac:spMkLst>
        </pc:spChg>
        <pc:spChg chg="add mod ord">
          <ac:chgData name="Philippe Baucour" userId="5102170ae7533958" providerId="LiveId" clId="{9546EC74-A814-454F-9464-CDAF6A2DE971}" dt="2024-06-10T20:40:02.856" v="272" actId="20577"/>
          <ac:spMkLst>
            <pc:docMk/>
            <pc:sldMk cId="471808504" sldId="272"/>
            <ac:spMk id="5" creationId="{F4C2C1E4-E899-5095-73A1-4DD72D4D1DAB}"/>
          </ac:spMkLst>
        </pc:spChg>
        <pc:picChg chg="add mod">
          <ac:chgData name="Philippe Baucour" userId="5102170ae7533958" providerId="LiveId" clId="{9546EC74-A814-454F-9464-CDAF6A2DE971}" dt="2024-06-10T20:37:28.133" v="227" actId="1076"/>
          <ac:picMkLst>
            <pc:docMk/>
            <pc:sldMk cId="471808504" sldId="272"/>
            <ac:picMk id="4" creationId="{AD0310D8-7742-556A-E626-894D520ED57D}"/>
          </ac:picMkLst>
        </pc:picChg>
      </pc:sldChg>
      <pc:sldChg chg="addSp delSp modSp new mod modClrScheme chgLayout">
        <pc:chgData name="Philippe Baucour" userId="5102170ae7533958" providerId="LiveId" clId="{9546EC74-A814-454F-9464-CDAF6A2DE971}" dt="2024-06-10T20:39:20.790" v="237" actId="1076"/>
        <pc:sldMkLst>
          <pc:docMk/>
          <pc:sldMk cId="2955890335" sldId="273"/>
        </pc:sldMkLst>
        <pc:spChg chg="del mod ord">
          <ac:chgData name="Philippe Baucour" userId="5102170ae7533958" providerId="LiveId" clId="{9546EC74-A814-454F-9464-CDAF6A2DE971}" dt="2024-06-10T20:39:05.138" v="229" actId="700"/>
          <ac:spMkLst>
            <pc:docMk/>
            <pc:sldMk cId="2955890335" sldId="273"/>
            <ac:spMk id="2" creationId="{F58DE1B5-409F-FE06-7788-57BD098876B8}"/>
          </ac:spMkLst>
        </pc:spChg>
        <pc:spChg chg="add mod ord">
          <ac:chgData name="Philippe Baucour" userId="5102170ae7533958" providerId="LiveId" clId="{9546EC74-A814-454F-9464-CDAF6A2DE971}" dt="2024-06-10T20:39:11.988" v="234" actId="20577"/>
          <ac:spMkLst>
            <pc:docMk/>
            <pc:sldMk cId="2955890335" sldId="273"/>
            <ac:spMk id="3" creationId="{7B977106-8E92-0C60-1C04-1A8F28B9E0A3}"/>
          </ac:spMkLst>
        </pc:spChg>
        <pc:picChg chg="add mod">
          <ac:chgData name="Philippe Baucour" userId="5102170ae7533958" providerId="LiveId" clId="{9546EC74-A814-454F-9464-CDAF6A2DE971}" dt="2024-06-10T20:39:20.790" v="237" actId="1076"/>
          <ac:picMkLst>
            <pc:docMk/>
            <pc:sldMk cId="2955890335" sldId="273"/>
            <ac:picMk id="5" creationId="{B88CF3AA-31D8-1525-EC4B-AEF5405C2575}"/>
          </ac:picMkLst>
        </pc:picChg>
      </pc:sld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8266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3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check-bucket.s3.eu-west-3.amazonaws.com/skincheck-datas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u-west-3.console.aws.amazon.com/s3/buckets/skincheck-bucket" TargetMode="External"/><Relationship Id="rId5" Type="http://schemas.openxmlformats.org/officeDocument/2006/relationships/hyperlink" Target="https://eu-west-3.console.aws.amazon.com/s3/buckets?region=eu-west-3&amp;bucketType=general" TargetMode="External"/><Relationship Id="rId4" Type="http://schemas.openxmlformats.org/officeDocument/2006/relationships/hyperlink" Target="https://eu-west-3.console.aws.amazon.com/s3/get-started?region=eu-west-3&amp;bucketType=gener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28" y="25235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522" y="2982700"/>
            <a:ext cx="382575" cy="3825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6025630" y="393541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886373" y="3000946"/>
            <a:ext cx="605389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600" dirty="0" err="1"/>
              <a:t>predict</a:t>
            </a:r>
            <a:r>
              <a:rPr lang="fr-FR" sz="600" dirty="0"/>
              <a:t>()</a:t>
            </a:r>
          </a:p>
        </p:txBody>
      </p: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2035" cy="668334"/>
            <a:chOff x="1918907" y="2319014"/>
            <a:chExt cx="952035" cy="668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99C0156-77B2-724E-58C3-CB80A7A69061}"/>
                </a:ext>
              </a:extLst>
            </p:cNvPr>
            <p:cNvSpPr txBox="1"/>
            <p:nvPr/>
          </p:nvSpPr>
          <p:spPr>
            <a:xfrm>
              <a:off x="2570860" y="2771904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4A82B162-DEFD-9CB7-B60A-A8E228E98432}"/>
              </a:ext>
            </a:extLst>
          </p:cNvPr>
          <p:cNvGrpSpPr/>
          <p:nvPr/>
        </p:nvGrpSpPr>
        <p:grpSpPr>
          <a:xfrm>
            <a:off x="6375362" y="3826151"/>
            <a:ext cx="806668" cy="452159"/>
            <a:chOff x="6098300" y="4266528"/>
            <a:chExt cx="806668" cy="452159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098300" y="4266528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B152FA-6981-EA90-83A1-41DAFE3270F3}"/>
                </a:ext>
              </a:extLst>
            </p:cNvPr>
            <p:cNvSpPr txBox="1"/>
            <p:nvPr/>
          </p:nvSpPr>
          <p:spPr>
            <a:xfrm>
              <a:off x="6604886" y="4503243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24235" cy="884664"/>
            <a:chOff x="4082059" y="570089"/>
            <a:chExt cx="1124235" cy="8846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F94A7B61-E32A-5176-ACAA-204F079BF9F1}"/>
                </a:ext>
              </a:extLst>
            </p:cNvPr>
            <p:cNvSpPr txBox="1"/>
            <p:nvPr/>
          </p:nvSpPr>
          <p:spPr>
            <a:xfrm>
              <a:off x="4906212" y="123930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2C2DF18E-AC16-43EF-C64A-8E7B5B3DB147}"/>
              </a:ext>
            </a:extLst>
          </p:cNvPr>
          <p:cNvGrpSpPr/>
          <p:nvPr/>
        </p:nvGrpSpPr>
        <p:grpSpPr>
          <a:xfrm rot="20850387">
            <a:off x="4744057" y="3663044"/>
            <a:ext cx="1037697" cy="1016278"/>
            <a:chOff x="700951" y="3221919"/>
            <a:chExt cx="1037697" cy="1016278"/>
          </a:xfrm>
          <a:solidFill>
            <a:srgbClr val="C00000"/>
          </a:solidFill>
        </p:grpSpPr>
        <p:pic>
          <p:nvPicPr>
            <p:cNvPr id="54" name="Graphique 53" descr="Ligne fléchée : faire pivoter à droite avec un remplissage uni">
              <a:extLst>
                <a:ext uri="{FF2B5EF4-FFF2-40B4-BE49-F238E27FC236}">
                  <a16:creationId xmlns:a16="http://schemas.microsoft.com/office/drawing/2014/main" id="{9A92D136-E70E-C007-E650-A2D70CD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4248" y="3221919"/>
              <a:ext cx="914400" cy="914400"/>
            </a:xfrm>
            <a:prstGeom prst="rect">
              <a:avLst/>
            </a:prstGeom>
          </p:spPr>
        </p:pic>
        <p:pic>
          <p:nvPicPr>
            <p:cNvPr id="55" name="Graphique 54" descr="Ligne fléchée : faire pivoter à droite avec un remplissage uni">
              <a:extLst>
                <a:ext uri="{FF2B5EF4-FFF2-40B4-BE49-F238E27FC236}">
                  <a16:creationId xmlns:a16="http://schemas.microsoft.com/office/drawing/2014/main" id="{C063199A-312E-B148-3C65-8FAC334C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331277">
              <a:off x="700951" y="3323797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42D4720D-D86B-CDF4-BA54-47094D836E44}"/>
              </a:ext>
            </a:extLst>
          </p:cNvPr>
          <p:cNvSpPr txBox="1"/>
          <p:nvPr/>
        </p:nvSpPr>
        <p:spPr>
          <a:xfrm>
            <a:off x="5263911" y="4401866"/>
            <a:ext cx="528500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Iterate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2E8F991-E10B-B949-C93B-A5A143398AB3}"/>
              </a:ext>
            </a:extLst>
          </p:cNvPr>
          <p:cNvSpPr txBox="1"/>
          <p:nvPr/>
        </p:nvSpPr>
        <p:spPr>
          <a:xfrm>
            <a:off x="3469206" y="1608940"/>
            <a:ext cx="1452011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Multiple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various</a:t>
            </a:r>
            <a:r>
              <a:rPr lang="fr-FR" dirty="0"/>
              <a:t> HW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80426" cy="871858"/>
            <a:chOff x="7847330" y="2494196"/>
            <a:chExt cx="880426" cy="871858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ABD733F-89FD-A412-51AF-EFF2B0DBD600}"/>
                </a:ext>
              </a:extLst>
            </p:cNvPr>
            <p:cNvSpPr txBox="1"/>
            <p:nvPr/>
          </p:nvSpPr>
          <p:spPr>
            <a:xfrm>
              <a:off x="8427674" y="3150610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102014" cy="878854"/>
            <a:chOff x="5550125" y="861609"/>
            <a:chExt cx="1102014" cy="8788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  <p:sp>
          <p:nvSpPr>
            <p:cNvPr id="1029" name="ZoneTexte 1028">
              <a:extLst>
                <a:ext uri="{FF2B5EF4-FFF2-40B4-BE49-F238E27FC236}">
                  <a16:creationId xmlns:a16="http://schemas.microsoft.com/office/drawing/2014/main" id="{D7A7CEEA-60D3-E981-000D-38CC7FF6265D}"/>
                </a:ext>
              </a:extLst>
            </p:cNvPr>
            <p:cNvSpPr txBox="1"/>
            <p:nvPr/>
          </p:nvSpPr>
          <p:spPr>
            <a:xfrm>
              <a:off x="6352057" y="152501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D7ABDEC-5A23-ECDF-0311-34001DB556DB}"/>
              </a:ext>
            </a:extLst>
          </p:cNvPr>
          <p:cNvGrpSpPr/>
          <p:nvPr/>
        </p:nvGrpSpPr>
        <p:grpSpPr>
          <a:xfrm>
            <a:off x="5683522" y="2523515"/>
            <a:ext cx="996504" cy="867498"/>
            <a:chOff x="5683522" y="2523515"/>
            <a:chExt cx="996504" cy="867498"/>
          </a:xfrm>
        </p:grpSpPr>
        <p:pic>
          <p:nvPicPr>
            <p:cNvPr id="4" name="Picture 2" descr="Serveur de données - Icônes la mise en réseau gratuites">
              <a:extLst>
                <a:ext uri="{FF2B5EF4-FFF2-40B4-BE49-F238E27FC236}">
                  <a16:creationId xmlns:a16="http://schemas.microsoft.com/office/drawing/2014/main" id="{717F07D8-AB39-1663-2BCF-301A9A738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28" y="2523515"/>
              <a:ext cx="867498" cy="86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C912B127-9006-2475-358D-D9BA774A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3522" y="2982700"/>
              <a:ext cx="382575" cy="38257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1106" cy="435318"/>
            <a:chOff x="1918907" y="2319014"/>
            <a:chExt cx="951106" cy="435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D725BF-90E5-1579-3A48-8DC4BFCF831D}"/>
              </a:ext>
            </a:extLst>
          </p:cNvPr>
          <p:cNvGrpSpPr/>
          <p:nvPr/>
        </p:nvGrpSpPr>
        <p:grpSpPr>
          <a:xfrm>
            <a:off x="6025630" y="3826151"/>
            <a:ext cx="1151805" cy="795059"/>
            <a:chOff x="6025630" y="3826151"/>
            <a:chExt cx="1151805" cy="79505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77BD90E-61C7-545A-7D6C-41BFE296E3FA}"/>
                </a:ext>
              </a:extLst>
            </p:cNvPr>
            <p:cNvGrpSpPr/>
            <p:nvPr/>
          </p:nvGrpSpPr>
          <p:grpSpPr>
            <a:xfrm>
              <a:off x="6025630" y="3935410"/>
              <a:ext cx="685800" cy="685800"/>
              <a:chOff x="3518477" y="2676206"/>
              <a:chExt cx="685800" cy="685800"/>
            </a:xfrm>
          </p:grpSpPr>
          <p:pic>
            <p:nvPicPr>
              <p:cNvPr id="25" name="Graphique 24" descr="Ordinateur avec un remplissage uni">
                <a:extLst>
                  <a:ext uri="{FF2B5EF4-FFF2-40B4-BE49-F238E27FC236}">
                    <a16:creationId xmlns:a16="http://schemas.microsoft.com/office/drawing/2014/main" id="{58B98C6B-4E84-6906-C69F-F03FE7557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8477" y="267620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3C959D3F-A7DE-F337-430A-38BE1E9A4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4735" y="2860818"/>
                <a:ext cx="305329" cy="228556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375362" y="3826151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15165" cy="650767"/>
            <a:chOff x="4082059" y="570089"/>
            <a:chExt cx="1115165" cy="6507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E30BA35-B98E-D8A5-C9E9-90092CB10684}"/>
              </a:ext>
            </a:extLst>
          </p:cNvPr>
          <p:cNvGrpSpPr/>
          <p:nvPr/>
        </p:nvGrpSpPr>
        <p:grpSpPr>
          <a:xfrm>
            <a:off x="4744057" y="3663044"/>
            <a:ext cx="1048354" cy="1016278"/>
            <a:chOff x="4744057" y="3663044"/>
            <a:chExt cx="1048354" cy="101627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C2DF18E-AC16-43EF-C64A-8E7B5B3DB147}"/>
                </a:ext>
              </a:extLst>
            </p:cNvPr>
            <p:cNvGrpSpPr/>
            <p:nvPr/>
          </p:nvGrpSpPr>
          <p:grpSpPr>
            <a:xfrm rot="20850387">
              <a:off x="4744057" y="3663044"/>
              <a:ext cx="1037697" cy="1016278"/>
              <a:chOff x="700951" y="3221919"/>
              <a:chExt cx="1037697" cy="1016278"/>
            </a:xfrm>
            <a:solidFill>
              <a:srgbClr val="C00000"/>
            </a:solidFill>
          </p:grpSpPr>
          <p:pic>
            <p:nvPicPr>
              <p:cNvPr id="54" name="Graphique 53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9A92D136-E70E-C007-E650-A2D70CD4F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4248" y="32219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que 54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C063199A-312E-B148-3C65-8FAC334C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331277">
                <a:off x="700951" y="332379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2D4720D-D86B-CDF4-BA54-47094D836E44}"/>
                </a:ext>
              </a:extLst>
            </p:cNvPr>
            <p:cNvSpPr txBox="1"/>
            <p:nvPr/>
          </p:nvSpPr>
          <p:spPr>
            <a:xfrm>
              <a:off x="5263911" y="4401866"/>
              <a:ext cx="528500" cy="184666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Iterate</a:t>
              </a:r>
              <a:endParaRPr lang="fr-FR" dirty="0"/>
            </a:p>
          </p:txBody>
        </p:sp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74209" cy="630045"/>
            <a:chOff x="7847330" y="2494196"/>
            <a:chExt cx="874209" cy="630045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096351" cy="648536"/>
            <a:chOff x="5550125" y="861609"/>
            <a:chExt cx="1096351" cy="648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3BE5EB-C72D-BB87-03A1-27B48EEC3965}"/>
              </a:ext>
            </a:extLst>
          </p:cNvPr>
          <p:cNvSpPr txBox="1"/>
          <p:nvPr/>
        </p:nvSpPr>
        <p:spPr>
          <a:xfrm>
            <a:off x="7811770" y="2090576"/>
            <a:ext cx="874208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Consuming</a:t>
            </a:r>
            <a:endParaRPr lang="fr-FR" sz="800" dirty="0"/>
          </a:p>
        </p:txBody>
      </p:sp>
      <p:pic>
        <p:nvPicPr>
          <p:cNvPr id="16" name="Graphique 15" descr="Nuage avec un remplissage uni">
            <a:extLst>
              <a:ext uri="{FF2B5EF4-FFF2-40B4-BE49-F238E27FC236}">
                <a16:creationId xmlns:a16="http://schemas.microsoft.com/office/drawing/2014/main" id="{62ED3F04-1018-2948-F086-DDBA0B2AB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3708" y="2572166"/>
            <a:ext cx="664963" cy="6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(07/06) 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B152FA-6981-EA90-83A1-41DAFE3270F3}"/>
              </a:ext>
            </a:extLst>
          </p:cNvPr>
          <p:cNvSpPr txBox="1"/>
          <p:nvPr/>
        </p:nvSpPr>
        <p:spPr>
          <a:xfrm>
            <a:off x="3547684" y="3733444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A480834-FB63-3032-ADA6-17D22532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09/06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783C54-F88B-5FBB-5A6E-67D18CDB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1" y="941659"/>
            <a:ext cx="7672572" cy="1850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CA92A-C4D0-7534-BB3C-CB39598FD89A}"/>
              </a:ext>
            </a:extLst>
          </p:cNvPr>
          <p:cNvSpPr txBox="1"/>
          <p:nvPr/>
        </p:nvSpPr>
        <p:spPr>
          <a:xfrm>
            <a:off x="984361" y="3050745"/>
            <a:ext cx="6489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sklearn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S3 (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https://skincheck-bucket.s3.eu-west-3.amazonaws.com/skincheck-dataset/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S3(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 S3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Compartiments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-bucket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-artifacts/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server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train.py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on classes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77106-8E92-0C60-1C04-1A8F28B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10/06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CF3AA-31D8-1525-EC4B-AEF5405C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3" y="1247524"/>
            <a:ext cx="8293930" cy="25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9259ABD-3A9B-2F7C-2C12-19A20688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d'accès en navigation privée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6FDBE-E202-5A65-A428-2A4EB547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5" y="1364080"/>
            <a:ext cx="7884977" cy="25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C2C1E4-E899-5095-73A1-4DD72D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Prédictions à partir </a:t>
            </a:r>
            <a:r>
              <a:rPr lang="fr-FR"/>
              <a:t>d'un 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310D8-7742-556A-E626-894D520E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2" y="1893735"/>
            <a:ext cx="8179055" cy="1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85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456</Words>
  <Application>Microsoft Office PowerPoint</Application>
  <PresentationFormat>Affichage à l'écran (16:9)</PresentationFormat>
  <Paragraphs>106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SkinCheck - Objectives</vt:lpstr>
      <vt:lpstr>SkinCheck - Objectives</vt:lpstr>
      <vt:lpstr>SkinCheck - What is working (07/06) ?</vt:lpstr>
      <vt:lpstr>SkinCheck - What needs to be done?</vt:lpstr>
      <vt:lpstr>09/06 </vt:lpstr>
      <vt:lpstr>10/06</vt:lpstr>
      <vt:lpstr>Test d'accès en navigation privée</vt:lpstr>
      <vt:lpstr>Prédictions à partir d'un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2024-06-10T20:40:07Z</dcterms:modified>
</cp:coreProperties>
</file>