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8" r:id="rId2"/>
    <p:sldId id="270" r:id="rId3"/>
    <p:sldId id="265" r:id="rId4"/>
    <p:sldId id="267" r:id="rId5"/>
    <p:sldId id="26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6EC74-A814-454F-9464-CDAF6A2DE971}" v="169" dt="2024-06-10T15:08:38.136"/>
    <p1510:client id="{A89391CB-9751-4520-9ECA-7ECDFA5EA23C}" v="612" dt="2024-06-09T16:18:4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2" autoAdjust="0"/>
  </p:normalViewPr>
  <p:slideViewPr>
    <p:cSldViewPr snapToGrid="0">
      <p:cViewPr varScale="1">
        <p:scale>
          <a:sx n="152" d="100"/>
          <a:sy n="152" d="100"/>
        </p:scale>
        <p:origin x="12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Philippe Baucour" userId="5102170ae7533958" providerId="LiveId" clId="{9546EC74-A814-454F-9464-CDAF6A2DE971}"/>
    <pc:docChg chg="custSel addSld modSld">
      <pc:chgData name="Philippe Baucour" userId="5102170ae7533958" providerId="LiveId" clId="{9546EC74-A814-454F-9464-CDAF6A2DE971}" dt="2024-06-10T15:09:45.365" v="179" actId="6549"/>
      <pc:docMkLst>
        <pc:docMk/>
      </pc:docMkLst>
      <pc:sldChg chg="addSp delSp modSp add mod modAnim modNotesTx">
        <pc:chgData name="Philippe Baucour" userId="5102170ae7533958" providerId="LiveId" clId="{9546EC74-A814-454F-9464-CDAF6A2DE971}" dt="2024-06-10T15:09:45.365" v="179" actId="6549"/>
        <pc:sldMkLst>
          <pc:docMk/>
          <pc:sldMk cId="1373769093" sldId="270"/>
        </pc:sldMkLst>
        <pc:spChg chg="del topLvl">
          <ac:chgData name="Philippe Baucour" userId="5102170ae7533958" providerId="LiveId" clId="{9546EC74-A814-454F-9464-CDAF6A2DE971}" dt="2024-06-10T14:45:22.720" v="25" actId="478"/>
          <ac:spMkLst>
            <pc:docMk/>
            <pc:sldMk cId="1373769093" sldId="270"/>
            <ac:spMk id="2" creationId="{7FB152FA-6981-EA90-83A1-41DAFE3270F3}"/>
          </ac:spMkLst>
        </pc:spChg>
        <pc:spChg chg="add mod">
          <ac:chgData name="Philippe Baucour" userId="5102170ae7533958" providerId="LiveId" clId="{9546EC74-A814-454F-9464-CDAF6A2DE971}" dt="2024-06-10T14:48:35.012" v="37" actId="1076"/>
          <ac:spMkLst>
            <pc:docMk/>
            <pc:sldMk cId="1373769093" sldId="270"/>
            <ac:spMk id="14" creationId="{EC3BE5EB-C72D-BB87-03A1-27B48EEC3965}"/>
          </ac:spMkLst>
        </pc:spChg>
        <pc:spChg chg="del">
          <ac:chgData name="Philippe Baucour" userId="5102170ae7533958" providerId="LiveId" clId="{9546EC74-A814-454F-9464-CDAF6A2DE971}" dt="2024-06-10T14:41:05.185" v="1" actId="478"/>
          <ac:spMkLst>
            <pc:docMk/>
            <pc:sldMk cId="1373769093" sldId="270"/>
            <ac:spMk id="20" creationId="{6ABD733F-89FD-A412-51AF-EFF2B0DBD600}"/>
          </ac:spMkLst>
        </pc:spChg>
        <pc:spChg chg="mod topLvl">
          <ac:chgData name="Philippe Baucour" userId="5102170ae7533958" providerId="LiveId" clId="{9546EC74-A814-454F-9464-CDAF6A2DE971}" dt="2024-06-10T14:45:39.440" v="26" actId="164"/>
          <ac:spMkLst>
            <pc:docMk/>
            <pc:sldMk cId="1373769093" sldId="270"/>
            <ac:spMk id="31" creationId="{411D03E1-FE63-49A3-4D06-E97A1449DFC3}"/>
          </ac:spMkLst>
        </pc:spChg>
        <pc:spChg chg="del">
          <ac:chgData name="Philippe Baucour" userId="5102170ae7533958" providerId="LiveId" clId="{9546EC74-A814-454F-9464-CDAF6A2DE971}" dt="2024-06-10T14:50:56.076" v="42" actId="478"/>
          <ac:spMkLst>
            <pc:docMk/>
            <pc:sldMk cId="1373769093" sldId="270"/>
            <ac:spMk id="48" creationId="{AD104111-C094-DC8C-EF93-9A384BCC4DAA}"/>
          </ac:spMkLst>
        </pc:spChg>
        <pc:spChg chg="del">
          <ac:chgData name="Philippe Baucour" userId="5102170ae7533958" providerId="LiveId" clId="{9546EC74-A814-454F-9464-CDAF6A2DE971}" dt="2024-06-10T14:47:17.136" v="31" actId="478"/>
          <ac:spMkLst>
            <pc:docMk/>
            <pc:sldMk cId="1373769093" sldId="270"/>
            <ac:spMk id="52" creationId="{399C0156-77B2-724E-58C3-CB80A7A69061}"/>
          </ac:spMkLst>
        </pc:spChg>
        <pc:spChg chg="del">
          <ac:chgData name="Philippe Baucour" userId="5102170ae7533958" providerId="LiveId" clId="{9546EC74-A814-454F-9464-CDAF6A2DE971}" dt="2024-06-10T14:47:33.321" v="33" actId="478"/>
          <ac:spMkLst>
            <pc:docMk/>
            <pc:sldMk cId="1373769093" sldId="270"/>
            <ac:spMk id="53" creationId="{F94A7B61-E32A-5176-ACAA-204F079BF9F1}"/>
          </ac:spMkLst>
        </pc:spChg>
        <pc:spChg chg="mod">
          <ac:chgData name="Philippe Baucour" userId="5102170ae7533958" providerId="LiveId" clId="{9546EC74-A814-454F-9464-CDAF6A2DE971}" dt="2024-06-10T14:46:02.429" v="28" actId="164"/>
          <ac:spMkLst>
            <pc:docMk/>
            <pc:sldMk cId="1373769093" sldId="270"/>
            <ac:spMk id="57" creationId="{42D4720D-D86B-CDF4-BA54-47094D836E44}"/>
          </ac:spMkLst>
        </pc:spChg>
        <pc:spChg chg="del">
          <ac:chgData name="Philippe Baucour" userId="5102170ae7533958" providerId="LiveId" clId="{9546EC74-A814-454F-9464-CDAF6A2DE971}" dt="2024-06-10T14:50:53.397" v="41" actId="478"/>
          <ac:spMkLst>
            <pc:docMk/>
            <pc:sldMk cId="1373769093" sldId="270"/>
            <ac:spMk id="58" creationId="{B2E8F991-E10B-B949-C93B-A5A143398AB3}"/>
          </ac:spMkLst>
        </pc:spChg>
        <pc:spChg chg="del mod">
          <ac:chgData name="Philippe Baucour" userId="5102170ae7533958" providerId="LiveId" clId="{9546EC74-A814-454F-9464-CDAF6A2DE971}" dt="2024-06-10T14:42:54.825" v="12" actId="478"/>
          <ac:spMkLst>
            <pc:docMk/>
            <pc:sldMk cId="1373769093" sldId="270"/>
            <ac:spMk id="1029" creationId="{D7A7CEEA-60D3-E981-000D-38CC7FF6265D}"/>
          </ac:spMkLst>
        </pc:spChg>
        <pc:grpChg chg="add mod">
          <ac:chgData name="Philippe Baucour" userId="5102170ae7533958" providerId="LiveId" clId="{9546EC74-A814-454F-9464-CDAF6A2DE971}" dt="2024-06-10T14:42:44.172" v="10" actId="164"/>
          <ac:grpSpMkLst>
            <pc:docMk/>
            <pc:sldMk cId="1373769093" sldId="270"/>
            <ac:grpSpMk id="9" creationId="{1D7ABDEC-5A23-ECDF-0311-34001DB556DB}"/>
          </ac:grpSpMkLst>
        </pc:grpChg>
        <pc:grpChg chg="add mod">
          <ac:chgData name="Philippe Baucour" userId="5102170ae7533958" providerId="LiveId" clId="{9546EC74-A814-454F-9464-CDAF6A2DE971}" dt="2024-06-10T14:45:39.440" v="26" actId="164"/>
          <ac:grpSpMkLst>
            <pc:docMk/>
            <pc:sldMk cId="1373769093" sldId="270"/>
            <ac:grpSpMk id="12" creationId="{9ED725BF-90E5-1579-3A48-8DC4BFCF831D}"/>
          </ac:grpSpMkLst>
        </pc:grpChg>
        <pc:grpChg chg="add mod">
          <ac:chgData name="Philippe Baucour" userId="5102170ae7533958" providerId="LiveId" clId="{9546EC74-A814-454F-9464-CDAF6A2DE971}" dt="2024-06-10T14:46:02.429" v="28" actId="164"/>
          <ac:grpSpMkLst>
            <pc:docMk/>
            <pc:sldMk cId="1373769093" sldId="270"/>
            <ac:grpSpMk id="13" creationId="{DE30BA35-B98E-D8A5-C9E9-90092CB10684}"/>
          </ac:grpSpMkLst>
        </pc:grpChg>
        <pc:grpChg chg="mod">
          <ac:chgData name="Philippe Baucour" userId="5102170ae7533958" providerId="LiveId" clId="{9546EC74-A814-454F-9464-CDAF6A2DE971}" dt="2024-06-10T14:45:39.440" v="26" actId="164"/>
          <ac:grpSpMkLst>
            <pc:docMk/>
            <pc:sldMk cId="1373769093" sldId="270"/>
            <ac:grpSpMk id="24" creationId="{877BD90E-61C7-545A-7D6C-41BFE296E3FA}"/>
          </ac:grpSpMkLst>
        </pc:grpChg>
        <pc:grpChg chg="mod">
          <ac:chgData name="Philippe Baucour" userId="5102170ae7533958" providerId="LiveId" clId="{9546EC74-A814-454F-9464-CDAF6A2DE971}" dt="2024-06-10T14:46:02.429" v="28" actId="164"/>
          <ac:grpSpMkLst>
            <pc:docMk/>
            <pc:sldMk cId="1373769093" sldId="270"/>
            <ac:grpSpMk id="56" creationId="{2C2DF18E-AC16-43EF-C64A-8E7B5B3DB147}"/>
          </ac:grpSpMkLst>
        </pc:grpChg>
        <pc:grpChg chg="del">
          <ac:chgData name="Philippe Baucour" userId="5102170ae7533958" providerId="LiveId" clId="{9546EC74-A814-454F-9464-CDAF6A2DE971}" dt="2024-06-10T14:45:22.720" v="25" actId="478"/>
          <ac:grpSpMkLst>
            <pc:docMk/>
            <pc:sldMk cId="1373769093" sldId="270"/>
            <ac:grpSpMk id="1036" creationId="{4A82B162-DEFD-9CB7-B60A-A8E228E98432}"/>
          </ac:grpSpMkLst>
        </pc:grpChg>
        <pc:picChg chg="mod">
          <ac:chgData name="Philippe Baucour" userId="5102170ae7533958" providerId="LiveId" clId="{9546EC74-A814-454F-9464-CDAF6A2DE971}" dt="2024-06-10T14:42:44.172" v="10" actId="164"/>
          <ac:picMkLst>
            <pc:docMk/>
            <pc:sldMk cId="1373769093" sldId="270"/>
            <ac:picMk id="4" creationId="{717F07D8-AB39-1663-2BCF-301A9A73860B}"/>
          </ac:picMkLst>
        </pc:picChg>
        <pc:picChg chg="mod">
          <ac:chgData name="Philippe Baucour" userId="5102170ae7533958" providerId="LiveId" clId="{9546EC74-A814-454F-9464-CDAF6A2DE971}" dt="2024-06-10T14:42:44.172" v="10" actId="164"/>
          <ac:picMkLst>
            <pc:docMk/>
            <pc:sldMk cId="1373769093" sldId="270"/>
            <ac:picMk id="7" creationId="{C912B127-9006-2475-358D-D9BA774A9413}"/>
          </ac:picMkLst>
        </pc:picChg>
        <pc:picChg chg="add mod">
          <ac:chgData name="Philippe Baucour" userId="5102170ae7533958" providerId="LiveId" clId="{9546EC74-A814-454F-9464-CDAF6A2DE971}" dt="2024-06-10T15:06:05.390" v="166" actId="1076"/>
          <ac:picMkLst>
            <pc:docMk/>
            <pc:sldMk cId="1373769093" sldId="270"/>
            <ac:picMk id="16" creationId="{62ED3F04-1018-2948-F086-DDBA0B2AB2A7}"/>
          </ac:picMkLst>
        </pc:pic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23" creationId="{DE938E05-1E91-AB1C-333D-CBB158AF050C}"/>
          </ac:cxnSpMkLst>
        </pc:cxn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27" creationId="{064AB111-5E64-B0CE-170E-10ADD415D98D}"/>
          </ac:cxnSpMkLst>
        </pc:cxnChg>
        <pc:cxnChg chg="mod">
          <ac:chgData name="Philippe Baucour" userId="5102170ae7533958" providerId="LiveId" clId="{9546EC74-A814-454F-9464-CDAF6A2DE971}" dt="2024-06-10T14:42:34.353" v="9" actId="1036"/>
          <ac:cxnSpMkLst>
            <pc:docMk/>
            <pc:sldMk cId="1373769093" sldId="270"/>
            <ac:cxnSpMk id="38" creationId="{F912D15A-4AC2-F142-7374-BF328BB1026B}"/>
          </ac:cxnSpMkLst>
        </pc:cxnChg>
      </pc:sldChg>
    </pc:docChg>
  </pc:docChgLst>
  <pc:docChgLst>
    <pc:chgData name="Philippe Baucour" userId="5102170ae7533958" providerId="LiveId" clId="{A89391CB-9751-4520-9ECA-7ECDFA5EA23C}"/>
    <pc:docChg chg="undo custSel addSld modSld sldOrd">
      <pc:chgData name="Philippe Baucour" userId="5102170ae7533958" providerId="LiveId" clId="{A89391CB-9751-4520-9ECA-7ECDFA5EA23C}" dt="2024-06-09T16:22:07.783" v="2835" actId="20577"/>
      <pc:docMkLst>
        <pc:docMk/>
      </pc:docMkLst>
      <pc:sldChg chg="modSp mod">
        <pc:chgData name="Philippe Baucour" userId="5102170ae7533958" providerId="LiveId" clId="{A89391CB-9751-4520-9ECA-7ECDFA5EA23C}" dt="2024-06-08T16:04:04.752" v="582" actId="20577"/>
        <pc:sldMkLst>
          <pc:docMk/>
          <pc:sldMk cId="1234096396" sldId="265"/>
        </pc:sldMkLst>
        <pc:spChg chg="mod">
          <ac:chgData name="Philippe Baucour" userId="5102170ae7533958" providerId="LiveId" clId="{A89391CB-9751-4520-9ECA-7ECDFA5EA23C}" dt="2024-06-08T16:04:04.752" v="582" actId="20577"/>
          <ac:spMkLst>
            <pc:docMk/>
            <pc:sldMk cId="1234096396" sldId="265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15:20:21.929" v="26" actId="20577"/>
          <ac:spMkLst>
            <pc:docMk/>
            <pc:sldMk cId="1234096396" sldId="265"/>
            <ac:spMk id="11" creationId="{79E35FDB-22AC-7F4D-2AE0-1F1272A4399D}"/>
          </ac:spMkLst>
        </pc:spChg>
        <pc:spChg chg="mod">
          <ac:chgData name="Philippe Baucour" userId="5102170ae7533958" providerId="LiveId" clId="{A89391CB-9751-4520-9ECA-7ECDFA5EA23C}" dt="2024-06-07T15:20:33.537" v="29" actId="20577"/>
          <ac:spMkLst>
            <pc:docMk/>
            <pc:sldMk cId="1234096396" sldId="265"/>
            <ac:spMk id="12" creationId="{4C36F25D-D0ED-0579-6575-B4BB62B9EE58}"/>
          </ac:spMkLst>
        </pc:spChg>
      </pc:sldChg>
      <pc:sldChg chg="addSp delSp modSp mod modNotesTx">
        <pc:chgData name="Philippe Baucour" userId="5102170ae7533958" providerId="LiveId" clId="{A89391CB-9751-4520-9ECA-7ECDFA5EA23C}" dt="2024-06-08T16:03:34.603" v="573" actId="20577"/>
        <pc:sldMkLst>
          <pc:docMk/>
          <pc:sldMk cId="3601296998" sldId="267"/>
        </pc:sldMkLst>
        <pc:spChg chg="add mod">
          <ac:chgData name="Philippe Baucour" userId="5102170ae7533958" providerId="LiveId" clId="{A89391CB-9751-4520-9ECA-7ECDFA5EA23C}" dt="2024-06-07T08:51:00.024" v="15" actId="1076"/>
          <ac:spMkLst>
            <pc:docMk/>
            <pc:sldMk cId="3601296998" sldId="267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7T08:59:05.895" v="23" actId="20577"/>
          <ac:spMkLst>
            <pc:docMk/>
            <pc:sldMk cId="3601296998" sldId="267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03:34.603" v="573" actId="20577"/>
          <ac:spMkLst>
            <pc:docMk/>
            <pc:sldMk cId="3601296998" sldId="267"/>
            <ac:spMk id="12" creationId="{4C36F25D-D0ED-0579-6575-B4BB62B9EE58}"/>
          </ac:spMkLst>
        </pc:spChg>
        <pc:spChg chg="mod">
          <ac:chgData name="Philippe Baucour" userId="5102170ae7533958" providerId="LiveId" clId="{A89391CB-9751-4520-9ECA-7ECDFA5EA23C}" dt="2024-06-07T08:50:54.064" v="14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7T08:48:13.333" v="2" actId="20577"/>
          <ac:spMkLst>
            <pc:docMk/>
            <pc:sldMk cId="3601296998" sldId="267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7T08:48:23.100" v="6" actId="478"/>
          <ac:spMkLst>
            <pc:docMk/>
            <pc:sldMk cId="3601296998" sldId="267"/>
            <ac:spMk id="51" creationId="{29407C26-8202-740E-0E7C-8E694C61B647}"/>
          </ac:spMkLst>
        </pc:spChg>
      </pc:sldChg>
      <pc:sldChg chg="addSp delSp modSp add mod ord">
        <pc:chgData name="Philippe Baucour" userId="5102170ae7533958" providerId="LiveId" clId="{A89391CB-9751-4520-9ECA-7ECDFA5EA23C}" dt="2024-06-08T16:56:30.452" v="2554"/>
        <pc:sldMkLst>
          <pc:docMk/>
          <pc:sldMk cId="1294538149" sldId="268"/>
        </pc:sldMkLst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8T16:01:37.460" v="497" actId="6549"/>
          <ac:spMkLst>
            <pc:docMk/>
            <pc:sldMk cId="1294538149" sldId="268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8" creationId="{7BD7D3CD-81D5-4848-C5A0-5012687582FD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" creationId="{74915136-7F52-0861-8BFB-648DDFFB0CDE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1" creationId="{79E35FDB-22AC-7F4D-2AE0-1F1272A4399D}"/>
          </ac:spMkLst>
        </pc:spChg>
        <pc:spChg chg="del mod">
          <ac:chgData name="Philippe Baucour" userId="5102170ae7533958" providerId="LiveId" clId="{A89391CB-9751-4520-9ECA-7ECDFA5EA23C}" dt="2024-06-08T16:10:06.011" v="611" actId="478"/>
          <ac:spMkLst>
            <pc:docMk/>
            <pc:sldMk cId="1294538149" sldId="268"/>
            <ac:spMk id="12" creationId="{4C36F25D-D0ED-0579-6575-B4BB62B9EE5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5" creationId="{85B6C5E1-6C57-B98B-0DA8-28B9893D188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7" creationId="{54722831-7D4F-84F9-2575-CBF76C7F93C3}"/>
          </ac:spMkLst>
        </pc:spChg>
        <pc:spChg chg="del mod">
          <ac:chgData name="Philippe Baucour" userId="5102170ae7533958" providerId="LiveId" clId="{A89391CB-9751-4520-9ECA-7ECDFA5EA23C}" dt="2024-06-08T16:32:25.207" v="1261" actId="478"/>
          <ac:spMkLst>
            <pc:docMk/>
            <pc:sldMk cId="1294538149" sldId="268"/>
            <ac:spMk id="18" creationId="{13CB5633-F708-6431-049E-144D0013763C}"/>
          </ac:spMkLst>
        </pc:spChg>
        <pc:spChg chg="del">
          <ac:chgData name="Philippe Baucour" userId="5102170ae7533958" providerId="LiveId" clId="{A89391CB-9751-4520-9ECA-7ECDFA5EA23C}" dt="2024-06-08T15:46:26.035" v="175" actId="478"/>
          <ac:spMkLst>
            <pc:docMk/>
            <pc:sldMk cId="1294538149" sldId="268"/>
            <ac:spMk id="19" creationId="{242F4530-DC9C-BEFA-201A-FF3A85454055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1" creationId="{411D03E1-FE63-49A3-4D06-E97A1449DFC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5" creationId="{D274B890-A8EE-A186-7126-825C2C23FECC}"/>
          </ac:spMkLst>
        </pc:spChg>
        <pc:spChg chg="del">
          <ac:chgData name="Philippe Baucour" userId="5102170ae7533958" providerId="LiveId" clId="{A89391CB-9751-4520-9ECA-7ECDFA5EA23C}" dt="2024-06-08T15:46:33.945" v="177" actId="478"/>
          <ac:spMkLst>
            <pc:docMk/>
            <pc:sldMk cId="1294538149" sldId="268"/>
            <ac:spMk id="36" creationId="{EDA91A5C-CDB7-9572-DADA-2C5426DADCF4}"/>
          </ac:spMkLst>
        </pc:spChg>
        <pc:spChg chg="mod or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8T15:47:26.836" v="182" actId="478"/>
          <ac:spMkLst>
            <pc:docMk/>
            <pc:sldMk cId="1294538149" sldId="268"/>
            <ac:spMk id="42" creationId="{FA9F22D2-7FE5-2E67-A3C0-0B4D433F9275}"/>
          </ac:spMkLst>
        </pc:spChg>
        <pc:spChg chg="del">
          <ac:chgData name="Philippe Baucour" userId="5102170ae7533958" providerId="LiveId" clId="{A89391CB-9751-4520-9ECA-7ECDFA5EA23C}" dt="2024-06-08T15:46:28.205" v="176" actId="478"/>
          <ac:spMkLst>
            <pc:docMk/>
            <pc:sldMk cId="1294538149" sldId="268"/>
            <ac:spMk id="43" creationId="{0548D451-BBB6-BF20-68F6-B04B6EB15501}"/>
          </ac:spMkLst>
        </pc:spChg>
        <pc:spChg chg="del">
          <ac:chgData name="Philippe Baucour" userId="5102170ae7533958" providerId="LiveId" clId="{A89391CB-9751-4520-9ECA-7ECDFA5EA23C}" dt="2024-06-08T15:46:58.453" v="179" actId="478"/>
          <ac:spMkLst>
            <pc:docMk/>
            <pc:sldMk cId="1294538149" sldId="268"/>
            <ac:spMk id="44" creationId="{2702CE60-8860-2696-6F09-3C49BCEF3BC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5" creationId="{B7EC46BE-0F3E-CD8B-03B9-18067334CF8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8" creationId="{AD104111-C094-DC8C-EF93-9A384BCC4DA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9" creationId="{E0D268CB-4B06-33FC-48AF-159E508BF0C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0" creationId="{A671C5B9-A334-3D52-FB83-E43BEEFB25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2" creationId="{399C0156-77B2-724E-58C3-CB80A7A69061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3" creationId="{F94A7B61-E32A-5176-ACAA-204F079BF9F1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7" creationId="{42D4720D-D86B-CDF4-BA54-47094D836E44}"/>
          </ac:spMkLst>
        </pc:spChg>
        <pc:spChg chg="add mod">
          <ac:chgData name="Philippe Baucour" userId="5102170ae7533958" providerId="LiveId" clId="{A89391CB-9751-4520-9ECA-7ECDFA5EA23C}" dt="2024-06-08T16:54:48.482" v="2552" actId="20577"/>
          <ac:spMkLst>
            <pc:docMk/>
            <pc:sldMk cId="1294538149" sldId="268"/>
            <ac:spMk id="58" creationId="{B2E8F991-E10B-B949-C93B-A5A143398AB3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1" creationId="{0C67B44A-0F47-AFCD-9934-9CBFA7BCD50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2" creationId="{F10532C8-67F5-5F96-A53D-F1BD08EFDC8B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3" creationId="{39A85152-5F2B-F7A8-9D12-C4A32B754764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29" creationId="{D7A7CEEA-60D3-E981-000D-38CC7FF6265D}"/>
          </ac:spMkLst>
        </pc:spChg>
        <pc:spChg chg="add mod">
          <ac:chgData name="Philippe Baucour" userId="5102170ae7533958" providerId="LiveId" clId="{A89391CB-9751-4520-9ECA-7ECDFA5EA23C}" dt="2024-06-08T16:50:01.307" v="2211" actId="1076"/>
          <ac:spMkLst>
            <pc:docMk/>
            <pc:sldMk cId="1294538149" sldId="268"/>
            <ac:spMk id="1049" creationId="{2D1C83D3-7CE7-2AE3-08E6-C759347B25EF}"/>
          </ac:spMkLst>
        </pc:spChg>
        <pc:spChg chg="add">
          <ac:chgData name="Philippe Baucour" userId="5102170ae7533958" providerId="LiveId" clId="{A89391CB-9751-4520-9ECA-7ECDFA5EA23C}" dt="2024-06-08T16:50:51.988" v="2214"/>
          <ac:spMkLst>
            <pc:docMk/>
            <pc:sldMk cId="1294538149" sldId="268"/>
            <ac:spMk id="1052" creationId="{E0A406A3-090A-FA14-0E7C-626E57F033FD}"/>
          </ac:spMkLst>
        </pc:spChg>
        <pc:spChg chg="add del mod">
          <ac:chgData name="Philippe Baucour" userId="5102170ae7533958" providerId="LiveId" clId="{A89391CB-9751-4520-9ECA-7ECDFA5EA23C}" dt="2024-06-08T16:51:37.229" v="2225" actId="478"/>
          <ac:spMkLst>
            <pc:docMk/>
            <pc:sldMk cId="1294538149" sldId="268"/>
            <ac:spMk id="1055" creationId="{FBE2EA55-5B22-8219-47AE-D7A56B084153}"/>
          </ac:spMkLst>
        </pc:spChg>
        <pc:grpChg chg="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24" creationId="{877BD90E-61C7-545A-7D6C-41BFE296E3F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56" creationId="{2C2DF18E-AC16-43EF-C64A-8E7B5B3DB147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7" creationId="{9C71DFE7-C00D-9221-C068-D6B6C4D74F1C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8" creationId="{BAF9EED9-AED1-DC68-2DCE-26FB79C6239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0" creationId="{0283DBA2-E154-B24E-00E4-B2111440E40D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1" creationId="{27408B37-7571-659D-5374-18E36A087DF5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6" creationId="{4A82B162-DEFD-9CB7-B60A-A8E228E98432}"/>
          </ac:grpSpMkLst>
        </pc:grpChg>
        <pc:grpChg chg="add del mod">
          <ac:chgData name="Philippe Baucour" userId="5102170ae7533958" providerId="LiveId" clId="{A89391CB-9751-4520-9ECA-7ECDFA5EA23C}" dt="2024-06-08T16:51:12.463" v="2221" actId="478"/>
          <ac:grpSpMkLst>
            <pc:docMk/>
            <pc:sldMk cId="1294538149" sldId="268"/>
            <ac:grpSpMk id="1050" creationId="{5E6293FA-85D3-89C9-FDBF-3803B5B1D726}"/>
          </ac:grpSpMkLst>
        </pc:grpChg>
        <pc:graphicFrameChg chg="add del modGraphic">
          <ac:chgData name="Philippe Baucour" userId="5102170ae7533958" providerId="LiveId" clId="{A89391CB-9751-4520-9ECA-7ECDFA5EA23C}" dt="2024-06-08T15:54:30.720" v="367" actId="478"/>
          <ac:graphicFrameMkLst>
            <pc:docMk/>
            <pc:sldMk cId="1294538149" sldId="268"/>
            <ac:graphicFrameMk id="41" creationId="{92136151-AD24-EC31-1725-7BBB1E9DA834}"/>
          </ac:graphicFrameMkLst>
        </pc:graphicFrame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" creationId="{717F07D8-AB39-1663-2BCF-301A9A73860B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" creationId="{171BDF44-7979-BAC1-BA99-65B541D80E7E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" creationId="{B7942790-0D7C-2AFF-BB97-F11C27076DF8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7" creationId="{C912B127-9006-2475-358D-D9BA774A9413}"/>
          </ac:picMkLst>
        </pc:picChg>
        <pc:picChg chg="del mod">
          <ac:chgData name="Philippe Baucour" userId="5102170ae7533958" providerId="LiveId" clId="{A89391CB-9751-4520-9ECA-7ECDFA5EA23C}" dt="2024-06-08T15:56:48.137" v="371" actId="478"/>
          <ac:picMkLst>
            <pc:docMk/>
            <pc:sldMk cId="1294538149" sldId="268"/>
            <ac:picMk id="13" creationId="{AC038A3E-0149-49DA-CD8F-3D60A14A34F4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5" creationId="{58B98C6B-4E84-6906-C69F-F03FE7557709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6" creationId="{3C959D3F-A7DE-F337-430A-38BE1E9A400C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33" creationId="{BCAC1AA9-5DC8-F914-5F46-7AB93D73E38B}"/>
          </ac:picMkLst>
        </pc:picChg>
        <pc:picChg chg="del mod">
          <ac:chgData name="Philippe Baucour" userId="5102170ae7533958" providerId="LiveId" clId="{A89391CB-9751-4520-9ECA-7ECDFA5EA23C}" dt="2024-06-08T16:51:53.623" v="2229" actId="478"/>
          <ac:picMkLst>
            <pc:docMk/>
            <pc:sldMk cId="1294538149" sldId="268"/>
            <ac:picMk id="40" creationId="{228584AC-4975-7372-8163-FE6445655BB5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7" creationId="{EAA36F96-0FAE-1D0A-E12A-AA22913FAB08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4" creationId="{9A92D136-E70E-C007-E650-A2D70CD4F353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5" creationId="{C063199A-312E-B148-3C65-8FAC334CC405}"/>
          </ac:picMkLst>
        </pc:picChg>
        <pc:picChg chg="add mod modCrop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0" creationId="{7CB98866-60DE-CAB4-E3DA-4474A06D0431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26" creationId="{0728D59F-5B9E-737F-DE8A-6695246453B8}"/>
          </ac:picMkLst>
        </pc:picChg>
        <pc:picChg chg="add mod">
          <ac:chgData name="Philippe Baucour" userId="5102170ae7533958" providerId="LiveId" clId="{A89391CB-9751-4520-9ECA-7ECDFA5EA23C}" dt="2024-06-08T16:50:01.307" v="2211" actId="1076"/>
          <ac:picMkLst>
            <pc:docMk/>
            <pc:sldMk cId="1294538149" sldId="268"/>
            <ac:picMk id="1048" creationId="{B083968F-DB8D-206B-4A1E-78931ABD5EA3}"/>
          </ac:picMkLst>
        </pc:picChg>
        <pc:picChg chg="add del">
          <ac:chgData name="Philippe Baucour" userId="5102170ae7533958" providerId="LiveId" clId="{A89391CB-9751-4520-9ECA-7ECDFA5EA23C}" dt="2024-06-08T16:51:10.968" v="2220" actId="478"/>
          <ac:picMkLst>
            <pc:docMk/>
            <pc:sldMk cId="1294538149" sldId="268"/>
            <ac:picMk id="1051" creationId="{72CD209B-E5D8-F384-ACBE-3212B8920B17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56" creationId="{FD93E48A-D1E5-FD02-1902-875615C41779}"/>
          </ac:picMkLst>
        </pc:pic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1" creationId="{3E5CC60F-E55F-BB01-045D-DB2636F3D02F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3" creationId="{DE938E05-1E91-AB1C-333D-CBB158AF050C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7" creationId="{064AB111-5E64-B0CE-170E-10ADD415D98D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38" creationId="{F912D15A-4AC2-F142-7374-BF328BB1026B}"/>
          </ac:cxnSpMkLst>
        </pc:cxnChg>
        <pc:cxnChg chg="add 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1032" creationId="{6DEDE52E-6D8A-A403-BA05-57BC07F03271}"/>
          </ac:cxnSpMkLst>
        </pc:cxnChg>
      </pc:sldChg>
      <pc:sldChg chg="addSp delSp modSp new mod modClrScheme chgLayout">
        <pc:chgData name="Philippe Baucour" userId="5102170ae7533958" providerId="LiveId" clId="{A89391CB-9751-4520-9ECA-7ECDFA5EA23C}" dt="2024-06-09T16:22:07.783" v="2835" actId="20577"/>
        <pc:sldMkLst>
          <pc:docMk/>
          <pc:sldMk cId="983029951" sldId="269"/>
        </pc:sldMkLst>
        <pc:spChg chg="del mod ord">
          <ac:chgData name="Philippe Baucour" userId="5102170ae7533958" providerId="LiveId" clId="{A89391CB-9751-4520-9ECA-7ECDFA5EA23C}" dt="2024-06-09T16:14:38.155" v="2556" actId="700"/>
          <ac:spMkLst>
            <pc:docMk/>
            <pc:sldMk cId="983029951" sldId="269"/>
            <ac:spMk id="2" creationId="{3AA59F87-AB60-DB3F-47AE-1DFAF0760A06}"/>
          </ac:spMkLst>
        </pc:spChg>
        <pc:spChg chg="add mod ord">
          <ac:chgData name="Philippe Baucour" userId="5102170ae7533958" providerId="LiveId" clId="{A89391CB-9751-4520-9ECA-7ECDFA5EA23C}" dt="2024-06-09T16:15:13.741" v="2569" actId="20577"/>
          <ac:spMkLst>
            <pc:docMk/>
            <pc:sldMk cId="983029951" sldId="269"/>
            <ac:spMk id="3" creationId="{DA480834-FB63-3032-ADA6-17D22532B491}"/>
          </ac:spMkLst>
        </pc:spChg>
        <pc:spChg chg="add mod">
          <ac:chgData name="Philippe Baucour" userId="5102170ae7533958" providerId="LiveId" clId="{A89391CB-9751-4520-9ECA-7ECDFA5EA23C}" dt="2024-06-09T16:22:07.783" v="2835" actId="20577"/>
          <ac:spMkLst>
            <pc:docMk/>
            <pc:sldMk cId="983029951" sldId="269"/>
            <ac:spMk id="6" creationId="{C08CA92A-C4D0-7534-BB3C-CB39598FD89A}"/>
          </ac:spMkLst>
        </pc:spChg>
        <pc:picChg chg="add mod">
          <ac:chgData name="Philippe Baucour" userId="5102170ae7533958" providerId="LiveId" clId="{A89391CB-9751-4520-9ECA-7ECDFA5EA23C}" dt="2024-06-09T16:21:21.724" v="2797" actId="1076"/>
          <ac:picMkLst>
            <pc:docMk/>
            <pc:sldMk cId="983029951" sldId="269"/>
            <ac:picMk id="5" creationId="{43783C54-F88B-5FBB-5A6E-67D18CDBB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strike="sngStrike" dirty="0"/>
              <a:t>0 – Charger des photos et voir si c'est OK. Droits d'</a:t>
            </a:r>
            <a:r>
              <a:rPr lang="fr-FR" strike="sngStrike" dirty="0" err="1"/>
              <a:t>acces</a:t>
            </a:r>
            <a:r>
              <a:rPr lang="fr-FR" strike="sngStrike" dirty="0"/>
              <a:t> ?</a:t>
            </a:r>
          </a:p>
          <a:p>
            <a:pPr marL="158750" indent="0">
              <a:buNone/>
            </a:pPr>
            <a:r>
              <a:rPr lang="fr-FR" dirty="0"/>
              <a:t>1 - Donner des accès à Dominique pour charger des images sur S3 – EN COURS Lundi 10 juin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  <a:p>
            <a:pPr marL="158750" indent="0">
              <a:buNone/>
            </a:pPr>
            <a:r>
              <a:rPr lang="fr-FR" dirty="0"/>
              <a:t>5 – Template de code sklearn/TF</a:t>
            </a:r>
          </a:p>
        </p:txBody>
      </p:sp>
    </p:spTree>
    <p:extLst>
      <p:ext uri="{BB962C8B-B14F-4D97-AF65-F5344CB8AC3E}">
        <p14:creationId xmlns:p14="http://schemas.microsoft.com/office/powerpoint/2010/main" val="38266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3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428336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strike="sngStrike" dirty="0"/>
              <a:t>0 – Charger des photos et voir si c'est OK. Droits d'</a:t>
            </a:r>
            <a:r>
              <a:rPr lang="fr-FR" strike="sngStrike" dirty="0" err="1"/>
              <a:t>acces</a:t>
            </a:r>
            <a:r>
              <a:rPr lang="fr-FR" strike="sngStrike" dirty="0"/>
              <a:t> ?</a:t>
            </a:r>
          </a:p>
          <a:p>
            <a:pPr marL="158750" indent="0">
              <a:buNone/>
            </a:pPr>
            <a:r>
              <a:rPr lang="fr-FR" dirty="0"/>
              <a:t>1 - Donner des accès à Dominique pour charger des images sur S3 – EN COURS Lundi 10 juin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  <a:p>
            <a:pPr marL="158750" indent="0">
              <a:buNone/>
            </a:pPr>
            <a:r>
              <a:rPr lang="fr-FR" dirty="0"/>
              <a:t>5 – Template de code sklearn/TF</a:t>
            </a:r>
          </a:p>
        </p:txBody>
      </p:sp>
    </p:spTree>
    <p:extLst>
      <p:ext uri="{BB962C8B-B14F-4D97-AF65-F5344CB8AC3E}">
        <p14:creationId xmlns:p14="http://schemas.microsoft.com/office/powerpoint/2010/main" val="37872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check-bucket.s3.eu-west-3.amazonaws.com/skincheck-datas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u-west-3.console.aws.amazon.com/s3/buckets/skincheck-bucket" TargetMode="External"/><Relationship Id="rId5" Type="http://schemas.openxmlformats.org/officeDocument/2006/relationships/hyperlink" Target="https://eu-west-3.console.aws.amazon.com/s3/buckets?region=eu-west-3&amp;bucketType=general" TargetMode="External"/><Relationship Id="rId4" Type="http://schemas.openxmlformats.org/officeDocument/2006/relationships/hyperlink" Target="https://eu-west-3.console.aws.amazon.com/s3/get-started?region=eu-west-3&amp;bucketType=gener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Objectives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28" y="25235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95380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21" y="25191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522" y="2982700"/>
            <a:ext cx="382575" cy="3825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Data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69219" y="2948139"/>
            <a:ext cx="846859" cy="4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6210" y="2957264"/>
            <a:ext cx="776318" cy="517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6025630" y="393541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6277" y="3391013"/>
            <a:ext cx="6635" cy="65058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2612419"/>
            <a:ext cx="685800" cy="6858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80026" y="2955319"/>
            <a:ext cx="1004114" cy="19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886373" y="3000946"/>
            <a:ext cx="605389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600" dirty="0" err="1"/>
              <a:t>predict</a:t>
            </a:r>
            <a:r>
              <a:rPr lang="fr-FR" sz="600" dirty="0"/>
              <a:t>()</a:t>
            </a:r>
          </a:p>
        </p:txBody>
      </p: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27408B37-7571-659D-5374-18E36A087DF5}"/>
              </a:ext>
            </a:extLst>
          </p:cNvPr>
          <p:cNvGrpSpPr/>
          <p:nvPr/>
        </p:nvGrpSpPr>
        <p:grpSpPr>
          <a:xfrm>
            <a:off x="1523737" y="3421814"/>
            <a:ext cx="952035" cy="668334"/>
            <a:chOff x="1918907" y="2319014"/>
            <a:chExt cx="952035" cy="668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15136-7F52-0861-8BFB-648DDFFB0CDE}"/>
                </a:ext>
              </a:extLst>
            </p:cNvPr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9E35FDB-22AC-7F4D-2AE0-1F1272A4399D}"/>
                </a:ext>
              </a:extLst>
            </p:cNvPr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Storing</a:t>
              </a:r>
              <a:endParaRPr lang="fr-FR" sz="800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99C0156-77B2-724E-58C3-CB80A7A69061}"/>
                </a:ext>
              </a:extLst>
            </p:cNvPr>
            <p:cNvSpPr txBox="1"/>
            <p:nvPr/>
          </p:nvSpPr>
          <p:spPr>
            <a:xfrm>
              <a:off x="2570860" y="2771904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4A82B162-DEFD-9CB7-B60A-A8E228E98432}"/>
              </a:ext>
            </a:extLst>
          </p:cNvPr>
          <p:cNvGrpSpPr/>
          <p:nvPr/>
        </p:nvGrpSpPr>
        <p:grpSpPr>
          <a:xfrm>
            <a:off x="6375362" y="3826151"/>
            <a:ext cx="806668" cy="452159"/>
            <a:chOff x="6098300" y="4266528"/>
            <a:chExt cx="806668" cy="452159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1D03E1-FE63-49A3-4D06-E97A1449DFC3}"/>
                </a:ext>
              </a:extLst>
            </p:cNvPr>
            <p:cNvSpPr txBox="1"/>
            <p:nvPr/>
          </p:nvSpPr>
          <p:spPr>
            <a:xfrm>
              <a:off x="6098300" y="4266528"/>
              <a:ext cx="802073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Monitoring</a:t>
              </a: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7FB152FA-6981-EA90-83A1-41DAFE3270F3}"/>
                </a:ext>
              </a:extLst>
            </p:cNvPr>
            <p:cNvSpPr txBox="1"/>
            <p:nvPr/>
          </p:nvSpPr>
          <p:spPr>
            <a:xfrm>
              <a:off x="6604886" y="4503243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9C71DFE7-C00D-9221-C068-D6B6C4D74F1C}"/>
              </a:ext>
            </a:extLst>
          </p:cNvPr>
          <p:cNvGrpSpPr/>
          <p:nvPr/>
        </p:nvGrpSpPr>
        <p:grpSpPr>
          <a:xfrm>
            <a:off x="4253107" y="881702"/>
            <a:ext cx="1124235" cy="884664"/>
            <a:chOff x="4082059" y="570089"/>
            <a:chExt cx="1124235" cy="8846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EC46BE-0F3E-CD8B-03B9-18067334CF89}"/>
                </a:ext>
              </a:extLst>
            </p:cNvPr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EC2 </a:t>
              </a:r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0D268CB-4B06-33FC-48AF-159E508BF0C9}"/>
                </a:ext>
              </a:extLst>
            </p:cNvPr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8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MLFlow</a:t>
              </a:r>
              <a:r>
                <a:rPr lang="fr-FR" dirty="0"/>
                <a:t> </a:t>
              </a:r>
              <a:r>
                <a:rPr lang="fr-FR" dirty="0" err="1"/>
                <a:t>projects</a:t>
              </a:r>
              <a:endParaRPr lang="fr-FR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F94A7B61-E32A-5176-ACAA-204F079BF9F1}"/>
                </a:ext>
              </a:extLst>
            </p:cNvPr>
            <p:cNvSpPr txBox="1"/>
            <p:nvPr/>
          </p:nvSpPr>
          <p:spPr>
            <a:xfrm>
              <a:off x="4906212" y="1239309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B6C5E1-6C57-B98B-0DA8-28B9893D188A}"/>
                </a:ext>
              </a:extLst>
            </p:cNvPr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Training</a:t>
              </a:r>
            </a:p>
          </p:txBody>
        </p:sp>
      </p:grpSp>
      <p:pic>
        <p:nvPicPr>
          <p:cNvPr id="47" name="Graphique 46" descr="Nuage avec un remplissage uni">
            <a:extLst>
              <a:ext uri="{FF2B5EF4-FFF2-40B4-BE49-F238E27FC236}">
                <a16:creationId xmlns:a16="http://schemas.microsoft.com/office/drawing/2014/main" id="{EAA36F96-0FAE-1D0A-E12A-AA22913FA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634" y="2615657"/>
            <a:ext cx="664963" cy="664963"/>
          </a:xfrm>
          <a:prstGeom prst="rect">
            <a:avLst/>
          </a:prstGeom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2C2DF18E-AC16-43EF-C64A-8E7B5B3DB147}"/>
              </a:ext>
            </a:extLst>
          </p:cNvPr>
          <p:cNvGrpSpPr/>
          <p:nvPr/>
        </p:nvGrpSpPr>
        <p:grpSpPr>
          <a:xfrm rot="20850387">
            <a:off x="4744057" y="3663044"/>
            <a:ext cx="1037697" cy="1016278"/>
            <a:chOff x="700951" y="3221919"/>
            <a:chExt cx="1037697" cy="1016278"/>
          </a:xfrm>
          <a:solidFill>
            <a:srgbClr val="C00000"/>
          </a:solidFill>
        </p:grpSpPr>
        <p:pic>
          <p:nvPicPr>
            <p:cNvPr id="54" name="Graphique 53" descr="Ligne fléchée : faire pivoter à droite avec un remplissage uni">
              <a:extLst>
                <a:ext uri="{FF2B5EF4-FFF2-40B4-BE49-F238E27FC236}">
                  <a16:creationId xmlns:a16="http://schemas.microsoft.com/office/drawing/2014/main" id="{9A92D136-E70E-C007-E650-A2D70CD4F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4248" y="3221919"/>
              <a:ext cx="914400" cy="914400"/>
            </a:xfrm>
            <a:prstGeom prst="rect">
              <a:avLst/>
            </a:prstGeom>
          </p:spPr>
        </p:pic>
        <p:pic>
          <p:nvPicPr>
            <p:cNvPr id="55" name="Graphique 54" descr="Ligne fléchée : faire pivoter à droite avec un remplissage uni">
              <a:extLst>
                <a:ext uri="{FF2B5EF4-FFF2-40B4-BE49-F238E27FC236}">
                  <a16:creationId xmlns:a16="http://schemas.microsoft.com/office/drawing/2014/main" id="{C063199A-312E-B148-3C65-8FAC334C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331277">
              <a:off x="700951" y="3323797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42D4720D-D86B-CDF4-BA54-47094D836E44}"/>
              </a:ext>
            </a:extLst>
          </p:cNvPr>
          <p:cNvSpPr txBox="1"/>
          <p:nvPr/>
        </p:nvSpPr>
        <p:spPr>
          <a:xfrm>
            <a:off x="5263911" y="4401866"/>
            <a:ext cx="528500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Iterate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2E8F991-E10B-B949-C93B-A5A143398AB3}"/>
              </a:ext>
            </a:extLst>
          </p:cNvPr>
          <p:cNvSpPr txBox="1"/>
          <p:nvPr/>
        </p:nvSpPr>
        <p:spPr>
          <a:xfrm>
            <a:off x="3469206" y="1608940"/>
            <a:ext cx="1452011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Multiple </a:t>
            </a:r>
            <a:r>
              <a:rPr lang="fr-FR" dirty="0" err="1"/>
              <a:t>models</a:t>
            </a:r>
            <a:r>
              <a:rPr lang="fr-FR" dirty="0"/>
              <a:t>, </a:t>
            </a:r>
            <a:r>
              <a:rPr lang="fr-FR" dirty="0" err="1"/>
              <a:t>various</a:t>
            </a:r>
            <a:r>
              <a:rPr lang="fr-FR" dirty="0"/>
              <a:t> HW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7CB98866-60DE-CAB4-E3DA-4474A06D04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18" t="7108" r="12015" b="4195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Gpu - Icônes ordinateur gratuites">
            <a:extLst>
              <a:ext uri="{FF2B5EF4-FFF2-40B4-BE49-F238E27FC236}">
                <a16:creationId xmlns:a16="http://schemas.microsoft.com/office/drawing/2014/main" id="{0728D59F-5B9E-737F-DE8A-66952464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31" y="2745511"/>
            <a:ext cx="737811" cy="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BAF9EED9-AED1-DC68-2DCE-26FB79C6239A}"/>
              </a:ext>
            </a:extLst>
          </p:cNvPr>
          <p:cNvGrpSpPr/>
          <p:nvPr/>
        </p:nvGrpSpPr>
        <p:grpSpPr>
          <a:xfrm>
            <a:off x="7811770" y="2090576"/>
            <a:ext cx="880426" cy="871858"/>
            <a:chOff x="7847330" y="2494196"/>
            <a:chExt cx="880426" cy="871858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274B890-A8EE-A186-7126-825C2C23FECC}"/>
                </a:ext>
              </a:extLst>
            </p:cNvPr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Consuming</a:t>
              </a:r>
              <a:endParaRPr lang="fr-FR" sz="80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ABD733F-89FD-A412-51AF-EFF2B0DBD600}"/>
                </a:ext>
              </a:extLst>
            </p:cNvPr>
            <p:cNvSpPr txBox="1"/>
            <p:nvPr/>
          </p:nvSpPr>
          <p:spPr>
            <a:xfrm>
              <a:off x="8427674" y="3150610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0532C8-67F5-5F96-A53D-F1BD08EFDC8B}"/>
                </a:ext>
              </a:extLst>
            </p:cNvPr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API+Web</a:t>
              </a:r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App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9A85152-5F2B-F7A8-9D12-C4A32B754764}"/>
                </a:ext>
              </a:extLst>
            </p:cNvPr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Flask</a:t>
              </a:r>
            </a:p>
          </p:txBody>
        </p:sp>
      </p:grpSp>
      <p:grpSp>
        <p:nvGrpSpPr>
          <p:cNvPr id="1030" name="Groupe 1029">
            <a:extLst>
              <a:ext uri="{FF2B5EF4-FFF2-40B4-BE49-F238E27FC236}">
                <a16:creationId xmlns:a16="http://schemas.microsoft.com/office/drawing/2014/main" id="{0283DBA2-E154-B24E-00E4-B2111440E40D}"/>
              </a:ext>
            </a:extLst>
          </p:cNvPr>
          <p:cNvGrpSpPr/>
          <p:nvPr/>
        </p:nvGrpSpPr>
        <p:grpSpPr>
          <a:xfrm>
            <a:off x="5674190" y="1904674"/>
            <a:ext cx="1102014" cy="878854"/>
            <a:chOff x="5550125" y="861609"/>
            <a:chExt cx="1102014" cy="8788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7D3CD-81D5-4848-C5A0-5012687582FD}"/>
                </a:ext>
              </a:extLst>
            </p:cNvPr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Heroku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671C5B9-A334-3D52-FB83-E43BEEFB2500}"/>
                </a:ext>
              </a:extLst>
            </p:cNvPr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MLFlow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tracking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C67B44A-0F47-AFCD-9934-9CBFA7BCD508}"/>
                </a:ext>
              </a:extLst>
            </p:cNvPr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Tracking</a:t>
              </a:r>
              <a:endParaRPr lang="fr-FR" sz="800" dirty="0"/>
            </a:p>
          </p:txBody>
        </p:sp>
        <p:sp>
          <p:nvSpPr>
            <p:cNvPr id="1029" name="ZoneTexte 1028">
              <a:extLst>
                <a:ext uri="{FF2B5EF4-FFF2-40B4-BE49-F238E27FC236}">
                  <a16:creationId xmlns:a16="http://schemas.microsoft.com/office/drawing/2014/main" id="{D7A7CEEA-60D3-E981-000D-38CC7FF6265D}"/>
                </a:ext>
              </a:extLst>
            </p:cNvPr>
            <p:cNvSpPr txBox="1"/>
            <p:nvPr/>
          </p:nvSpPr>
          <p:spPr>
            <a:xfrm>
              <a:off x="6352057" y="1525019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6DEDE52E-6D8A-A403-BA05-57BC07F0327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14597" y="2948139"/>
            <a:ext cx="846859" cy="477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Image 1055">
            <a:extLst>
              <a:ext uri="{FF2B5EF4-FFF2-40B4-BE49-F238E27FC236}">
                <a16:creationId xmlns:a16="http://schemas.microsoft.com/office/drawing/2014/main" id="{FD93E48A-D1E5-FD02-1902-875615C417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1014" y="1913668"/>
            <a:ext cx="771946" cy="7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Objectives</a:t>
            </a:r>
          </a:p>
        </p:txBody>
      </p:sp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019" y="3595380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21" y="25191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1D7ABDEC-5A23-ECDF-0311-34001DB556DB}"/>
              </a:ext>
            </a:extLst>
          </p:cNvPr>
          <p:cNvGrpSpPr/>
          <p:nvPr/>
        </p:nvGrpSpPr>
        <p:grpSpPr>
          <a:xfrm>
            <a:off x="5683522" y="2523515"/>
            <a:ext cx="996504" cy="867498"/>
            <a:chOff x="5683522" y="2523515"/>
            <a:chExt cx="996504" cy="867498"/>
          </a:xfrm>
        </p:grpSpPr>
        <p:pic>
          <p:nvPicPr>
            <p:cNvPr id="4" name="Picture 2" descr="Serveur de données - Icônes la mise en réseau gratuites">
              <a:extLst>
                <a:ext uri="{FF2B5EF4-FFF2-40B4-BE49-F238E27FC236}">
                  <a16:creationId xmlns:a16="http://schemas.microsoft.com/office/drawing/2014/main" id="{717F07D8-AB39-1663-2BCF-301A9A738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528" y="2523515"/>
              <a:ext cx="867498" cy="86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C912B127-9006-2475-358D-D9BA774A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83522" y="2982700"/>
              <a:ext cx="382575" cy="382575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Data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69219" y="2948139"/>
            <a:ext cx="846859" cy="4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6210" y="2957264"/>
            <a:ext cx="776318" cy="517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6277" y="3391013"/>
            <a:ext cx="6635" cy="65058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4140" y="2612419"/>
            <a:ext cx="685800" cy="6858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80026" y="2955319"/>
            <a:ext cx="1004114" cy="19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27408B37-7571-659D-5374-18E36A087DF5}"/>
              </a:ext>
            </a:extLst>
          </p:cNvPr>
          <p:cNvGrpSpPr/>
          <p:nvPr/>
        </p:nvGrpSpPr>
        <p:grpSpPr>
          <a:xfrm>
            <a:off x="1523737" y="3421814"/>
            <a:ext cx="951106" cy="435318"/>
            <a:chOff x="1918907" y="2319014"/>
            <a:chExt cx="951106" cy="435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15136-7F52-0861-8BFB-648DDFFB0CDE}"/>
                </a:ext>
              </a:extLst>
            </p:cNvPr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9E35FDB-22AC-7F4D-2AE0-1F1272A4399D}"/>
                </a:ext>
              </a:extLst>
            </p:cNvPr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Storing</a:t>
              </a:r>
              <a:endParaRPr lang="fr-FR" sz="8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D725BF-90E5-1579-3A48-8DC4BFCF831D}"/>
              </a:ext>
            </a:extLst>
          </p:cNvPr>
          <p:cNvGrpSpPr/>
          <p:nvPr/>
        </p:nvGrpSpPr>
        <p:grpSpPr>
          <a:xfrm>
            <a:off x="6025630" y="3826151"/>
            <a:ext cx="1151805" cy="795059"/>
            <a:chOff x="6025630" y="3826151"/>
            <a:chExt cx="1151805" cy="79505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877BD90E-61C7-545A-7D6C-41BFE296E3FA}"/>
                </a:ext>
              </a:extLst>
            </p:cNvPr>
            <p:cNvGrpSpPr/>
            <p:nvPr/>
          </p:nvGrpSpPr>
          <p:grpSpPr>
            <a:xfrm>
              <a:off x="6025630" y="3935410"/>
              <a:ext cx="685800" cy="685800"/>
              <a:chOff x="3518477" y="2676206"/>
              <a:chExt cx="685800" cy="685800"/>
            </a:xfrm>
          </p:grpSpPr>
          <p:pic>
            <p:nvPicPr>
              <p:cNvPr id="25" name="Graphique 24" descr="Ordinateur avec un remplissage uni">
                <a:extLst>
                  <a:ext uri="{FF2B5EF4-FFF2-40B4-BE49-F238E27FC236}">
                    <a16:creationId xmlns:a16="http://schemas.microsoft.com/office/drawing/2014/main" id="{58B98C6B-4E84-6906-C69F-F03FE7557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8477" y="267620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3C959D3F-A7DE-F337-430A-38BE1E9A4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4735" y="2860818"/>
                <a:ext cx="305329" cy="228556"/>
              </a:xfrm>
              <a:prstGeom prst="rect">
                <a:avLst/>
              </a:prstGeom>
            </p:spPr>
          </p:pic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1D03E1-FE63-49A3-4D06-E97A1449DFC3}"/>
                </a:ext>
              </a:extLst>
            </p:cNvPr>
            <p:cNvSpPr txBox="1"/>
            <p:nvPr/>
          </p:nvSpPr>
          <p:spPr>
            <a:xfrm>
              <a:off x="6375362" y="3826151"/>
              <a:ext cx="802073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Monitoring</a:t>
              </a:r>
            </a:p>
          </p:txBody>
        </p:sp>
      </p:grpSp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9C71DFE7-C00D-9221-C068-D6B6C4D74F1C}"/>
              </a:ext>
            </a:extLst>
          </p:cNvPr>
          <p:cNvGrpSpPr/>
          <p:nvPr/>
        </p:nvGrpSpPr>
        <p:grpSpPr>
          <a:xfrm>
            <a:off x="4253107" y="881702"/>
            <a:ext cx="1115165" cy="650767"/>
            <a:chOff x="4082059" y="570089"/>
            <a:chExt cx="1115165" cy="65076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EC46BE-0F3E-CD8B-03B9-18067334CF89}"/>
                </a:ext>
              </a:extLst>
            </p:cNvPr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EC2 </a:t>
              </a:r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0D268CB-4B06-33FC-48AF-159E508BF0C9}"/>
                </a:ext>
              </a:extLst>
            </p:cNvPr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8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MLFlow</a:t>
              </a:r>
              <a:r>
                <a:rPr lang="fr-FR" dirty="0"/>
                <a:t> </a:t>
              </a:r>
              <a:r>
                <a:rPr lang="fr-FR" dirty="0" err="1"/>
                <a:t>projects</a:t>
              </a:r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B6C5E1-6C57-B98B-0DA8-28B9893D188A}"/>
                </a:ext>
              </a:extLst>
            </p:cNvPr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Training</a:t>
              </a:r>
            </a:p>
          </p:txBody>
        </p:sp>
      </p:grpSp>
      <p:pic>
        <p:nvPicPr>
          <p:cNvPr id="47" name="Graphique 46" descr="Nuage avec un remplissage uni">
            <a:extLst>
              <a:ext uri="{FF2B5EF4-FFF2-40B4-BE49-F238E27FC236}">
                <a16:creationId xmlns:a16="http://schemas.microsoft.com/office/drawing/2014/main" id="{EAA36F96-0FAE-1D0A-E12A-AA22913FA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634" y="2615657"/>
            <a:ext cx="664963" cy="664963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DE30BA35-B98E-D8A5-C9E9-90092CB10684}"/>
              </a:ext>
            </a:extLst>
          </p:cNvPr>
          <p:cNvGrpSpPr/>
          <p:nvPr/>
        </p:nvGrpSpPr>
        <p:grpSpPr>
          <a:xfrm>
            <a:off x="4744057" y="3663044"/>
            <a:ext cx="1048354" cy="1016278"/>
            <a:chOff x="4744057" y="3663044"/>
            <a:chExt cx="1048354" cy="1016278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2C2DF18E-AC16-43EF-C64A-8E7B5B3DB147}"/>
                </a:ext>
              </a:extLst>
            </p:cNvPr>
            <p:cNvGrpSpPr/>
            <p:nvPr/>
          </p:nvGrpSpPr>
          <p:grpSpPr>
            <a:xfrm rot="20850387">
              <a:off x="4744057" y="3663044"/>
              <a:ext cx="1037697" cy="1016278"/>
              <a:chOff x="700951" y="3221919"/>
              <a:chExt cx="1037697" cy="1016278"/>
            </a:xfrm>
            <a:solidFill>
              <a:srgbClr val="C00000"/>
            </a:solidFill>
          </p:grpSpPr>
          <p:pic>
            <p:nvPicPr>
              <p:cNvPr id="54" name="Graphique 53" descr="Ligne fléchée : faire pivoter à droite avec un remplissage uni">
                <a:extLst>
                  <a:ext uri="{FF2B5EF4-FFF2-40B4-BE49-F238E27FC236}">
                    <a16:creationId xmlns:a16="http://schemas.microsoft.com/office/drawing/2014/main" id="{9A92D136-E70E-C007-E650-A2D70CD4F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24248" y="32219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phique 54" descr="Ligne fléchée : faire pivoter à droite avec un remplissage uni">
                <a:extLst>
                  <a:ext uri="{FF2B5EF4-FFF2-40B4-BE49-F238E27FC236}">
                    <a16:creationId xmlns:a16="http://schemas.microsoft.com/office/drawing/2014/main" id="{C063199A-312E-B148-3C65-8FAC334CC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331277">
                <a:off x="700951" y="332379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2D4720D-D86B-CDF4-BA54-47094D836E44}"/>
                </a:ext>
              </a:extLst>
            </p:cNvPr>
            <p:cNvSpPr txBox="1"/>
            <p:nvPr/>
          </p:nvSpPr>
          <p:spPr>
            <a:xfrm>
              <a:off x="5263911" y="4401866"/>
              <a:ext cx="528500" cy="184666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Iterate</a:t>
              </a:r>
              <a:endParaRPr lang="fr-FR" dirty="0"/>
            </a:p>
          </p:txBody>
        </p:sp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7CB98866-60DE-CAB4-E3DA-4474A06D04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18" t="7108" r="12015" b="4195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Gpu - Icônes ordinateur gratuites">
            <a:extLst>
              <a:ext uri="{FF2B5EF4-FFF2-40B4-BE49-F238E27FC236}">
                <a16:creationId xmlns:a16="http://schemas.microsoft.com/office/drawing/2014/main" id="{0728D59F-5B9E-737F-DE8A-66952464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31" y="2745511"/>
            <a:ext cx="737811" cy="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BAF9EED9-AED1-DC68-2DCE-26FB79C6239A}"/>
              </a:ext>
            </a:extLst>
          </p:cNvPr>
          <p:cNvGrpSpPr/>
          <p:nvPr/>
        </p:nvGrpSpPr>
        <p:grpSpPr>
          <a:xfrm>
            <a:off x="7811770" y="2090576"/>
            <a:ext cx="874209" cy="630045"/>
            <a:chOff x="7847330" y="2494196"/>
            <a:chExt cx="874209" cy="630045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274B890-A8EE-A186-7126-825C2C23FECC}"/>
                </a:ext>
              </a:extLst>
            </p:cNvPr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Consuming</a:t>
              </a:r>
              <a:endParaRPr lang="fr-FR" sz="8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0532C8-67F5-5F96-A53D-F1BD08EFDC8B}"/>
                </a:ext>
              </a:extLst>
            </p:cNvPr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API+Web</a:t>
              </a:r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App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9A85152-5F2B-F7A8-9D12-C4A32B754764}"/>
                </a:ext>
              </a:extLst>
            </p:cNvPr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Flask</a:t>
              </a:r>
            </a:p>
          </p:txBody>
        </p:sp>
      </p:grpSp>
      <p:grpSp>
        <p:nvGrpSpPr>
          <p:cNvPr id="1030" name="Groupe 1029">
            <a:extLst>
              <a:ext uri="{FF2B5EF4-FFF2-40B4-BE49-F238E27FC236}">
                <a16:creationId xmlns:a16="http://schemas.microsoft.com/office/drawing/2014/main" id="{0283DBA2-E154-B24E-00E4-B2111440E40D}"/>
              </a:ext>
            </a:extLst>
          </p:cNvPr>
          <p:cNvGrpSpPr/>
          <p:nvPr/>
        </p:nvGrpSpPr>
        <p:grpSpPr>
          <a:xfrm>
            <a:off x="5674190" y="1904674"/>
            <a:ext cx="1096351" cy="648536"/>
            <a:chOff x="5550125" y="861609"/>
            <a:chExt cx="1096351" cy="6485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7D3CD-81D5-4848-C5A0-5012687582FD}"/>
                </a:ext>
              </a:extLst>
            </p:cNvPr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Heroku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671C5B9-A334-3D52-FB83-E43BEEFB2500}"/>
                </a:ext>
              </a:extLst>
            </p:cNvPr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MLFlow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tracking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C67B44A-0F47-AFCD-9934-9CBFA7BCD508}"/>
                </a:ext>
              </a:extLst>
            </p:cNvPr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Tracking</a:t>
              </a:r>
              <a:endParaRPr lang="fr-FR" sz="800" dirty="0"/>
            </a:p>
          </p:txBody>
        </p:sp>
      </p:grp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6DEDE52E-6D8A-A403-BA05-57BC07F0327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14597" y="2948139"/>
            <a:ext cx="846859" cy="477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Image 1055">
            <a:extLst>
              <a:ext uri="{FF2B5EF4-FFF2-40B4-BE49-F238E27FC236}">
                <a16:creationId xmlns:a16="http://schemas.microsoft.com/office/drawing/2014/main" id="{FD93E48A-D1E5-FD02-1902-875615C417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1014" y="1913668"/>
            <a:ext cx="771946" cy="77194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3BE5EB-C72D-BB87-03A1-27B48EEC3965}"/>
              </a:ext>
            </a:extLst>
          </p:cNvPr>
          <p:cNvSpPr txBox="1"/>
          <p:nvPr/>
        </p:nvSpPr>
        <p:spPr>
          <a:xfrm>
            <a:off x="7811770" y="2090576"/>
            <a:ext cx="874208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Consuming</a:t>
            </a:r>
            <a:endParaRPr lang="fr-FR" sz="800" dirty="0"/>
          </a:p>
        </p:txBody>
      </p:sp>
      <p:pic>
        <p:nvPicPr>
          <p:cNvPr id="16" name="Graphique 15" descr="Nuage avec un remplissage uni">
            <a:extLst>
              <a:ext uri="{FF2B5EF4-FFF2-40B4-BE49-F238E27FC236}">
                <a16:creationId xmlns:a16="http://schemas.microsoft.com/office/drawing/2014/main" id="{62ED3F04-1018-2948-F086-DDBA0B2AB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3708" y="2572166"/>
            <a:ext cx="664963" cy="6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7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(07/06) 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18004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507591" y="4333745"/>
            <a:ext cx="1415731" cy="71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Use MLF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/>
          <p:nvPr/>
        </p:nvCxnSpPr>
        <p:spPr>
          <a:xfrm>
            <a:off x="3105714" y="2672862"/>
            <a:ext cx="811597" cy="9750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 flipV="1">
            <a:off x="4638280" y="2472903"/>
            <a:ext cx="685800" cy="1149897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22606" y="4096025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407C26-8202-740E-0E7C-8E694C61B647}"/>
              </a:ext>
            </a:extLst>
          </p:cNvPr>
          <p:cNvSpPr txBox="1"/>
          <p:nvPr/>
        </p:nvSpPr>
        <p:spPr>
          <a:xfrm>
            <a:off x="5271180" y="159619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579945" y="3483270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1878229" y="2626113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ADE6077-0165-9B9B-5049-98A0B131CBF5}"/>
              </a:ext>
            </a:extLst>
          </p:cNvPr>
          <p:cNvSpPr txBox="1"/>
          <p:nvPr/>
        </p:nvSpPr>
        <p:spPr>
          <a:xfrm>
            <a:off x="3507591" y="3736929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3409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7EC46BE-0F3E-CD8B-03B9-18067334CF89}"/>
              </a:ext>
            </a:extLst>
          </p:cNvPr>
          <p:cNvSpPr/>
          <p:nvPr/>
        </p:nvSpPr>
        <p:spPr>
          <a:xfrm>
            <a:off x="3873421" y="1946364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647945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artefact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723698" y="4333745"/>
            <a:ext cx="1068963" cy="611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Graphique 12" descr="Télécharger du cloud avec un remplissage uni">
            <a:extLst>
              <a:ext uri="{FF2B5EF4-FFF2-40B4-BE49-F238E27FC236}">
                <a16:creationId xmlns:a16="http://schemas.microsoft.com/office/drawing/2014/main" id="{AC038A3E-0149-49DA-CD8F-3D60A14A3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178" y="1637830"/>
            <a:ext cx="469702" cy="46970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37772" y="2276695"/>
            <a:ext cx="59856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3CB5633-F708-6431-049E-144D0013763C}"/>
              </a:ext>
            </a:extLst>
          </p:cNvPr>
          <p:cNvSpPr/>
          <p:nvPr/>
        </p:nvSpPr>
        <p:spPr>
          <a:xfrm>
            <a:off x="1249601" y="1603286"/>
            <a:ext cx="694513" cy="4074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F4530-DC9C-BEFA-201A-FF3A85454055}"/>
              </a:ext>
            </a:extLst>
          </p:cNvPr>
          <p:cNvSpPr/>
          <p:nvPr/>
        </p:nvSpPr>
        <p:spPr>
          <a:xfrm>
            <a:off x="57423" y="1237013"/>
            <a:ext cx="1510861" cy="14548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</p:cNvCxnSpPr>
          <p:nvPr/>
        </p:nvCxnSpPr>
        <p:spPr>
          <a:xfrm>
            <a:off x="2836819" y="1744889"/>
            <a:ext cx="84880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>
            <a:off x="4700856" y="1735347"/>
            <a:ext cx="758510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3071919"/>
            <a:ext cx="685800" cy="6858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274B890-A8EE-A186-7126-825C2C23FECC}"/>
              </a:ext>
            </a:extLst>
          </p:cNvPr>
          <p:cNvSpPr txBox="1"/>
          <p:nvPr/>
        </p:nvSpPr>
        <p:spPr>
          <a:xfrm>
            <a:off x="7678290" y="3823586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Web &amp;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91A5C-CDB7-9572-DADA-2C5426DADCF4}"/>
              </a:ext>
            </a:extLst>
          </p:cNvPr>
          <p:cNvSpPr/>
          <p:nvPr/>
        </p:nvSpPr>
        <p:spPr>
          <a:xfrm>
            <a:off x="7320817" y="2780613"/>
            <a:ext cx="1685411" cy="21595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07485" y="1256827"/>
            <a:ext cx="1685411" cy="203826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</p:cNvCxnSpPr>
          <p:nvPr/>
        </p:nvCxnSpPr>
        <p:spPr>
          <a:xfrm>
            <a:off x="6323691" y="2119181"/>
            <a:ext cx="1256631" cy="86749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Ordinateur avec un remplissage uni">
            <a:extLst>
              <a:ext uri="{FF2B5EF4-FFF2-40B4-BE49-F238E27FC236}">
                <a16:creationId xmlns:a16="http://schemas.microsoft.com/office/drawing/2014/main" id="{228584AC-4975-7372-8163-FE644565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4714" y="1335125"/>
            <a:ext cx="685800" cy="6858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FA9F22D2-7FE5-2E67-A3C0-0B4D433F9275}"/>
              </a:ext>
            </a:extLst>
          </p:cNvPr>
          <p:cNvSpPr txBox="1"/>
          <p:nvPr/>
        </p:nvSpPr>
        <p:spPr>
          <a:xfrm>
            <a:off x="419082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548D451-BBB6-BF20-68F6-B04B6EB15501}"/>
              </a:ext>
            </a:extLst>
          </p:cNvPr>
          <p:cNvSpPr txBox="1"/>
          <p:nvPr/>
        </p:nvSpPr>
        <p:spPr>
          <a:xfrm>
            <a:off x="77127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702CE60-8860-2696-6F09-3C49BCEF3BCA}"/>
              </a:ext>
            </a:extLst>
          </p:cNvPr>
          <p:cNvSpPr txBox="1"/>
          <p:nvPr/>
        </p:nvSpPr>
        <p:spPr>
          <a:xfrm>
            <a:off x="8204155" y="2575713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274702" y="1860419"/>
            <a:ext cx="65093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64423" y="2998161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31418" y="1368366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7443240" y="242347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ABD733F-89FD-A412-51AF-EFF2B0DBD600}"/>
              </a:ext>
            </a:extLst>
          </p:cNvPr>
          <p:cNvSpPr txBox="1"/>
          <p:nvPr/>
        </p:nvSpPr>
        <p:spPr>
          <a:xfrm>
            <a:off x="3942372" y="2255627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B152FA-6981-EA90-83A1-41DAFE3270F3}"/>
              </a:ext>
            </a:extLst>
          </p:cNvPr>
          <p:cNvSpPr txBox="1"/>
          <p:nvPr/>
        </p:nvSpPr>
        <p:spPr>
          <a:xfrm>
            <a:off x="3547684" y="3733444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0129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A480834-FB63-3032-ADA6-17D22532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09/06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783C54-F88B-5FBB-5A6E-67D18CDB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1" y="941659"/>
            <a:ext cx="7672572" cy="18506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8CA92A-C4D0-7534-BB3C-CB39598FD89A}"/>
              </a:ext>
            </a:extLst>
          </p:cNvPr>
          <p:cNvSpPr txBox="1"/>
          <p:nvPr/>
        </p:nvSpPr>
        <p:spPr>
          <a:xfrm>
            <a:off x="984361" y="3050745"/>
            <a:ext cx="6489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sklearn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S3 (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https://skincheck-bucket.s3.eu-west-3.amazonaws.com/skincheck-dataset/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on S3(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 S3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Compartiments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skincheck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-bucket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skincheck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-artifacts/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server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train.py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on classes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29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445</Words>
  <Application>Microsoft Office PowerPoint</Application>
  <PresentationFormat>Affichage à l'écran (16:9)</PresentationFormat>
  <Paragraphs>103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Simple Light</vt:lpstr>
      <vt:lpstr>SkinCheck - Objectives</vt:lpstr>
      <vt:lpstr>SkinCheck - Objectives</vt:lpstr>
      <vt:lpstr>SkinCheck - What is working (07/06) ?</vt:lpstr>
      <vt:lpstr>SkinCheck - What needs to be done?</vt:lpstr>
      <vt:lpstr>09/06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Philippe Baucour</cp:lastModifiedBy>
  <cp:revision>2</cp:revision>
  <dcterms:modified xsi:type="dcterms:W3CDTF">2024-06-10T15:09:57Z</dcterms:modified>
</cp:coreProperties>
</file>