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Inter" panose="020B0604020202020204" charset="0"/>
      <p:regular r:id="rId13"/>
      <p:bold r:id="rId14"/>
    </p:embeddedFont>
    <p:embeddedFont>
      <p:font typeface="Inter SemiBold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C3318-C56D-47C6-9436-F4727B58BCBA}" v="1" dt="2024-06-10T15:09:55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39" autoAdjust="0"/>
  </p:normalViewPr>
  <p:slideViewPr>
    <p:cSldViewPr snapToGrid="0">
      <p:cViewPr varScale="1">
        <p:scale>
          <a:sx n="124" d="100"/>
          <a:sy n="124" d="100"/>
        </p:scale>
        <p:origin x="14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1FEC3318-C56D-47C6-9436-F4727B58BCBA}"/>
    <pc:docChg chg="addSld modSld">
      <pc:chgData name="Philippe Baucour" userId="5102170ae7533958" providerId="LiveId" clId="{1FEC3318-C56D-47C6-9436-F4727B58BCBA}" dt="2024-06-10T15:09:55.826" v="0"/>
      <pc:docMkLst>
        <pc:docMk/>
      </pc:docMkLst>
      <pc:sldChg chg="add">
        <pc:chgData name="Philippe Baucour" userId="5102170ae7533958" providerId="LiveId" clId="{1FEC3318-C56D-47C6-9436-F4727B58BCBA}" dt="2024-06-10T15:09:55.826" v="0"/>
        <pc:sldMkLst>
          <pc:docMk/>
          <pc:sldMk cId="1373769093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KQAgW2PnA26K1B_kT7taHDvyLYgqLAoaKfjoNPBV29c/edit?usp=shari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linkedin.com/events/demoday-54-d-couvrezdequoinos-l7200779725894492160/theater/" TargetMode="External"/><Relationship Id="rId5" Type="http://schemas.openxmlformats.org/officeDocument/2006/relationships/hyperlink" Target="https://docs.google.com/spreadsheets/d/1X3DMSP5GmzHSv1KsabI_9P6KcGh0e_pZ8MkJz2bZrvg/edit?usp=sharing" TargetMode="External"/><Relationship Id="rId4" Type="http://schemas.openxmlformats.org/officeDocument/2006/relationships/hyperlink" Target="https://docs.google.com/presentation/d/15fl2DkXq3QWOVrYPi_1tHhvFuwk54DMZ4N-HKu_innA/edit?usp=sharing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5178bf3d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a5178bf3d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inherit"/>
              </a:rPr>
              <a:t>Deck de présentation du </a:t>
            </a:r>
            <a:r>
              <a:rPr lang="fr-FR" b="1" i="0" dirty="0" err="1">
                <a:effectLst/>
                <a:latin typeface="inherit"/>
              </a:rPr>
              <a:t>DemoDay</a:t>
            </a:r>
            <a:r>
              <a:rPr lang="fr-FR" b="1" i="0" dirty="0">
                <a:effectLst/>
                <a:latin typeface="inherit"/>
              </a:rPr>
              <a:t> :</a:t>
            </a:r>
            <a:r>
              <a:rPr lang="fr-FR" b="0" i="0" dirty="0">
                <a:effectLst/>
                <a:latin typeface="inherit"/>
              </a:rPr>
              <a:t> </a:t>
            </a:r>
            <a:r>
              <a:rPr lang="fr-FR" b="0" i="0" dirty="0">
                <a:effectLst/>
                <a:latin typeface="inherit"/>
                <a:hlinkClick r:id="rId3" tooltip="https://docs.google.com/presentation/d/1KQAgW2PnA26K1B_kT7taHDvyLYgqLAoaKfjoNPBV29c/edit?usp=sharing"/>
              </a:rPr>
              <a:t>https://docs.google.com/presentation/d/1KQAgW2PnA26K1B_kT7taHDvyLYgqLAoaKfjoNPBV29c/edit?usp=sharing</a:t>
            </a:r>
            <a:endParaRPr lang="fr-FR" b="0" i="0" dirty="0"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inherit"/>
              </a:rPr>
              <a:t>Template pour les slides :</a:t>
            </a:r>
            <a:r>
              <a:rPr lang="fr-FR" b="0" i="0" dirty="0">
                <a:effectLst/>
                <a:latin typeface="inherit"/>
              </a:rPr>
              <a:t> </a:t>
            </a:r>
            <a:r>
              <a:rPr lang="fr-FR" b="0" i="0" dirty="0">
                <a:effectLst/>
                <a:latin typeface="inherit"/>
                <a:hlinkClick r:id="rId4" tooltip="https://docs.google.com/presentation/d/15fl2DkXq3QWOVrYPi_1tHhvFuwk54DMZ4N-HKu_innA/edit?usp=sharing"/>
              </a:rPr>
              <a:t>https://docs.google.com/presentation/d/15fl2DkXq3QWOVrYPi_1tHhvFuwk54DMZ4N-HKu_innA/edit?usp=sharing</a:t>
            </a:r>
            <a:r>
              <a:rPr lang="fr-FR" b="0" i="0" dirty="0">
                <a:effectLst/>
                <a:latin typeface="gg sans"/>
              </a:rPr>
              <a:t>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1" i="0" dirty="0" err="1">
                <a:effectLst/>
                <a:latin typeface="inherit"/>
              </a:rPr>
              <a:t>Gsheet</a:t>
            </a:r>
            <a:r>
              <a:rPr lang="fr-FR" b="1" i="0" dirty="0">
                <a:effectLst/>
                <a:latin typeface="inherit"/>
              </a:rPr>
              <a:t> de suivi du </a:t>
            </a:r>
            <a:r>
              <a:rPr lang="fr-FR" b="1" i="0" dirty="0" err="1">
                <a:effectLst/>
                <a:latin typeface="inherit"/>
              </a:rPr>
              <a:t>DemoDay</a:t>
            </a:r>
            <a:r>
              <a:rPr lang="fr-FR" b="0" i="0" dirty="0">
                <a:effectLst/>
                <a:latin typeface="inherit"/>
              </a:rPr>
              <a:t> : </a:t>
            </a:r>
            <a:r>
              <a:rPr lang="fr-FR" b="0" i="0" dirty="0">
                <a:effectLst/>
                <a:latin typeface="inherit"/>
                <a:hlinkClick r:id="rId5" tooltip="https://docs.google.com/spreadsheets/d/1X3DMSP5GmzHSv1KsabI_9P6KcGh0e_pZ8MkJz2bZrvg/edit?usp=sharing"/>
              </a:rPr>
              <a:t>https://docs.google.com/spreadsheets/d/1X3DMSP5GmzHSv1KsabI_9P6KcGh0e_pZ8MkJz2bZrvg/edit?usp=sharing</a:t>
            </a:r>
            <a:endParaRPr lang="fr-FR" b="0" i="0" dirty="0"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inherit"/>
              </a:rPr>
              <a:t>Lien de diffusion du </a:t>
            </a:r>
            <a:r>
              <a:rPr lang="fr-FR" b="1" i="0" dirty="0" err="1">
                <a:effectLst/>
                <a:latin typeface="inherit"/>
              </a:rPr>
              <a:t>DemoDay</a:t>
            </a:r>
            <a:r>
              <a:rPr lang="fr-FR" b="0" i="0" dirty="0">
                <a:effectLst/>
                <a:latin typeface="inherit"/>
              </a:rPr>
              <a:t> : </a:t>
            </a:r>
            <a:r>
              <a:rPr lang="fr-FR" b="0" i="0" dirty="0">
                <a:effectLst/>
                <a:latin typeface="inherit"/>
                <a:hlinkClick r:id="rId6" tooltip="https://www.linkedin.com/events/demoday-54-d-couvrezdequoinos-l7200779725894492160/theater/"/>
              </a:rPr>
              <a:t>https://www.linkedin.com/events/demoday-54-d-couvrezdequoinos-l7200779725894492160/theater/</a:t>
            </a:r>
            <a:endParaRPr lang="fr-FR" b="0" i="0" dirty="0">
              <a:effectLst/>
              <a:latin typeface="inheri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5178bf3d4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a5178bf3d4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c7fec24e0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1c7fec24e0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5178bf3d4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a5178bf3d4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1325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7feb7f43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1c7feb7f43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c7feb7f43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1c7feb7f43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7feb7f43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c7feb7f43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7feb7f4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1c7feb7f4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c7feb7f43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c7feb7f43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718100" y="866768"/>
            <a:ext cx="64782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21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Your Tech Bootcamp</a:t>
            </a:r>
            <a:endParaRPr sz="21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500" y="795925"/>
            <a:ext cx="721025" cy="7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844500" y="2225275"/>
            <a:ext cx="7271700" cy="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40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Group # - SKIN_Project</a:t>
            </a:r>
            <a:endParaRPr sz="4000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BD0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ctrTitle" idx="4294967295"/>
          </p:nvPr>
        </p:nvSpPr>
        <p:spPr>
          <a:xfrm>
            <a:off x="1089725" y="1970775"/>
            <a:ext cx="6269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52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Any questions ?</a:t>
            </a:r>
            <a:endParaRPr sz="520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2375" y="915775"/>
            <a:ext cx="797425" cy="8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Group members</a:t>
            </a:r>
            <a:endParaRPr sz="2400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6BA35C2E-492C-D565-0F37-1BA0BE8FF611}"/>
              </a:ext>
            </a:extLst>
          </p:cNvPr>
          <p:cNvSpPr txBox="1">
            <a:spLocks/>
          </p:cNvSpPr>
          <p:nvPr/>
        </p:nvSpPr>
        <p:spPr>
          <a:xfrm>
            <a:off x="3583459" y="1138675"/>
            <a:ext cx="5560540" cy="3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Dominique OURMIAH – </a:t>
            </a:r>
            <a:r>
              <a:rPr lang="fr-FR" sz="20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Dataset &amp; Model</a:t>
            </a:r>
            <a:endParaRPr lang="fr-FR" sz="2400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r>
              <a:rPr lang="fr-FR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Patrice SINNAH – </a:t>
            </a:r>
            <a:r>
              <a:rPr lang="fr-FR" sz="20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Transfer Learning</a:t>
            </a:r>
            <a:endParaRPr lang="fr-FR" sz="2400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r>
              <a:rPr lang="fr-FR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Philippe BAUCOUR - </a:t>
            </a:r>
            <a:r>
              <a:rPr lang="fr-FR" sz="20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Architecture</a:t>
            </a:r>
            <a:br>
              <a:rPr lang="fr-FR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fr-FR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Quentin VILCOQUE – </a:t>
            </a:r>
            <a:r>
              <a:rPr lang="fr-FR" sz="20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App &amp; API</a:t>
            </a:r>
            <a:endParaRPr lang="fr-FR" sz="2400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Pitch</a:t>
            </a:r>
            <a:endParaRPr sz="250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8882719-D0A3-5B55-C871-F003AC1A6FBE}"/>
              </a:ext>
            </a:extLst>
          </p:cNvPr>
          <p:cNvSpPr/>
          <p:nvPr/>
        </p:nvSpPr>
        <p:spPr>
          <a:xfrm>
            <a:off x="3350799" y="1569428"/>
            <a:ext cx="1685411" cy="2714596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D5747AA-8B62-5C79-BC10-9F4115BE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SkinCheck</a:t>
            </a:r>
            <a:r>
              <a:rPr lang="fr-FR" dirty="0"/>
              <a:t> - Objectives</a:t>
            </a:r>
          </a:p>
        </p:txBody>
      </p:sp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171BDF44-7979-BAC1-BA99-65B541D80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7019" y="3595380"/>
            <a:ext cx="685800" cy="685800"/>
          </a:xfrm>
          <a:prstGeom prst="rect">
            <a:avLst/>
          </a:prstGeom>
        </p:spPr>
      </p:pic>
      <p:pic>
        <p:nvPicPr>
          <p:cNvPr id="6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B7942790-0D7C-2AFF-BB97-F11C2707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21" y="2519162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1D7ABDEC-5A23-ECDF-0311-34001DB556DB}"/>
              </a:ext>
            </a:extLst>
          </p:cNvPr>
          <p:cNvGrpSpPr/>
          <p:nvPr/>
        </p:nvGrpSpPr>
        <p:grpSpPr>
          <a:xfrm>
            <a:off x="5683522" y="2523515"/>
            <a:ext cx="996504" cy="867498"/>
            <a:chOff x="5683522" y="2523515"/>
            <a:chExt cx="996504" cy="867498"/>
          </a:xfrm>
        </p:grpSpPr>
        <p:pic>
          <p:nvPicPr>
            <p:cNvPr id="4" name="Picture 2" descr="Serveur de données - Icônes la mise en réseau gratuites">
              <a:extLst>
                <a:ext uri="{FF2B5EF4-FFF2-40B4-BE49-F238E27FC236}">
                  <a16:creationId xmlns:a16="http://schemas.microsoft.com/office/drawing/2014/main" id="{717F07D8-AB39-1663-2BCF-301A9A7386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528" y="2523515"/>
              <a:ext cx="867498" cy="867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que 6" descr="Base de données avec un remplissage uni">
              <a:extLst>
                <a:ext uri="{FF2B5EF4-FFF2-40B4-BE49-F238E27FC236}">
                  <a16:creationId xmlns:a16="http://schemas.microsoft.com/office/drawing/2014/main" id="{C912B127-9006-2475-358D-D9BA774A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83522" y="2982700"/>
              <a:ext cx="382575" cy="382575"/>
            </a:xfrm>
            <a:prstGeom prst="rect">
              <a:avLst/>
            </a:prstGeom>
          </p:spPr>
        </p:pic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54722831-7D4F-84F9-2575-CBF76C7F93C3}"/>
              </a:ext>
            </a:extLst>
          </p:cNvPr>
          <p:cNvSpPr txBox="1"/>
          <p:nvPr/>
        </p:nvSpPr>
        <p:spPr>
          <a:xfrm>
            <a:off x="159604" y="3149831"/>
            <a:ext cx="598561" cy="215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675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Data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E5CC60F-E55F-BB01-045D-DB2636F3D02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469219" y="2948139"/>
            <a:ext cx="846859" cy="477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E938E05-1E91-AB1C-333D-CBB158AF050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036210" y="2957264"/>
            <a:ext cx="776318" cy="517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64AB111-5E64-B0CE-170E-10ADD415D98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6277" y="3391013"/>
            <a:ext cx="6635" cy="650582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que 32" descr="Ordinateur avec un remplissage uni">
            <a:extLst>
              <a:ext uri="{FF2B5EF4-FFF2-40B4-BE49-F238E27FC236}">
                <a16:creationId xmlns:a16="http://schemas.microsoft.com/office/drawing/2014/main" id="{BCAC1AA9-5DC8-F914-5F46-7AB93D73E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4140" y="2612419"/>
            <a:ext cx="685800" cy="685800"/>
          </a:xfrm>
          <a:prstGeom prst="rect">
            <a:avLst/>
          </a:prstGeom>
        </p:spPr>
      </p:pic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F912D15A-4AC2-F142-7374-BF328BB1026B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 flipV="1">
            <a:off x="6680026" y="2955319"/>
            <a:ext cx="1004114" cy="194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e 1030">
            <a:extLst>
              <a:ext uri="{FF2B5EF4-FFF2-40B4-BE49-F238E27FC236}">
                <a16:creationId xmlns:a16="http://schemas.microsoft.com/office/drawing/2014/main" id="{27408B37-7571-659D-5374-18E36A087DF5}"/>
              </a:ext>
            </a:extLst>
          </p:cNvPr>
          <p:cNvGrpSpPr/>
          <p:nvPr/>
        </p:nvGrpSpPr>
        <p:grpSpPr>
          <a:xfrm>
            <a:off x="1523737" y="3421814"/>
            <a:ext cx="951106" cy="435318"/>
            <a:chOff x="1918907" y="2319014"/>
            <a:chExt cx="951106" cy="43531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915136-7F52-0861-8BFB-648DDFFB0CDE}"/>
                </a:ext>
              </a:extLst>
            </p:cNvPr>
            <p:cNvSpPr/>
            <p:nvPr/>
          </p:nvSpPr>
          <p:spPr>
            <a:xfrm>
              <a:off x="1918907" y="2533806"/>
              <a:ext cx="951105" cy="220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S3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9E35FDB-22AC-7F4D-2AE0-1F1272A4399D}"/>
                </a:ext>
              </a:extLst>
            </p:cNvPr>
            <p:cNvSpPr txBox="1"/>
            <p:nvPr/>
          </p:nvSpPr>
          <p:spPr>
            <a:xfrm>
              <a:off x="1918908" y="2319014"/>
              <a:ext cx="951105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 err="1"/>
                <a:t>Storing</a:t>
              </a:r>
              <a:endParaRPr lang="fr-FR" sz="800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ED725BF-90E5-1579-3A48-8DC4BFCF831D}"/>
              </a:ext>
            </a:extLst>
          </p:cNvPr>
          <p:cNvGrpSpPr/>
          <p:nvPr/>
        </p:nvGrpSpPr>
        <p:grpSpPr>
          <a:xfrm>
            <a:off x="6025630" y="3826151"/>
            <a:ext cx="1151805" cy="795059"/>
            <a:chOff x="6025630" y="3826151"/>
            <a:chExt cx="1151805" cy="795059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877BD90E-61C7-545A-7D6C-41BFE296E3FA}"/>
                </a:ext>
              </a:extLst>
            </p:cNvPr>
            <p:cNvGrpSpPr/>
            <p:nvPr/>
          </p:nvGrpSpPr>
          <p:grpSpPr>
            <a:xfrm>
              <a:off x="6025630" y="3935410"/>
              <a:ext cx="685800" cy="685800"/>
              <a:chOff x="3518477" y="2676206"/>
              <a:chExt cx="685800" cy="685800"/>
            </a:xfrm>
          </p:grpSpPr>
          <p:pic>
            <p:nvPicPr>
              <p:cNvPr id="25" name="Graphique 24" descr="Ordinateur avec un remplissage uni">
                <a:extLst>
                  <a:ext uri="{FF2B5EF4-FFF2-40B4-BE49-F238E27FC236}">
                    <a16:creationId xmlns:a16="http://schemas.microsoft.com/office/drawing/2014/main" id="{58B98C6B-4E84-6906-C69F-F03FE75577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518477" y="2676206"/>
                <a:ext cx="685800" cy="685800"/>
              </a:xfrm>
              <a:prstGeom prst="rect">
                <a:avLst/>
              </a:prstGeom>
            </p:spPr>
          </p:pic>
          <p:pic>
            <p:nvPicPr>
              <p:cNvPr id="26" name="Image 25">
                <a:extLst>
                  <a:ext uri="{FF2B5EF4-FFF2-40B4-BE49-F238E27FC236}">
                    <a16:creationId xmlns:a16="http://schemas.microsoft.com/office/drawing/2014/main" id="{3C959D3F-A7DE-F337-430A-38BE1E9A40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94735" y="2860818"/>
                <a:ext cx="305329" cy="228556"/>
              </a:xfrm>
              <a:prstGeom prst="rect">
                <a:avLst/>
              </a:prstGeom>
            </p:spPr>
          </p:pic>
        </p:grp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11D03E1-FE63-49A3-4D06-E97A1449DFC3}"/>
                </a:ext>
              </a:extLst>
            </p:cNvPr>
            <p:cNvSpPr txBox="1"/>
            <p:nvPr/>
          </p:nvSpPr>
          <p:spPr>
            <a:xfrm>
              <a:off x="6375362" y="3826151"/>
              <a:ext cx="802073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/>
                <a:t>Monitoring</a:t>
              </a:r>
            </a:p>
          </p:txBody>
        </p:sp>
      </p:grpSp>
      <p:grpSp>
        <p:nvGrpSpPr>
          <p:cNvPr id="1027" name="Groupe 1026">
            <a:extLst>
              <a:ext uri="{FF2B5EF4-FFF2-40B4-BE49-F238E27FC236}">
                <a16:creationId xmlns:a16="http://schemas.microsoft.com/office/drawing/2014/main" id="{9C71DFE7-C00D-9221-C068-D6B6C4D74F1C}"/>
              </a:ext>
            </a:extLst>
          </p:cNvPr>
          <p:cNvGrpSpPr/>
          <p:nvPr/>
        </p:nvGrpSpPr>
        <p:grpSpPr>
          <a:xfrm>
            <a:off x="4253107" y="881702"/>
            <a:ext cx="1115165" cy="650767"/>
            <a:chOff x="4082059" y="570089"/>
            <a:chExt cx="1115165" cy="65076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7EC46BE-0F3E-CD8B-03B9-18067334CF89}"/>
                </a:ext>
              </a:extLst>
            </p:cNvPr>
            <p:cNvSpPr/>
            <p:nvPr/>
          </p:nvSpPr>
          <p:spPr>
            <a:xfrm>
              <a:off x="4082060" y="785799"/>
              <a:ext cx="1115164" cy="220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EC2 </a:t>
              </a:r>
              <a:r>
                <a:rPr lang="fr-FR" sz="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others</a:t>
              </a:r>
              <a:endParaRPr lang="fr-F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E0D268CB-4B06-33FC-48AF-159E508BF0C9}"/>
                </a:ext>
              </a:extLst>
            </p:cNvPr>
            <p:cNvSpPr txBox="1"/>
            <p:nvPr/>
          </p:nvSpPr>
          <p:spPr>
            <a:xfrm>
              <a:off x="4082059" y="1005412"/>
              <a:ext cx="1115164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8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dirty="0" err="1"/>
                <a:t>MLFlow</a:t>
              </a:r>
              <a:r>
                <a:rPr lang="fr-FR" dirty="0"/>
                <a:t> </a:t>
              </a:r>
              <a:r>
                <a:rPr lang="fr-FR" dirty="0" err="1"/>
                <a:t>projects</a:t>
              </a:r>
              <a:endParaRPr lang="fr-FR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85B6C5E1-6C57-B98B-0DA8-28B9893D188A}"/>
                </a:ext>
              </a:extLst>
            </p:cNvPr>
            <p:cNvSpPr txBox="1"/>
            <p:nvPr/>
          </p:nvSpPr>
          <p:spPr>
            <a:xfrm>
              <a:off x="4082059" y="570089"/>
              <a:ext cx="1115164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/>
                <a:t>Training</a:t>
              </a:r>
            </a:p>
          </p:txBody>
        </p:sp>
      </p:grpSp>
      <p:pic>
        <p:nvPicPr>
          <p:cNvPr id="47" name="Graphique 46" descr="Nuage avec un remplissage uni">
            <a:extLst>
              <a:ext uri="{FF2B5EF4-FFF2-40B4-BE49-F238E27FC236}">
                <a16:creationId xmlns:a16="http://schemas.microsoft.com/office/drawing/2014/main" id="{EAA36F96-0FAE-1D0A-E12A-AA22913FAB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634" y="2615657"/>
            <a:ext cx="664963" cy="664963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DE30BA35-B98E-D8A5-C9E9-90092CB10684}"/>
              </a:ext>
            </a:extLst>
          </p:cNvPr>
          <p:cNvGrpSpPr/>
          <p:nvPr/>
        </p:nvGrpSpPr>
        <p:grpSpPr>
          <a:xfrm>
            <a:off x="4744057" y="3663044"/>
            <a:ext cx="1048354" cy="1016278"/>
            <a:chOff x="4744057" y="3663044"/>
            <a:chExt cx="1048354" cy="1016278"/>
          </a:xfrm>
        </p:grpSpPr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2C2DF18E-AC16-43EF-C64A-8E7B5B3DB147}"/>
                </a:ext>
              </a:extLst>
            </p:cNvPr>
            <p:cNvGrpSpPr/>
            <p:nvPr/>
          </p:nvGrpSpPr>
          <p:grpSpPr>
            <a:xfrm rot="20850387">
              <a:off x="4744057" y="3663044"/>
              <a:ext cx="1037697" cy="1016278"/>
              <a:chOff x="700951" y="3221919"/>
              <a:chExt cx="1037697" cy="1016278"/>
            </a:xfrm>
            <a:solidFill>
              <a:srgbClr val="C00000"/>
            </a:solidFill>
          </p:grpSpPr>
          <p:pic>
            <p:nvPicPr>
              <p:cNvPr id="54" name="Graphique 53" descr="Ligne fléchée : faire pivoter à droite avec un remplissage uni">
                <a:extLst>
                  <a:ext uri="{FF2B5EF4-FFF2-40B4-BE49-F238E27FC236}">
                    <a16:creationId xmlns:a16="http://schemas.microsoft.com/office/drawing/2014/main" id="{9A92D136-E70E-C007-E650-A2D70CD4F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24248" y="322191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5" name="Graphique 54" descr="Ligne fléchée : faire pivoter à droite avec un remplissage uni">
                <a:extLst>
                  <a:ext uri="{FF2B5EF4-FFF2-40B4-BE49-F238E27FC236}">
                    <a16:creationId xmlns:a16="http://schemas.microsoft.com/office/drawing/2014/main" id="{C063199A-312E-B148-3C65-8FAC334CC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10331277">
                <a:off x="700951" y="3323797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42D4720D-D86B-CDF4-BA54-47094D836E44}"/>
                </a:ext>
              </a:extLst>
            </p:cNvPr>
            <p:cNvSpPr txBox="1"/>
            <p:nvPr/>
          </p:nvSpPr>
          <p:spPr>
            <a:xfrm>
              <a:off x="5263911" y="4401866"/>
              <a:ext cx="528500" cy="184666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sz="6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dirty="0" err="1"/>
                <a:t>Iterate</a:t>
              </a:r>
              <a:endParaRPr lang="fr-FR" dirty="0"/>
            </a:p>
          </p:txBody>
        </p:sp>
      </p:grpSp>
      <p:pic>
        <p:nvPicPr>
          <p:cNvPr id="60" name="Image 59">
            <a:extLst>
              <a:ext uri="{FF2B5EF4-FFF2-40B4-BE49-F238E27FC236}">
                <a16:creationId xmlns:a16="http://schemas.microsoft.com/office/drawing/2014/main" id="{7CB98866-60DE-CAB4-E3DA-4474A06D043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8118" t="7108" r="12015" b="4195"/>
          <a:stretch/>
        </p:blipFill>
        <p:spPr>
          <a:xfrm>
            <a:off x="8312689" y="3196437"/>
            <a:ext cx="273554" cy="2853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Gpu - Icônes ordinateur gratuites">
            <a:extLst>
              <a:ext uri="{FF2B5EF4-FFF2-40B4-BE49-F238E27FC236}">
                <a16:creationId xmlns:a16="http://schemas.microsoft.com/office/drawing/2014/main" id="{0728D59F-5B9E-737F-DE8A-669524645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31" y="2745511"/>
            <a:ext cx="737811" cy="73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8" name="Groupe 1027">
            <a:extLst>
              <a:ext uri="{FF2B5EF4-FFF2-40B4-BE49-F238E27FC236}">
                <a16:creationId xmlns:a16="http://schemas.microsoft.com/office/drawing/2014/main" id="{BAF9EED9-AED1-DC68-2DCE-26FB79C6239A}"/>
              </a:ext>
            </a:extLst>
          </p:cNvPr>
          <p:cNvGrpSpPr/>
          <p:nvPr/>
        </p:nvGrpSpPr>
        <p:grpSpPr>
          <a:xfrm>
            <a:off x="7811770" y="2090576"/>
            <a:ext cx="874209" cy="630045"/>
            <a:chOff x="7847330" y="2494196"/>
            <a:chExt cx="874209" cy="630045"/>
          </a:xfrm>
        </p:grpSpPr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D274B890-A8EE-A186-7126-825C2C23FECC}"/>
                </a:ext>
              </a:extLst>
            </p:cNvPr>
            <p:cNvSpPr txBox="1"/>
            <p:nvPr/>
          </p:nvSpPr>
          <p:spPr>
            <a:xfrm>
              <a:off x="7847331" y="2494196"/>
              <a:ext cx="874208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 err="1"/>
                <a:t>Consuming</a:t>
              </a:r>
              <a:endParaRPr lang="fr-FR" sz="8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10532C8-67F5-5F96-A53D-F1BD08EFDC8B}"/>
                </a:ext>
              </a:extLst>
            </p:cNvPr>
            <p:cNvSpPr/>
            <p:nvPr/>
          </p:nvSpPr>
          <p:spPr>
            <a:xfrm>
              <a:off x="7847330" y="2698676"/>
              <a:ext cx="874208" cy="220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API+Web</a:t>
              </a:r>
              <a:r>
                <a:rPr lang="fr-FR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App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9A85152-5F2B-F7A8-9D12-C4A32B754764}"/>
                </a:ext>
              </a:extLst>
            </p:cNvPr>
            <p:cNvSpPr txBox="1"/>
            <p:nvPr/>
          </p:nvSpPr>
          <p:spPr>
            <a:xfrm>
              <a:off x="7847330" y="2908797"/>
              <a:ext cx="874208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Flask</a:t>
              </a:r>
            </a:p>
          </p:txBody>
        </p:sp>
      </p:grpSp>
      <p:grpSp>
        <p:nvGrpSpPr>
          <p:cNvPr id="1030" name="Groupe 1029">
            <a:extLst>
              <a:ext uri="{FF2B5EF4-FFF2-40B4-BE49-F238E27FC236}">
                <a16:creationId xmlns:a16="http://schemas.microsoft.com/office/drawing/2014/main" id="{0283DBA2-E154-B24E-00E4-B2111440E40D}"/>
              </a:ext>
            </a:extLst>
          </p:cNvPr>
          <p:cNvGrpSpPr/>
          <p:nvPr/>
        </p:nvGrpSpPr>
        <p:grpSpPr>
          <a:xfrm>
            <a:off x="5674190" y="1904674"/>
            <a:ext cx="1096351" cy="648536"/>
            <a:chOff x="5550125" y="861609"/>
            <a:chExt cx="1096351" cy="6485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D7D3CD-81D5-4848-C5A0-5012687582FD}"/>
                </a:ext>
              </a:extLst>
            </p:cNvPr>
            <p:cNvSpPr/>
            <p:nvPr/>
          </p:nvSpPr>
          <p:spPr>
            <a:xfrm>
              <a:off x="5550125" y="1075311"/>
              <a:ext cx="1096351" cy="220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Heroku</a:t>
              </a:r>
              <a:endParaRPr lang="fr-F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A671C5B9-A334-3D52-FB83-E43BEEFB2500}"/>
                </a:ext>
              </a:extLst>
            </p:cNvPr>
            <p:cNvSpPr txBox="1"/>
            <p:nvPr/>
          </p:nvSpPr>
          <p:spPr>
            <a:xfrm>
              <a:off x="5550125" y="1294701"/>
              <a:ext cx="1096351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MLFlow</a:t>
              </a:r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tracking</a:t>
              </a:r>
              <a:endParaRPr lang="fr-FR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0C67B44A-0F47-AFCD-9934-9CBFA7BCD508}"/>
                </a:ext>
              </a:extLst>
            </p:cNvPr>
            <p:cNvSpPr txBox="1"/>
            <p:nvPr/>
          </p:nvSpPr>
          <p:spPr>
            <a:xfrm>
              <a:off x="5550125" y="861609"/>
              <a:ext cx="1096351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 err="1"/>
                <a:t>Tracking</a:t>
              </a:r>
              <a:endParaRPr lang="fr-FR" sz="800" dirty="0"/>
            </a:p>
          </p:txBody>
        </p:sp>
      </p:grpSp>
      <p:cxnSp>
        <p:nvCxnSpPr>
          <p:cNvPr id="1032" name="Connecteur droit avec flèche 1031">
            <a:extLst>
              <a:ext uri="{FF2B5EF4-FFF2-40B4-BE49-F238E27FC236}">
                <a16:creationId xmlns:a16="http://schemas.microsoft.com/office/drawing/2014/main" id="{6DEDE52E-6D8A-A403-BA05-57BC07F03271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814597" y="2948139"/>
            <a:ext cx="846859" cy="4772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6" name="Image 1055">
            <a:extLst>
              <a:ext uri="{FF2B5EF4-FFF2-40B4-BE49-F238E27FC236}">
                <a16:creationId xmlns:a16="http://schemas.microsoft.com/office/drawing/2014/main" id="{FD93E48A-D1E5-FD02-1902-875615C4177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61014" y="1913668"/>
            <a:ext cx="771946" cy="77194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C3BE5EB-C72D-BB87-03A1-27B48EEC3965}"/>
              </a:ext>
            </a:extLst>
          </p:cNvPr>
          <p:cNvSpPr txBox="1"/>
          <p:nvPr/>
        </p:nvSpPr>
        <p:spPr>
          <a:xfrm>
            <a:off x="7811770" y="2090576"/>
            <a:ext cx="874208" cy="215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675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Consuming</a:t>
            </a:r>
            <a:endParaRPr lang="fr-FR" sz="800" dirty="0"/>
          </a:p>
        </p:txBody>
      </p:sp>
      <p:pic>
        <p:nvPicPr>
          <p:cNvPr id="16" name="Graphique 15" descr="Nuage avec un remplissage uni">
            <a:extLst>
              <a:ext uri="{FF2B5EF4-FFF2-40B4-BE49-F238E27FC236}">
                <a16:creationId xmlns:a16="http://schemas.microsoft.com/office/drawing/2014/main" id="{62ED3F04-1018-2948-F086-DDBA0B2AB2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03708" y="2572166"/>
            <a:ext cx="664963" cy="6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6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7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Results</a:t>
            </a:r>
            <a:endParaRPr sz="250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Results</a:t>
            </a:r>
            <a:endParaRPr sz="250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Solution description</a:t>
            </a:r>
            <a:endParaRPr sz="250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Solution description</a:t>
            </a:r>
            <a:endParaRPr sz="250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What’s next? </a:t>
            </a:r>
            <a:endParaRPr sz="250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174</Words>
  <Application>Microsoft Office PowerPoint</Application>
  <PresentationFormat>Affichage à l'écran (16:9)</PresentationFormat>
  <Paragraphs>33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Inter</vt:lpstr>
      <vt:lpstr>Arial</vt:lpstr>
      <vt:lpstr>Inter SemiBold</vt:lpstr>
      <vt:lpstr>gg sans</vt:lpstr>
      <vt:lpstr>inherit</vt:lpstr>
      <vt:lpstr>Courier New</vt:lpstr>
      <vt:lpstr>Simple Light</vt:lpstr>
      <vt:lpstr>Your Tech Bootcamp</vt:lpstr>
      <vt:lpstr>Group members</vt:lpstr>
      <vt:lpstr>Pitch</vt:lpstr>
      <vt:lpstr>SkinCheck - Objectives</vt:lpstr>
      <vt:lpstr>Results</vt:lpstr>
      <vt:lpstr>Results</vt:lpstr>
      <vt:lpstr>Solution description</vt:lpstr>
      <vt:lpstr>Solution description</vt:lpstr>
      <vt:lpstr>What’s next? 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Tech Bootcamp</dc:title>
  <dc:creator>Philippe Baucour</dc:creator>
  <cp:lastModifiedBy>Philippe Baucour</cp:lastModifiedBy>
  <cp:revision>2</cp:revision>
  <dcterms:modified xsi:type="dcterms:W3CDTF">2024-06-10T15:10:06Z</dcterms:modified>
</cp:coreProperties>
</file>