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66" r:id="rId8"/>
    <p:sldId id="258" r:id="rId9"/>
    <p:sldId id="260" r:id="rId10"/>
    <p:sldId id="261" r:id="rId11"/>
    <p:sldId id="262" r:id="rId12"/>
    <p:sldId id="263" r:id="rId13"/>
    <p:sldId id="264" r:id="rId14"/>
    <p:sldId id="265" r:id="rId15"/>
    <p:sldId id="267" r:id="rId16"/>
    <p:sldId id="268" r:id="rId17"/>
    <p:sldId id="269" r:id="rId18"/>
    <p:sldId id="270" r:id="rId19"/>
    <p:sldId id="271" r:id="rId20"/>
    <p:sldId id="272" r:id="rId21"/>
    <p:sldId id="273" r:id="rId22"/>
    <p:sldId id="275" r:id="rId23"/>
    <p:sldId id="276" r:id="rId24"/>
    <p:sldId id="274" r:id="rId25"/>
    <p:sldId id="277" r:id="rId26"/>
    <p:sldId id="278" r:id="rId27"/>
    <p:sldId id="280" r:id="rId28"/>
    <p:sldId id="279" r:id="rId29"/>
    <p:sldId id="281" r:id="rId30"/>
    <p:sldId id="282" r:id="rId31"/>
    <p:sldId id="283" r:id="rId32"/>
    <p:sldId id="284" r:id="rId33"/>
    <p:sldId id="285" r:id="rId34"/>
    <p:sldId id="286" r:id="rId35"/>
    <p:sldId id="287" r:id="rId36"/>
    <p:sldId id="288" r:id="rId37"/>
    <p:sldId id="289" r:id="rId38"/>
    <p:sldId id="292" r:id="rId39"/>
    <p:sldId id="290" r:id="rId40"/>
    <p:sldId id="293" r:id="rId41"/>
    <p:sldId id="29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C69EA-EEFF-43F7-A77C-3306CDEBB7B4}" v="14" dt="2020-12-21T13:43:15.709"/>
    <p1510:client id="{1AC218C9-EE69-481B-9205-BCE578F683CD}" v="102" dt="2020-12-21T15:42:33.429"/>
    <p1510:client id="{1CD47F47-5A9F-4660-93A4-47D52E883A6C}" v="147" dt="2020-12-21T17:22:01.824"/>
    <p1510:client id="{1CE83AA2-8134-4BEB-8A3D-71FACEDEB5F0}" v="56" dt="2020-12-21T18:29:41.986"/>
    <p1510:client id="{296F6C9F-16EC-44C4-B99D-9FB4F9E97D34}" v="14" dt="2020-12-22T08:02:24.271"/>
    <p1510:client id="{34095E6C-70F3-4E0E-8113-89EB1E0417A0}" v="79" dt="2020-12-21T16:40:28.958"/>
    <p1510:client id="{34D5F2E2-8AE6-48AE-9023-E08A60057D34}" v="8" dt="2020-12-22T08:03:50.524"/>
    <p1510:client id="{3791D225-37F1-4751-97B8-FF7FAEC08E73}" v="1212" dt="2020-12-21T15:42:44.391"/>
    <p1510:client id="{3813EA27-08E9-435A-8A48-CEB40EE9EF22}" v="37" dt="2020-12-22T08:08:23.289"/>
    <p1510:client id="{381AAFA8-498A-4378-90D7-9A97915EE40A}" v="10" dt="2020-12-21T13:48:53.556"/>
    <p1510:client id="{3BD10F99-4E04-4FA4-A8DA-28C33A97CE3C}" v="9" dt="2020-12-21T15:52:29.989"/>
    <p1510:client id="{496657FE-7E15-4BD2-8B43-D301F9CD6496}" v="464" dt="2020-12-21T17:51:16.984"/>
    <p1510:client id="{593770E2-DD7F-467F-9859-F6001F411FE7}" v="152" dt="2020-12-21T19:00:01.840"/>
    <p1510:client id="{5C871EF1-EE0E-4887-81D2-0DB52112976C}" v="73" dt="2020-12-22T07:57:55.657"/>
    <p1510:client id="{5DEB10BE-BE0B-4CF4-8CCE-CDB2B26BC147}" v="16" dt="2020-12-21T15:50:01.258"/>
    <p1510:client id="{5E18398F-34E7-4278-8FA2-BA088451CA97}" v="4" dt="2020-12-21T16:49:07.100"/>
    <p1510:client id="{676DB8A9-A1AF-4D37-BA39-C3CD456F90ED}" v="2" dt="2020-12-21T19:22:50.773"/>
    <p1510:client id="{6E8633B4-0220-4CE6-A6D0-6E37FAA0BDCD}" v="8" dt="2020-12-21T17:14:19.223"/>
    <p1510:client id="{71D4C628-62C9-4824-BD65-D99484489828}" v="3" dt="2020-12-21T19:28:35.185"/>
    <p1510:client id="{8AA2DF06-CB5E-4B9D-AB0C-F1225EEAFCB9}" v="65" dt="2020-12-21T16:24:59.596"/>
    <p1510:client id="{8E815C1E-8591-4819-8124-69D690E956CF}" v="489" dt="2020-12-21T18:01:02.866"/>
    <p1510:client id="{8F2C3AA9-E8A5-46B3-8CDB-D2089C63DA4F}" v="26" dt="2020-12-22T07:39:19.806"/>
    <p1510:client id="{A736863E-9B08-4C00-90F7-3607AE643137}" v="116" dt="2020-12-21T18:03:41.015"/>
    <p1510:client id="{AACEC5E9-EB50-4520-AB04-D981F3935C6E}" v="12" dt="2020-12-21T19:19:59.574"/>
    <p1510:client id="{BC606800-E34A-4C7A-8564-80F7D5A01AE5}" v="1099" dt="2020-12-21T18:21:57.990"/>
    <p1510:client id="{CA46A3FF-9A95-4354-92E6-2460EB868144}" v="982" dt="2020-12-21T17:17:30.712"/>
    <p1510:client id="{D66A6827-E649-4E2B-BA81-62C9C1F08489}" v="5" dt="2020-12-21T18:19:13.149"/>
    <p1510:client id="{D867AA3F-541E-43AE-B2F2-F16F7B8CA193}" v="19" dt="2020-12-21T16:42:24.953"/>
    <p1510:client id="{E1F33AC3-83C1-444A-8D2E-8DB8B2461EC2}" v="450" dt="2020-12-21T14:16:07.970"/>
    <p1510:client id="{EE51188F-47E1-4F22-B744-0DB9C2347D93}" v="35" dt="2020-12-22T08:15:42.083"/>
    <p1510:client id="{FDEC2DD5-6378-4D35-87A1-44E443881627}" v="721" dt="2020-12-21T18:42:5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Safa" userId="S::msafa@simplonformations.onmicrosoft.com::8df2c6bd-0ff7-4ddd-92eb-5916c8d67287" providerId="AD" clId="Web-{1A10A6E8-7904-4ED6-9A16-7D046CE3AEE3}"/>
    <pc:docChg chg="modSld">
      <pc:chgData name="Maya Safa" userId="S::msafa@simplonformations.onmicrosoft.com::8df2c6bd-0ff7-4ddd-92eb-5916c8d67287" providerId="AD" clId="Web-{1A10A6E8-7904-4ED6-9A16-7D046CE3AEE3}" dt="2020-12-21T15:26:26.565" v="3"/>
      <pc:docMkLst>
        <pc:docMk/>
      </pc:docMkLst>
      <pc:sldChg chg="addSp delSp modSp mod setBg">
        <pc:chgData name="Maya Safa" userId="S::msafa@simplonformations.onmicrosoft.com::8df2c6bd-0ff7-4ddd-92eb-5916c8d67287" providerId="AD" clId="Web-{1A10A6E8-7904-4ED6-9A16-7D046CE3AEE3}" dt="2020-12-21T15:25:55.205" v="2"/>
        <pc:sldMkLst>
          <pc:docMk/>
          <pc:sldMk cId="109857222" sldId="256"/>
        </pc:sldMkLst>
        <pc:spChg chg="mod">
          <ac:chgData name="Maya Safa" userId="S::msafa@simplonformations.onmicrosoft.com::8df2c6bd-0ff7-4ddd-92eb-5916c8d67287" providerId="AD" clId="Web-{1A10A6E8-7904-4ED6-9A16-7D046CE3AEE3}" dt="2020-12-21T15:25:55.205" v="2"/>
          <ac:spMkLst>
            <pc:docMk/>
            <pc:sldMk cId="109857222" sldId="256"/>
            <ac:spMk id="2" creationId="{00000000-0000-0000-0000-000000000000}"/>
          </ac:spMkLst>
        </pc:spChg>
        <pc:spChg chg="mod">
          <ac:chgData name="Maya Safa" userId="S::msafa@simplonformations.onmicrosoft.com::8df2c6bd-0ff7-4ddd-92eb-5916c8d67287" providerId="AD" clId="Web-{1A10A6E8-7904-4ED6-9A16-7D046CE3AEE3}" dt="2020-12-21T15:25:55.205" v="2"/>
          <ac:spMkLst>
            <pc:docMk/>
            <pc:sldMk cId="109857222" sldId="256"/>
            <ac:spMk id="3" creationId="{00000000-0000-0000-0000-000000000000}"/>
          </ac:spMkLst>
        </pc:spChg>
        <pc:spChg chg="add">
          <ac:chgData name="Maya Safa" userId="S::msafa@simplonformations.onmicrosoft.com::8df2c6bd-0ff7-4ddd-92eb-5916c8d67287" providerId="AD" clId="Web-{1A10A6E8-7904-4ED6-9A16-7D046CE3AEE3}" dt="2020-12-21T15:25:55.205" v="2"/>
          <ac:spMkLst>
            <pc:docMk/>
            <pc:sldMk cId="109857222" sldId="256"/>
            <ac:spMk id="5" creationId="{4E1BEB12-92AF-4445-98AD-4C7756E7C93B}"/>
          </ac:spMkLst>
        </pc:spChg>
        <pc:spChg chg="add">
          <ac:chgData name="Maya Safa" userId="S::msafa@simplonformations.onmicrosoft.com::8df2c6bd-0ff7-4ddd-92eb-5916c8d67287" providerId="AD" clId="Web-{1A10A6E8-7904-4ED6-9A16-7D046CE3AEE3}" dt="2020-12-21T15:25:55.205" v="2"/>
          <ac:spMkLst>
            <pc:docMk/>
            <pc:sldMk cId="109857222" sldId="256"/>
            <ac:spMk id="6" creationId="{D0522C2C-7B5C-48A7-A969-03941E5D2E76}"/>
          </ac:spMkLst>
        </pc:spChg>
        <pc:spChg chg="add">
          <ac:chgData name="Maya Safa" userId="S::msafa@simplonformations.onmicrosoft.com::8df2c6bd-0ff7-4ddd-92eb-5916c8d67287" providerId="AD" clId="Web-{1A10A6E8-7904-4ED6-9A16-7D046CE3AEE3}" dt="2020-12-21T15:25:55.205" v="2"/>
          <ac:spMkLst>
            <pc:docMk/>
            <pc:sldMk cId="109857222" sldId="256"/>
            <ac:spMk id="7" creationId="{9C682A1A-5B2D-4111-BBD6-620165633E5B}"/>
          </ac:spMkLst>
        </pc:spChg>
        <pc:spChg chg="add del">
          <ac:chgData name="Maya Safa" userId="S::msafa@simplonformations.onmicrosoft.com::8df2c6bd-0ff7-4ddd-92eb-5916c8d67287" providerId="AD" clId="Web-{1A10A6E8-7904-4ED6-9A16-7D046CE3AEE3}" dt="2020-12-21T15:25:55.190" v="1"/>
          <ac:spMkLst>
            <pc:docMk/>
            <pc:sldMk cId="109857222" sldId="256"/>
            <ac:spMk id="8" creationId="{6DDA8CE9-E0A6-4FF2-823D-D08607606DC2}"/>
          </ac:spMkLst>
        </pc:spChg>
        <pc:spChg chg="add del">
          <ac:chgData name="Maya Safa" userId="S::msafa@simplonformations.onmicrosoft.com::8df2c6bd-0ff7-4ddd-92eb-5916c8d67287" providerId="AD" clId="Web-{1A10A6E8-7904-4ED6-9A16-7D046CE3AEE3}" dt="2020-12-21T15:25:55.190" v="1"/>
          <ac:spMkLst>
            <pc:docMk/>
            <pc:sldMk cId="109857222" sldId="256"/>
            <ac:spMk id="10" creationId="{11195564-33B9-434B-9641-764F5905A56F}"/>
          </ac:spMkLst>
        </pc:spChg>
        <pc:spChg chg="add">
          <ac:chgData name="Maya Safa" userId="S::msafa@simplonformations.onmicrosoft.com::8df2c6bd-0ff7-4ddd-92eb-5916c8d67287" providerId="AD" clId="Web-{1A10A6E8-7904-4ED6-9A16-7D046CE3AEE3}" dt="2020-12-21T15:25:55.205" v="2"/>
          <ac:spMkLst>
            <pc:docMk/>
            <pc:sldMk cId="109857222" sldId="256"/>
            <ac:spMk id="14" creationId="{D6EE29F2-D77F-4BD0-A20B-334D316A1C9D}"/>
          </ac:spMkLst>
        </pc:spChg>
        <pc:spChg chg="add">
          <ac:chgData name="Maya Safa" userId="S::msafa@simplonformations.onmicrosoft.com::8df2c6bd-0ff7-4ddd-92eb-5916c8d67287" providerId="AD" clId="Web-{1A10A6E8-7904-4ED6-9A16-7D046CE3AEE3}" dt="2020-12-21T15:25:55.205" v="2"/>
          <ac:spMkLst>
            <pc:docMk/>
            <pc:sldMk cId="109857222" sldId="256"/>
            <ac:spMk id="16" creationId="{22D09ED2-868F-42C6-866E-F92E0CEF314F}"/>
          </ac:spMkLst>
        </pc:spChg>
        <pc:grpChg chg="add del">
          <ac:chgData name="Maya Safa" userId="S::msafa@simplonformations.onmicrosoft.com::8df2c6bd-0ff7-4ddd-92eb-5916c8d67287" providerId="AD" clId="Web-{1A10A6E8-7904-4ED6-9A16-7D046CE3AEE3}" dt="2020-12-21T15:25:55.190" v="1"/>
          <ac:grpSpMkLst>
            <pc:docMk/>
            <pc:sldMk cId="109857222" sldId="256"/>
            <ac:grpSpMk id="12" creationId="{1D18C537-E336-47C4-836B-C342A230F8F3}"/>
          </ac:grpSpMkLst>
        </pc:grpChg>
        <pc:grpChg chg="add del">
          <ac:chgData name="Maya Safa" userId="S::msafa@simplonformations.onmicrosoft.com::8df2c6bd-0ff7-4ddd-92eb-5916c8d67287" providerId="AD" clId="Web-{1A10A6E8-7904-4ED6-9A16-7D046CE3AEE3}" dt="2020-12-21T15:25:55.190" v="1"/>
          <ac:grpSpMkLst>
            <pc:docMk/>
            <pc:sldMk cId="109857222" sldId="256"/>
            <ac:grpSpMk id="18" creationId="{5A1259D8-0C3A-4069-A22F-537BBBB61A9C}"/>
          </ac:grpSpMkLst>
        </pc:grpChg>
      </pc:sldChg>
      <pc:sldChg chg="addSp modSp mod setBg">
        <pc:chgData name="Maya Safa" userId="S::msafa@simplonformations.onmicrosoft.com::8df2c6bd-0ff7-4ddd-92eb-5916c8d67287" providerId="AD" clId="Web-{1A10A6E8-7904-4ED6-9A16-7D046CE3AEE3}" dt="2020-12-21T15:26:26.565" v="3"/>
        <pc:sldMkLst>
          <pc:docMk/>
          <pc:sldMk cId="3263827735" sldId="257"/>
        </pc:sldMkLst>
        <pc:spChg chg="mod">
          <ac:chgData name="Maya Safa" userId="S::msafa@simplonformations.onmicrosoft.com::8df2c6bd-0ff7-4ddd-92eb-5916c8d67287" providerId="AD" clId="Web-{1A10A6E8-7904-4ED6-9A16-7D046CE3AEE3}" dt="2020-12-21T15:26:26.565" v="3"/>
          <ac:spMkLst>
            <pc:docMk/>
            <pc:sldMk cId="3263827735" sldId="257"/>
            <ac:spMk id="2" creationId="{8562A763-F22C-4117-869D-1BAB846ACADF}"/>
          </ac:spMkLst>
        </pc:spChg>
        <pc:spChg chg="mod">
          <ac:chgData name="Maya Safa" userId="S::msafa@simplonformations.onmicrosoft.com::8df2c6bd-0ff7-4ddd-92eb-5916c8d67287" providerId="AD" clId="Web-{1A10A6E8-7904-4ED6-9A16-7D046CE3AEE3}" dt="2020-12-21T15:26:26.565" v="3"/>
          <ac:spMkLst>
            <pc:docMk/>
            <pc:sldMk cId="3263827735" sldId="257"/>
            <ac:spMk id="3" creationId="{8A78D94A-DFD3-4772-ADE7-74EA7C49CF1C}"/>
          </ac:spMkLst>
        </pc:spChg>
        <pc:spChg chg="add">
          <ac:chgData name="Maya Safa" userId="S::msafa@simplonformations.onmicrosoft.com::8df2c6bd-0ff7-4ddd-92eb-5916c8d67287" providerId="AD" clId="Web-{1A10A6E8-7904-4ED6-9A16-7D046CE3AEE3}" dt="2020-12-21T15:26:26.565" v="3"/>
          <ac:spMkLst>
            <pc:docMk/>
            <pc:sldMk cId="3263827735" sldId="257"/>
            <ac:spMk id="8" creationId="{C2554CA6-288E-4202-BC52-2E5A8F0C0AED}"/>
          </ac:spMkLst>
        </pc:spChg>
        <pc:spChg chg="add">
          <ac:chgData name="Maya Safa" userId="S::msafa@simplonformations.onmicrosoft.com::8df2c6bd-0ff7-4ddd-92eb-5916c8d67287" providerId="AD" clId="Web-{1A10A6E8-7904-4ED6-9A16-7D046CE3AEE3}" dt="2020-12-21T15:26:26.565" v="3"/>
          <ac:spMkLst>
            <pc:docMk/>
            <pc:sldMk cId="3263827735" sldId="257"/>
            <ac:spMk id="10" creationId="{B10BB131-AC8E-4A8E-A5D1-36260F720C3B}"/>
          </ac:spMkLst>
        </pc:spChg>
        <pc:spChg chg="add">
          <ac:chgData name="Maya Safa" userId="S::msafa@simplonformations.onmicrosoft.com::8df2c6bd-0ff7-4ddd-92eb-5916c8d67287" providerId="AD" clId="Web-{1A10A6E8-7904-4ED6-9A16-7D046CE3AEE3}" dt="2020-12-21T15:26:26.565" v="3"/>
          <ac:spMkLst>
            <pc:docMk/>
            <pc:sldMk cId="3263827735" sldId="257"/>
            <ac:spMk id="12" creationId="{5B7778FC-632E-4DCA-A7CB-0D7731CCF970}"/>
          </ac:spMkLst>
        </pc:spChg>
        <pc:spChg chg="add">
          <ac:chgData name="Maya Safa" userId="S::msafa@simplonformations.onmicrosoft.com::8df2c6bd-0ff7-4ddd-92eb-5916c8d67287" providerId="AD" clId="Web-{1A10A6E8-7904-4ED6-9A16-7D046CE3AEE3}" dt="2020-12-21T15:26:26.565" v="3"/>
          <ac:spMkLst>
            <pc:docMk/>
            <pc:sldMk cId="3263827735" sldId="257"/>
            <ac:spMk id="14" creationId="{FA23A907-97FB-4A8F-880A-DD77401C4296}"/>
          </ac:spMkLst>
        </pc:spChg>
      </pc:sldChg>
    </pc:docChg>
  </pc:docChgLst>
  <pc:docChgLst>
    <pc:chgData name="Quentin Vautier" userId="S::qvautier@simplonformations.onmicrosoft.com::956ff3dd-18fe-40df-87a8-8a19a7ce9b4f" providerId="AD" clId="Web-{34095E6C-70F3-4E0E-8113-89EB1E0417A0}"/>
    <pc:docChg chg="addSld modSld">
      <pc:chgData name="Quentin Vautier" userId="S::qvautier@simplonformations.onmicrosoft.com::956ff3dd-18fe-40df-87a8-8a19a7ce9b4f" providerId="AD" clId="Web-{34095E6C-70F3-4E0E-8113-89EB1E0417A0}" dt="2020-12-21T16:40:28.708" v="71" actId="14100"/>
      <pc:docMkLst>
        <pc:docMk/>
      </pc:docMkLst>
      <pc:sldChg chg="addSp delSp modSp">
        <pc:chgData name="Quentin Vautier" userId="S::qvautier@simplonformations.onmicrosoft.com::956ff3dd-18fe-40df-87a8-8a19a7ce9b4f" providerId="AD" clId="Web-{34095E6C-70F3-4E0E-8113-89EB1E0417A0}" dt="2020-12-21T16:37:49.268" v="50" actId="1076"/>
        <pc:sldMkLst>
          <pc:docMk/>
          <pc:sldMk cId="1432703734" sldId="274"/>
        </pc:sldMkLst>
        <pc:spChg chg="mod">
          <ac:chgData name="Quentin Vautier" userId="S::qvautier@simplonformations.onmicrosoft.com::956ff3dd-18fe-40df-87a8-8a19a7ce9b4f" providerId="AD" clId="Web-{34095E6C-70F3-4E0E-8113-89EB1E0417A0}" dt="2020-12-21T16:35:38.843" v="44" actId="20577"/>
          <ac:spMkLst>
            <pc:docMk/>
            <pc:sldMk cId="1432703734" sldId="274"/>
            <ac:spMk id="2" creationId="{883DC4AB-3FCD-4B5B-8793-8AEAECA90FD4}"/>
          </ac:spMkLst>
        </pc:spChg>
        <pc:spChg chg="del">
          <ac:chgData name="Quentin Vautier" userId="S::qvautier@simplonformations.onmicrosoft.com::956ff3dd-18fe-40df-87a8-8a19a7ce9b4f" providerId="AD" clId="Web-{34095E6C-70F3-4E0E-8113-89EB1E0417A0}" dt="2020-12-21T16:37:46.815" v="49"/>
          <ac:spMkLst>
            <pc:docMk/>
            <pc:sldMk cId="1432703734" sldId="274"/>
            <ac:spMk id="3" creationId="{849CA8FE-D802-488D-88CC-FEC86500CCCC}"/>
          </ac:spMkLst>
        </pc:spChg>
        <pc:picChg chg="add mod ord">
          <ac:chgData name="Quentin Vautier" userId="S::qvautier@simplonformations.onmicrosoft.com::956ff3dd-18fe-40df-87a8-8a19a7ce9b4f" providerId="AD" clId="Web-{34095E6C-70F3-4E0E-8113-89EB1E0417A0}" dt="2020-12-21T16:37:49.268" v="50" actId="1076"/>
          <ac:picMkLst>
            <pc:docMk/>
            <pc:sldMk cId="1432703734" sldId="274"/>
            <ac:picMk id="4" creationId="{C4C0FF71-E704-4986-A616-8DEEC444334C}"/>
          </ac:picMkLst>
        </pc:picChg>
      </pc:sldChg>
      <pc:sldChg chg="addSp delSp modSp new">
        <pc:chgData name="Quentin Vautier" userId="S::qvautier@simplonformations.onmicrosoft.com::956ff3dd-18fe-40df-87a8-8a19a7ce9b4f" providerId="AD" clId="Web-{34095E6C-70F3-4E0E-8113-89EB1E0417A0}" dt="2020-12-21T16:35:46.844" v="47" actId="1076"/>
        <pc:sldMkLst>
          <pc:docMk/>
          <pc:sldMk cId="3571939056" sldId="275"/>
        </pc:sldMkLst>
        <pc:spChg chg="mod">
          <ac:chgData name="Quentin Vautier" userId="S::qvautier@simplonformations.onmicrosoft.com::956ff3dd-18fe-40df-87a8-8a19a7ce9b4f" providerId="AD" clId="Web-{34095E6C-70F3-4E0E-8113-89EB1E0417A0}" dt="2020-12-21T16:34:38.061" v="2" actId="20577"/>
          <ac:spMkLst>
            <pc:docMk/>
            <pc:sldMk cId="3571939056" sldId="275"/>
            <ac:spMk id="2" creationId="{E7FBB4CD-6BC3-4DB4-B129-762D7139EE66}"/>
          </ac:spMkLst>
        </pc:spChg>
        <pc:spChg chg="del">
          <ac:chgData name="Quentin Vautier" userId="S::qvautier@simplonformations.onmicrosoft.com::956ff3dd-18fe-40df-87a8-8a19a7ce9b4f" providerId="AD" clId="Web-{34095E6C-70F3-4E0E-8113-89EB1E0417A0}" dt="2020-12-21T16:34:27.686" v="1"/>
          <ac:spMkLst>
            <pc:docMk/>
            <pc:sldMk cId="3571939056" sldId="275"/>
            <ac:spMk id="3" creationId="{8420B689-2534-45F6-9726-57715489F55C}"/>
          </ac:spMkLst>
        </pc:spChg>
        <pc:picChg chg="add mod ord">
          <ac:chgData name="Quentin Vautier" userId="S::qvautier@simplonformations.onmicrosoft.com::956ff3dd-18fe-40df-87a8-8a19a7ce9b4f" providerId="AD" clId="Web-{34095E6C-70F3-4E0E-8113-89EB1E0417A0}" dt="2020-12-21T16:35:46.844" v="47" actId="1076"/>
          <ac:picMkLst>
            <pc:docMk/>
            <pc:sldMk cId="3571939056" sldId="275"/>
            <ac:picMk id="4" creationId="{50AC8304-2F7D-4D03-BD44-E9AF3D3FCD61}"/>
          </ac:picMkLst>
        </pc:picChg>
      </pc:sldChg>
      <pc:sldChg chg="addSp delSp modSp new">
        <pc:chgData name="Quentin Vautier" userId="S::qvautier@simplonformations.onmicrosoft.com::956ff3dd-18fe-40df-87a8-8a19a7ce9b4f" providerId="AD" clId="Web-{34095E6C-70F3-4E0E-8113-89EB1E0417A0}" dt="2020-12-21T16:35:51.422" v="48" actId="1076"/>
        <pc:sldMkLst>
          <pc:docMk/>
          <pc:sldMk cId="3240156321" sldId="276"/>
        </pc:sldMkLst>
        <pc:spChg chg="mod">
          <ac:chgData name="Quentin Vautier" userId="S::qvautier@simplonformations.onmicrosoft.com::956ff3dd-18fe-40df-87a8-8a19a7ce9b4f" providerId="AD" clId="Web-{34095E6C-70F3-4E0E-8113-89EB1E0417A0}" dt="2020-12-21T16:35:14.390" v="12" actId="20577"/>
          <ac:spMkLst>
            <pc:docMk/>
            <pc:sldMk cId="3240156321" sldId="276"/>
            <ac:spMk id="2" creationId="{4310F8AA-ACE0-4BC1-8334-4275D5FDB284}"/>
          </ac:spMkLst>
        </pc:spChg>
        <pc:spChg chg="del">
          <ac:chgData name="Quentin Vautier" userId="S::qvautier@simplonformations.onmicrosoft.com::956ff3dd-18fe-40df-87a8-8a19a7ce9b4f" providerId="AD" clId="Web-{34095E6C-70F3-4E0E-8113-89EB1E0417A0}" dt="2020-12-21T16:35:14.515" v="14"/>
          <ac:spMkLst>
            <pc:docMk/>
            <pc:sldMk cId="3240156321" sldId="276"/>
            <ac:spMk id="3" creationId="{44C0CC8C-CC94-4312-890D-EF2712D0FAAF}"/>
          </ac:spMkLst>
        </pc:spChg>
        <pc:picChg chg="add mod ord">
          <ac:chgData name="Quentin Vautier" userId="S::qvautier@simplonformations.onmicrosoft.com::956ff3dd-18fe-40df-87a8-8a19a7ce9b4f" providerId="AD" clId="Web-{34095E6C-70F3-4E0E-8113-89EB1E0417A0}" dt="2020-12-21T16:35:51.422" v="48" actId="1076"/>
          <ac:picMkLst>
            <pc:docMk/>
            <pc:sldMk cId="3240156321" sldId="276"/>
            <ac:picMk id="4" creationId="{A78CDC5D-B1AF-4113-AE3D-228CF2C39F56}"/>
          </ac:picMkLst>
        </pc:picChg>
      </pc:sldChg>
      <pc:sldChg chg="addSp delSp modSp new">
        <pc:chgData name="Quentin Vautier" userId="S::qvautier@simplonformations.onmicrosoft.com::956ff3dd-18fe-40df-87a8-8a19a7ce9b4f" providerId="AD" clId="Web-{34095E6C-70F3-4E0E-8113-89EB1E0417A0}" dt="2020-12-21T16:40:28.708" v="71" actId="14100"/>
        <pc:sldMkLst>
          <pc:docMk/>
          <pc:sldMk cId="4186221189" sldId="277"/>
        </pc:sldMkLst>
        <pc:spChg chg="mod">
          <ac:chgData name="Quentin Vautier" userId="S::qvautier@simplonformations.onmicrosoft.com::956ff3dd-18fe-40df-87a8-8a19a7ce9b4f" providerId="AD" clId="Web-{34095E6C-70F3-4E0E-8113-89EB1E0417A0}" dt="2020-12-21T16:39:22.598" v="58" actId="20577"/>
          <ac:spMkLst>
            <pc:docMk/>
            <pc:sldMk cId="4186221189" sldId="277"/>
            <ac:spMk id="2" creationId="{0EF9C138-7A07-4C99-95FE-5C829C43C5E6}"/>
          </ac:spMkLst>
        </pc:spChg>
        <pc:spChg chg="del">
          <ac:chgData name="Quentin Vautier" userId="S::qvautier@simplonformations.onmicrosoft.com::956ff3dd-18fe-40df-87a8-8a19a7ce9b4f" providerId="AD" clId="Web-{34095E6C-70F3-4E0E-8113-89EB1E0417A0}" dt="2020-12-21T16:39:22.723" v="60"/>
          <ac:spMkLst>
            <pc:docMk/>
            <pc:sldMk cId="4186221189" sldId="277"/>
            <ac:spMk id="3" creationId="{6F1FA9F3-0832-47A9-843F-124E8DC27D8D}"/>
          </ac:spMkLst>
        </pc:spChg>
        <pc:spChg chg="add mod">
          <ac:chgData name="Quentin Vautier" userId="S::qvautier@simplonformations.onmicrosoft.com::956ff3dd-18fe-40df-87a8-8a19a7ce9b4f" providerId="AD" clId="Web-{34095E6C-70F3-4E0E-8113-89EB1E0417A0}" dt="2020-12-21T16:40:28.708" v="71" actId="14100"/>
          <ac:spMkLst>
            <pc:docMk/>
            <pc:sldMk cId="4186221189" sldId="277"/>
            <ac:spMk id="5" creationId="{7ECD643F-E4A1-4703-8D25-AF6E347F3F54}"/>
          </ac:spMkLst>
        </pc:spChg>
        <pc:picChg chg="add mod ord">
          <ac:chgData name="Quentin Vautier" userId="S::qvautier@simplonformations.onmicrosoft.com::956ff3dd-18fe-40df-87a8-8a19a7ce9b4f" providerId="AD" clId="Web-{34095E6C-70F3-4E0E-8113-89EB1E0417A0}" dt="2020-12-21T16:40:06.474" v="64" actId="1076"/>
          <ac:picMkLst>
            <pc:docMk/>
            <pc:sldMk cId="4186221189" sldId="277"/>
            <ac:picMk id="4" creationId="{9B503AEB-53C7-465D-B013-8E5B9829FD3A}"/>
          </ac:picMkLst>
        </pc:picChg>
      </pc:sldChg>
    </pc:docChg>
  </pc:docChgLst>
  <pc:docChgLst>
    <pc:chgData name="Maya Safa" userId="S::msafa@simplonformations.onmicrosoft.com::8df2c6bd-0ff7-4ddd-92eb-5916c8d67287" providerId="AD" clId="Web-{BC606800-E34A-4C7A-8564-80F7D5A01AE5}"/>
    <pc:docChg chg="modSld">
      <pc:chgData name="Maya Safa" userId="S::msafa@simplonformations.onmicrosoft.com::8df2c6bd-0ff7-4ddd-92eb-5916c8d67287" providerId="AD" clId="Web-{BC606800-E34A-4C7A-8564-80F7D5A01AE5}" dt="2020-12-21T18:21:57.990" v="1149" actId="20577"/>
      <pc:docMkLst>
        <pc:docMk/>
      </pc:docMkLst>
      <pc:sldChg chg="modSp">
        <pc:chgData name="Maya Safa" userId="S::msafa@simplonformations.onmicrosoft.com::8df2c6bd-0ff7-4ddd-92eb-5916c8d67287" providerId="AD" clId="Web-{BC606800-E34A-4C7A-8564-80F7D5A01AE5}" dt="2020-12-21T18:21:44.490" v="1144" actId="20577"/>
        <pc:sldMkLst>
          <pc:docMk/>
          <pc:sldMk cId="3419253501" sldId="267"/>
        </pc:sldMkLst>
        <pc:spChg chg="mod">
          <ac:chgData name="Maya Safa" userId="S::msafa@simplonformations.onmicrosoft.com::8df2c6bd-0ff7-4ddd-92eb-5916c8d67287" providerId="AD" clId="Web-{BC606800-E34A-4C7A-8564-80F7D5A01AE5}" dt="2020-12-21T18:21:44.490" v="1144" actId="20577"/>
          <ac:spMkLst>
            <pc:docMk/>
            <pc:sldMk cId="3419253501" sldId="267"/>
            <ac:spMk id="9" creationId="{CDAE37B8-12CD-4189-A8D1-DDC6B0CFF692}"/>
          </ac:spMkLst>
        </pc:spChg>
      </pc:sldChg>
      <pc:sldChg chg="modSp">
        <pc:chgData name="Maya Safa" userId="S::msafa@simplonformations.onmicrosoft.com::8df2c6bd-0ff7-4ddd-92eb-5916c8d67287" providerId="AD" clId="Web-{BC606800-E34A-4C7A-8564-80F7D5A01AE5}" dt="2020-12-21T18:21:57.990" v="1148" actId="20577"/>
        <pc:sldMkLst>
          <pc:docMk/>
          <pc:sldMk cId="256302832" sldId="268"/>
        </pc:sldMkLst>
        <pc:spChg chg="mod">
          <ac:chgData name="Maya Safa" userId="S::msafa@simplonformations.onmicrosoft.com::8df2c6bd-0ff7-4ddd-92eb-5916c8d67287" providerId="AD" clId="Web-{BC606800-E34A-4C7A-8564-80F7D5A01AE5}" dt="2020-12-21T18:21:57.990" v="1148" actId="20577"/>
          <ac:spMkLst>
            <pc:docMk/>
            <pc:sldMk cId="256302832" sldId="268"/>
            <ac:spMk id="5" creationId="{59A5119B-0028-46CC-B812-E965C892F731}"/>
          </ac:spMkLst>
        </pc:spChg>
      </pc:sldChg>
      <pc:sldChg chg="addSp delSp modSp mod setBg setClrOvrMap">
        <pc:chgData name="Maya Safa" userId="S::msafa@simplonformations.onmicrosoft.com::8df2c6bd-0ff7-4ddd-92eb-5916c8d67287" providerId="AD" clId="Web-{BC606800-E34A-4C7A-8564-80F7D5A01AE5}" dt="2020-12-21T18:15:05.636" v="1041"/>
        <pc:sldMkLst>
          <pc:docMk/>
          <pc:sldMk cId="1849767837" sldId="287"/>
        </pc:sldMkLst>
        <pc:spChg chg="mod">
          <ac:chgData name="Maya Safa" userId="S::msafa@simplonformations.onmicrosoft.com::8df2c6bd-0ff7-4ddd-92eb-5916c8d67287" providerId="AD" clId="Web-{BC606800-E34A-4C7A-8564-80F7D5A01AE5}" dt="2020-12-21T18:15:05.636" v="1041"/>
          <ac:spMkLst>
            <pc:docMk/>
            <pc:sldMk cId="1849767837" sldId="287"/>
            <ac:spMk id="2" creationId="{501EE931-CBC5-4E2A-86EB-C15DF2B959B1}"/>
          </ac:spMkLst>
        </pc:spChg>
        <pc:spChg chg="add del">
          <ac:chgData name="Maya Safa" userId="S::msafa@simplonformations.onmicrosoft.com::8df2c6bd-0ff7-4ddd-92eb-5916c8d67287" providerId="AD" clId="Web-{BC606800-E34A-4C7A-8564-80F7D5A01AE5}" dt="2020-12-21T18:13:28.400" v="1027"/>
          <ac:spMkLst>
            <pc:docMk/>
            <pc:sldMk cId="1849767837" sldId="287"/>
            <ac:spMk id="3" creationId="{11FE6747-0BAC-477E-BD28-CEC8BEAD84C1}"/>
          </ac:spMkLst>
        </pc:spChg>
        <pc:spChg chg="add del">
          <ac:chgData name="Maya Safa" userId="S::msafa@simplonformations.onmicrosoft.com::8df2c6bd-0ff7-4ddd-92eb-5916c8d67287" providerId="AD" clId="Web-{BC606800-E34A-4C7A-8564-80F7D5A01AE5}" dt="2020-12-21T18:12:31.805" v="1004"/>
          <ac:spMkLst>
            <pc:docMk/>
            <pc:sldMk cId="1849767837" sldId="287"/>
            <ac:spMk id="6" creationId="{68575C10-8187-4AC4-AD72-C754EAFD2867}"/>
          </ac:spMkLst>
        </pc:spChg>
        <pc:spChg chg="add del">
          <ac:chgData name="Maya Safa" userId="S::msafa@simplonformations.onmicrosoft.com::8df2c6bd-0ff7-4ddd-92eb-5916c8d67287" providerId="AD" clId="Web-{BC606800-E34A-4C7A-8564-80F7D5A01AE5}" dt="2020-12-21T18:12:22.164" v="1002"/>
          <ac:spMkLst>
            <pc:docMk/>
            <pc:sldMk cId="1849767837" sldId="287"/>
            <ac:spMk id="9" creationId="{081EA652-8C6A-4E69-BEB9-170809474553}"/>
          </ac:spMkLst>
        </pc:spChg>
        <pc:spChg chg="add del">
          <ac:chgData name="Maya Safa" userId="S::msafa@simplonformations.onmicrosoft.com::8df2c6bd-0ff7-4ddd-92eb-5916c8d67287" providerId="AD" clId="Web-{BC606800-E34A-4C7A-8564-80F7D5A01AE5}" dt="2020-12-21T18:12:22.164" v="1002"/>
          <ac:spMkLst>
            <pc:docMk/>
            <pc:sldMk cId="1849767837" sldId="287"/>
            <ac:spMk id="11" creationId="{79FCBE05-E963-41B2-97FD-8631A61EB2A9}"/>
          </ac:spMkLst>
        </pc:spChg>
        <pc:spChg chg="add del">
          <ac:chgData name="Maya Safa" userId="S::msafa@simplonformations.onmicrosoft.com::8df2c6bd-0ff7-4ddd-92eb-5916c8d67287" providerId="AD" clId="Web-{BC606800-E34A-4C7A-8564-80F7D5A01AE5}" dt="2020-12-21T18:12:22.164" v="1002"/>
          <ac:spMkLst>
            <pc:docMk/>
            <pc:sldMk cId="1849767837" sldId="287"/>
            <ac:spMk id="13" creationId="{5298780A-33B9-4EA2-8F67-DE68AD62841B}"/>
          </ac:spMkLst>
        </pc:spChg>
        <pc:spChg chg="add del">
          <ac:chgData name="Maya Safa" userId="S::msafa@simplonformations.onmicrosoft.com::8df2c6bd-0ff7-4ddd-92eb-5916c8d67287" providerId="AD" clId="Web-{BC606800-E34A-4C7A-8564-80F7D5A01AE5}" dt="2020-12-21T18:12:22.164" v="1002"/>
          <ac:spMkLst>
            <pc:docMk/>
            <pc:sldMk cId="1849767837" sldId="287"/>
            <ac:spMk id="15" creationId="{4D233ACE-F3A1-4543-B9F4-425DDA579332}"/>
          </ac:spMkLst>
        </pc:spChg>
        <pc:spChg chg="add del">
          <ac:chgData name="Maya Safa" userId="S::msafa@simplonformations.onmicrosoft.com::8df2c6bd-0ff7-4ddd-92eb-5916c8d67287" providerId="AD" clId="Web-{BC606800-E34A-4C7A-8564-80F7D5A01AE5}" dt="2020-12-21T18:12:51.883" v="1012"/>
          <ac:spMkLst>
            <pc:docMk/>
            <pc:sldMk cId="1849767837" sldId="287"/>
            <ac:spMk id="16" creationId="{08E89D5E-1885-4160-AC77-CC471DD1D0DB}"/>
          </ac:spMkLst>
        </pc:spChg>
        <pc:spChg chg="add del">
          <ac:chgData name="Maya Safa" userId="S::msafa@simplonformations.onmicrosoft.com::8df2c6bd-0ff7-4ddd-92eb-5916c8d67287" providerId="AD" clId="Web-{BC606800-E34A-4C7A-8564-80F7D5A01AE5}" dt="2020-12-21T18:13:03.180" v="1016"/>
          <ac:spMkLst>
            <pc:docMk/>
            <pc:sldMk cId="1849767837" sldId="287"/>
            <ac:spMk id="19" creationId="{081EA652-8C6A-4E69-BEB9-170809474553}"/>
          </ac:spMkLst>
        </pc:spChg>
        <pc:spChg chg="add del">
          <ac:chgData name="Maya Safa" userId="S::msafa@simplonformations.onmicrosoft.com::8df2c6bd-0ff7-4ddd-92eb-5916c8d67287" providerId="AD" clId="Web-{BC606800-E34A-4C7A-8564-80F7D5A01AE5}" dt="2020-12-21T18:13:03.180" v="1016"/>
          <ac:spMkLst>
            <pc:docMk/>
            <pc:sldMk cId="1849767837" sldId="287"/>
            <ac:spMk id="20" creationId="{79FCBE05-E963-41B2-97FD-8631A61EB2A9}"/>
          </ac:spMkLst>
        </pc:spChg>
        <pc:spChg chg="add del">
          <ac:chgData name="Maya Safa" userId="S::msafa@simplonformations.onmicrosoft.com::8df2c6bd-0ff7-4ddd-92eb-5916c8d67287" providerId="AD" clId="Web-{BC606800-E34A-4C7A-8564-80F7D5A01AE5}" dt="2020-12-21T18:13:03.180" v="1016"/>
          <ac:spMkLst>
            <pc:docMk/>
            <pc:sldMk cId="1849767837" sldId="287"/>
            <ac:spMk id="21" creationId="{5298780A-33B9-4EA2-8F67-DE68AD62841B}"/>
          </ac:spMkLst>
        </pc:spChg>
        <pc:spChg chg="add del">
          <ac:chgData name="Maya Safa" userId="S::msafa@simplonformations.onmicrosoft.com::8df2c6bd-0ff7-4ddd-92eb-5916c8d67287" providerId="AD" clId="Web-{BC606800-E34A-4C7A-8564-80F7D5A01AE5}" dt="2020-12-21T18:13:03.180" v="1016"/>
          <ac:spMkLst>
            <pc:docMk/>
            <pc:sldMk cId="1849767837" sldId="287"/>
            <ac:spMk id="22" creationId="{4D233ACE-F3A1-4543-B9F4-425DDA579332}"/>
          </ac:spMkLst>
        </pc:spChg>
        <pc:spChg chg="add del">
          <ac:chgData name="Maya Safa" userId="S::msafa@simplonformations.onmicrosoft.com::8df2c6bd-0ff7-4ddd-92eb-5916c8d67287" providerId="AD" clId="Web-{BC606800-E34A-4C7A-8564-80F7D5A01AE5}" dt="2020-12-21T18:13:08.618" v="1018"/>
          <ac:spMkLst>
            <pc:docMk/>
            <pc:sldMk cId="1849767837" sldId="287"/>
            <ac:spMk id="24" creationId="{68575C10-8187-4AC4-AD72-C754EAFD2867}"/>
          </ac:spMkLst>
        </pc:spChg>
        <pc:spChg chg="add del">
          <ac:chgData name="Maya Safa" userId="S::msafa@simplonformations.onmicrosoft.com::8df2c6bd-0ff7-4ddd-92eb-5916c8d67287" providerId="AD" clId="Web-{BC606800-E34A-4C7A-8564-80F7D5A01AE5}" dt="2020-12-21T18:13:28.368" v="1026"/>
          <ac:spMkLst>
            <pc:docMk/>
            <pc:sldMk cId="1849767837" sldId="287"/>
            <ac:spMk id="29" creationId="{08E89D5E-1885-4160-AC77-CC471DD1D0DB}"/>
          </ac:spMkLst>
        </pc:spChg>
        <pc:spChg chg="add del">
          <ac:chgData name="Maya Safa" userId="S::msafa@simplonformations.onmicrosoft.com::8df2c6bd-0ff7-4ddd-92eb-5916c8d67287" providerId="AD" clId="Web-{BC606800-E34A-4C7A-8564-80F7D5A01AE5}" dt="2020-12-21T18:12:59.805" v="1014"/>
          <ac:spMkLst>
            <pc:docMk/>
            <pc:sldMk cId="1849767837" sldId="287"/>
            <ac:spMk id="34" creationId="{D55CD764-972B-4CA5-A885-53E55C63E174}"/>
          </ac:spMkLst>
        </pc:spChg>
        <pc:spChg chg="add del">
          <ac:chgData name="Maya Safa" userId="S::msafa@simplonformations.onmicrosoft.com::8df2c6bd-0ff7-4ddd-92eb-5916c8d67287" providerId="AD" clId="Web-{BC606800-E34A-4C7A-8564-80F7D5A01AE5}" dt="2020-12-21T18:12:59.805" v="1014"/>
          <ac:spMkLst>
            <pc:docMk/>
            <pc:sldMk cId="1849767837" sldId="287"/>
            <ac:spMk id="35" creationId="{E3E51905-F374-4E1A-97CF-B741584B74D5}"/>
          </ac:spMkLst>
        </pc:spChg>
        <pc:spChg chg="add del">
          <ac:chgData name="Maya Safa" userId="S::msafa@simplonformations.onmicrosoft.com::8df2c6bd-0ff7-4ddd-92eb-5916c8d67287" providerId="AD" clId="Web-{BC606800-E34A-4C7A-8564-80F7D5A01AE5}" dt="2020-12-21T18:12:59.805" v="1014"/>
          <ac:spMkLst>
            <pc:docMk/>
            <pc:sldMk cId="1849767837" sldId="287"/>
            <ac:spMk id="36" creationId="{34165AB3-7006-4430-BCE3-25476BE13322}"/>
          </ac:spMkLst>
        </pc:spChg>
        <pc:spChg chg="add del">
          <ac:chgData name="Maya Safa" userId="S::msafa@simplonformations.onmicrosoft.com::8df2c6bd-0ff7-4ddd-92eb-5916c8d67287" providerId="AD" clId="Web-{BC606800-E34A-4C7A-8564-80F7D5A01AE5}" dt="2020-12-21T18:13:25.650" v="1024"/>
          <ac:spMkLst>
            <pc:docMk/>
            <pc:sldMk cId="1849767837" sldId="287"/>
            <ac:spMk id="38" creationId="{D55CD764-972B-4CA5-A885-53E55C63E174}"/>
          </ac:spMkLst>
        </pc:spChg>
        <pc:spChg chg="add del">
          <ac:chgData name="Maya Safa" userId="S::msafa@simplonformations.onmicrosoft.com::8df2c6bd-0ff7-4ddd-92eb-5916c8d67287" providerId="AD" clId="Web-{BC606800-E34A-4C7A-8564-80F7D5A01AE5}" dt="2020-12-21T18:13:25.650" v="1024"/>
          <ac:spMkLst>
            <pc:docMk/>
            <pc:sldMk cId="1849767837" sldId="287"/>
            <ac:spMk id="39" creationId="{34165AB3-7006-4430-BCE3-25476BE13322}"/>
          </ac:spMkLst>
        </pc:spChg>
        <pc:spChg chg="add del">
          <ac:chgData name="Maya Safa" userId="S::msafa@simplonformations.onmicrosoft.com::8df2c6bd-0ff7-4ddd-92eb-5916c8d67287" providerId="AD" clId="Web-{BC606800-E34A-4C7A-8564-80F7D5A01AE5}" dt="2020-12-21T18:15:05.636" v="1041"/>
          <ac:spMkLst>
            <pc:docMk/>
            <pc:sldMk cId="1849767837" sldId="287"/>
            <ac:spMk id="41" creationId="{D55CD764-972B-4CA5-A885-53E55C63E174}"/>
          </ac:spMkLst>
        </pc:spChg>
        <pc:spChg chg="add del">
          <ac:chgData name="Maya Safa" userId="S::msafa@simplonformations.onmicrosoft.com::8df2c6bd-0ff7-4ddd-92eb-5916c8d67287" providerId="AD" clId="Web-{BC606800-E34A-4C7A-8564-80F7D5A01AE5}" dt="2020-12-21T18:15:05.636" v="1041"/>
          <ac:spMkLst>
            <pc:docMk/>
            <pc:sldMk cId="1849767837" sldId="287"/>
            <ac:spMk id="42" creationId="{34165AB3-7006-4430-BCE3-25476BE13322}"/>
          </ac:spMkLst>
        </pc:spChg>
        <pc:spChg chg="add del">
          <ac:chgData name="Maya Safa" userId="S::msafa@simplonformations.onmicrosoft.com::8df2c6bd-0ff7-4ddd-92eb-5916c8d67287" providerId="AD" clId="Web-{BC606800-E34A-4C7A-8564-80F7D5A01AE5}" dt="2020-12-21T18:13:25.650" v="1024"/>
          <ac:spMkLst>
            <pc:docMk/>
            <pc:sldMk cId="1849767837" sldId="287"/>
            <ac:spMk id="57" creationId="{E3E51905-F374-4E1A-97CF-B741584B74D5}"/>
          </ac:spMkLst>
        </pc:spChg>
        <pc:spChg chg="add del">
          <ac:chgData name="Maya Safa" userId="S::msafa@simplonformations.onmicrosoft.com::8df2c6bd-0ff7-4ddd-92eb-5916c8d67287" providerId="AD" clId="Web-{BC606800-E34A-4C7A-8564-80F7D5A01AE5}" dt="2020-12-21T18:15:05.636" v="1041"/>
          <ac:spMkLst>
            <pc:docMk/>
            <pc:sldMk cId="1849767837" sldId="287"/>
            <ac:spMk id="65" creationId="{E3E51905-F374-4E1A-97CF-B741584B74D5}"/>
          </ac:spMkLst>
        </pc:spChg>
        <pc:spChg chg="add del">
          <ac:chgData name="Maya Safa" userId="S::msafa@simplonformations.onmicrosoft.com::8df2c6bd-0ff7-4ddd-92eb-5916c8d67287" providerId="AD" clId="Web-{BC606800-E34A-4C7A-8564-80F7D5A01AE5}" dt="2020-12-21T18:15:05.621" v="1040"/>
          <ac:spMkLst>
            <pc:docMk/>
            <pc:sldMk cId="1849767837" sldId="287"/>
            <ac:spMk id="68" creationId="{46D6306C-ED4F-4AAE-B4A5-EEA6AFAD726E}"/>
          </ac:spMkLst>
        </pc:spChg>
        <pc:spChg chg="add del">
          <ac:chgData name="Maya Safa" userId="S::msafa@simplonformations.onmicrosoft.com::8df2c6bd-0ff7-4ddd-92eb-5916c8d67287" providerId="AD" clId="Web-{BC606800-E34A-4C7A-8564-80F7D5A01AE5}" dt="2020-12-21T18:15:05.621" v="1040"/>
          <ac:spMkLst>
            <pc:docMk/>
            <pc:sldMk cId="1849767837" sldId="287"/>
            <ac:spMk id="69" creationId="{0EC5361D-F897-4856-B945-0455A365EB24}"/>
          </ac:spMkLst>
        </pc:spChg>
        <pc:spChg chg="add del">
          <ac:chgData name="Maya Safa" userId="S::msafa@simplonformations.onmicrosoft.com::8df2c6bd-0ff7-4ddd-92eb-5916c8d67287" providerId="AD" clId="Web-{BC606800-E34A-4C7A-8564-80F7D5A01AE5}" dt="2020-12-21T18:15:05.621" v="1040"/>
          <ac:spMkLst>
            <pc:docMk/>
            <pc:sldMk cId="1849767837" sldId="287"/>
            <ac:spMk id="70" creationId="{141ACBDB-38F8-4B34-8183-BD95B4E55A62}"/>
          </ac:spMkLst>
        </pc:spChg>
        <pc:spChg chg="add del">
          <ac:chgData name="Maya Safa" userId="S::msafa@simplonformations.onmicrosoft.com::8df2c6bd-0ff7-4ddd-92eb-5916c8d67287" providerId="AD" clId="Web-{BC606800-E34A-4C7A-8564-80F7D5A01AE5}" dt="2020-12-21T18:14:54.933" v="1038"/>
          <ac:spMkLst>
            <pc:docMk/>
            <pc:sldMk cId="1849767837" sldId="287"/>
            <ac:spMk id="71" creationId="{2215C6C6-E45C-4179-9FC1-E8A4C1D47430}"/>
          </ac:spMkLst>
        </pc:spChg>
        <pc:spChg chg="add">
          <ac:chgData name="Maya Safa" userId="S::msafa@simplonformations.onmicrosoft.com::8df2c6bd-0ff7-4ddd-92eb-5916c8d67287" providerId="AD" clId="Web-{BC606800-E34A-4C7A-8564-80F7D5A01AE5}" dt="2020-12-21T18:15:05.636" v="1041"/>
          <ac:spMkLst>
            <pc:docMk/>
            <pc:sldMk cId="1849767837" sldId="287"/>
            <ac:spMk id="72" creationId="{A34066D6-1B59-4642-A86D-39464CEE971B}"/>
          </ac:spMkLst>
        </pc:spChg>
        <pc:spChg chg="add">
          <ac:chgData name="Maya Safa" userId="S::msafa@simplonformations.onmicrosoft.com::8df2c6bd-0ff7-4ddd-92eb-5916c8d67287" providerId="AD" clId="Web-{BC606800-E34A-4C7A-8564-80F7D5A01AE5}" dt="2020-12-21T18:15:05.636" v="1041"/>
          <ac:spMkLst>
            <pc:docMk/>
            <pc:sldMk cId="1849767837" sldId="287"/>
            <ac:spMk id="74" creationId="{18E928D9-3091-4385-B979-265D55AD02CE}"/>
          </ac:spMkLst>
        </pc:spChg>
        <pc:spChg chg="add del">
          <ac:chgData name="Maya Safa" userId="S::msafa@simplonformations.onmicrosoft.com::8df2c6bd-0ff7-4ddd-92eb-5916c8d67287" providerId="AD" clId="Web-{BC606800-E34A-4C7A-8564-80F7D5A01AE5}" dt="2020-12-21T18:15:05.621" v="1040"/>
          <ac:spMkLst>
            <pc:docMk/>
            <pc:sldMk cId="1849767837" sldId="287"/>
            <ac:spMk id="75" creationId="{4508C0C5-2268-42B5-B3C8-4D0899E05F8C}"/>
          </ac:spMkLst>
        </pc:spChg>
        <pc:spChg chg="add">
          <ac:chgData name="Maya Safa" userId="S::msafa@simplonformations.onmicrosoft.com::8df2c6bd-0ff7-4ddd-92eb-5916c8d67287" providerId="AD" clId="Web-{BC606800-E34A-4C7A-8564-80F7D5A01AE5}" dt="2020-12-21T18:15:05.636" v="1041"/>
          <ac:spMkLst>
            <pc:docMk/>
            <pc:sldMk cId="1849767837" sldId="287"/>
            <ac:spMk id="76" creationId="{7D602432-D774-4CF5-94E8-7D52D01059D2}"/>
          </ac:spMkLst>
        </pc:spChg>
        <pc:spChg chg="add del">
          <ac:chgData name="Maya Safa" userId="S::msafa@simplonformations.onmicrosoft.com::8df2c6bd-0ff7-4ddd-92eb-5916c8d67287" providerId="AD" clId="Web-{BC606800-E34A-4C7A-8564-80F7D5A01AE5}" dt="2020-12-21T18:14:54.933" v="1038"/>
          <ac:spMkLst>
            <pc:docMk/>
            <pc:sldMk cId="1849767837" sldId="287"/>
            <ac:spMk id="77" creationId="{3776B14B-F2F4-4825-8DA8-8C7A0F2B3960}"/>
          </ac:spMkLst>
        </pc:spChg>
        <pc:spChg chg="add">
          <ac:chgData name="Maya Safa" userId="S::msafa@simplonformations.onmicrosoft.com::8df2c6bd-0ff7-4ddd-92eb-5916c8d67287" providerId="AD" clId="Web-{BC606800-E34A-4C7A-8564-80F7D5A01AE5}" dt="2020-12-21T18:15:05.636" v="1041"/>
          <ac:spMkLst>
            <pc:docMk/>
            <pc:sldMk cId="1849767837" sldId="287"/>
            <ac:spMk id="78" creationId="{CBF9EBB4-5078-47B2-AAA0-DF4A88D8182A}"/>
          </ac:spMkLst>
        </pc:spChg>
        <pc:spChg chg="add del">
          <ac:chgData name="Maya Safa" userId="S::msafa@simplonformations.onmicrosoft.com::8df2c6bd-0ff7-4ddd-92eb-5916c8d67287" providerId="AD" clId="Web-{BC606800-E34A-4C7A-8564-80F7D5A01AE5}" dt="2020-12-21T18:15:05.621" v="1040"/>
          <ac:spMkLst>
            <pc:docMk/>
            <pc:sldMk cId="1849767837" sldId="287"/>
            <ac:spMk id="79" creationId="{DE00DB52-3455-4E2F-867B-A6D0516E175B}"/>
          </ac:spMkLst>
        </pc:spChg>
        <pc:spChg chg="add del">
          <ac:chgData name="Maya Safa" userId="S::msafa@simplonformations.onmicrosoft.com::8df2c6bd-0ff7-4ddd-92eb-5916c8d67287" providerId="AD" clId="Web-{BC606800-E34A-4C7A-8564-80F7D5A01AE5}" dt="2020-12-21T18:15:05.621" v="1040"/>
          <ac:spMkLst>
            <pc:docMk/>
            <pc:sldMk cId="1849767837" sldId="287"/>
            <ac:spMk id="81" creationId="{9E914C83-E0D8-4953-92D5-169D28CB43AE}"/>
          </ac:spMkLst>
        </pc:spChg>
        <pc:spChg chg="add del">
          <ac:chgData name="Maya Safa" userId="S::msafa@simplonformations.onmicrosoft.com::8df2c6bd-0ff7-4ddd-92eb-5916c8d67287" providerId="AD" clId="Web-{BC606800-E34A-4C7A-8564-80F7D5A01AE5}" dt="2020-12-21T18:15:05.621" v="1040"/>
          <ac:spMkLst>
            <pc:docMk/>
            <pc:sldMk cId="1849767837" sldId="287"/>
            <ac:spMk id="83" creationId="{3512E083-F550-46AF-8490-767ECFD00CB7}"/>
          </ac:spMkLst>
        </pc:spChg>
        <pc:grpChg chg="add del">
          <ac:chgData name="Maya Safa" userId="S::msafa@simplonformations.onmicrosoft.com::8df2c6bd-0ff7-4ddd-92eb-5916c8d67287" providerId="AD" clId="Web-{BC606800-E34A-4C7A-8564-80F7D5A01AE5}" dt="2020-12-21T18:12:59.805" v="1014"/>
          <ac:grpSpMkLst>
            <pc:docMk/>
            <pc:sldMk cId="1849767837" sldId="287"/>
            <ac:grpSpMk id="37" creationId="{11999B20-6058-4C55-882E-A1FB050B69DD}"/>
          </ac:grpSpMkLst>
        </pc:grpChg>
        <pc:grpChg chg="add del">
          <ac:chgData name="Maya Safa" userId="S::msafa@simplonformations.onmicrosoft.com::8df2c6bd-0ff7-4ddd-92eb-5916c8d67287" providerId="AD" clId="Web-{BC606800-E34A-4C7A-8564-80F7D5A01AE5}" dt="2020-12-21T18:13:25.650" v="1024"/>
          <ac:grpSpMkLst>
            <pc:docMk/>
            <pc:sldMk cId="1849767837" sldId="287"/>
            <ac:grpSpMk id="40" creationId="{11999B20-6058-4C55-882E-A1FB050B69DD}"/>
          </ac:grpSpMkLst>
        </pc:grpChg>
        <pc:grpChg chg="add del">
          <ac:chgData name="Maya Safa" userId="S::msafa@simplonformations.onmicrosoft.com::8df2c6bd-0ff7-4ddd-92eb-5916c8d67287" providerId="AD" clId="Web-{BC606800-E34A-4C7A-8564-80F7D5A01AE5}" dt="2020-12-21T18:15:05.636" v="1041"/>
          <ac:grpSpMkLst>
            <pc:docMk/>
            <pc:sldMk cId="1849767837" sldId="287"/>
            <ac:grpSpMk id="44" creationId="{11999B20-6058-4C55-882E-A1FB050B69DD}"/>
          </ac:grpSpMkLst>
        </pc:grpChg>
        <pc:grpChg chg="add del">
          <ac:chgData name="Maya Safa" userId="S::msafa@simplonformations.onmicrosoft.com::8df2c6bd-0ff7-4ddd-92eb-5916c8d67287" providerId="AD" clId="Web-{BC606800-E34A-4C7A-8564-80F7D5A01AE5}" dt="2020-12-21T18:14:54.933" v="1038"/>
          <ac:grpSpMkLst>
            <pc:docMk/>
            <pc:sldMk cId="1849767837" sldId="287"/>
            <ac:grpSpMk id="73" creationId="{5FE9FE4C-C9E0-4C54-8010-EA9D29CD4D59}"/>
          </ac:grpSpMkLst>
        </pc:grpChg>
        <pc:graphicFrameChg chg="add del">
          <ac:chgData name="Maya Safa" userId="S::msafa@simplonformations.onmicrosoft.com::8df2c6bd-0ff7-4ddd-92eb-5916c8d67287" providerId="AD" clId="Web-{BC606800-E34A-4C7A-8564-80F7D5A01AE5}" dt="2020-12-21T18:12:22.164" v="1002"/>
          <ac:graphicFrameMkLst>
            <pc:docMk/>
            <pc:sldMk cId="1849767837" sldId="287"/>
            <ac:graphicFrameMk id="5" creationId="{AD25D5BF-7F8B-41F1-9230-BF12BF380908}"/>
          </ac:graphicFrameMkLst>
        </pc:graphicFrameChg>
        <pc:graphicFrameChg chg="add del">
          <ac:chgData name="Maya Safa" userId="S::msafa@simplonformations.onmicrosoft.com::8df2c6bd-0ff7-4ddd-92eb-5916c8d67287" providerId="AD" clId="Web-{BC606800-E34A-4C7A-8564-80F7D5A01AE5}" dt="2020-12-21T18:12:31.805" v="1004"/>
          <ac:graphicFrameMkLst>
            <pc:docMk/>
            <pc:sldMk cId="1849767837" sldId="287"/>
            <ac:graphicFrameMk id="8" creationId="{F1AC530A-2452-4920-99A8-CF408E07E97A}"/>
          </ac:graphicFrameMkLst>
        </pc:graphicFrameChg>
        <pc:graphicFrameChg chg="add del">
          <ac:chgData name="Maya Safa" userId="S::msafa@simplonformations.onmicrosoft.com::8df2c6bd-0ff7-4ddd-92eb-5916c8d67287" providerId="AD" clId="Web-{BC606800-E34A-4C7A-8564-80F7D5A01AE5}" dt="2020-12-21T18:12:39.008" v="1006"/>
          <ac:graphicFrameMkLst>
            <pc:docMk/>
            <pc:sldMk cId="1849767837" sldId="287"/>
            <ac:graphicFrameMk id="10" creationId="{6ED5E97B-5A5A-4551-9A2A-EBE75A84A0E3}"/>
          </ac:graphicFrameMkLst>
        </pc:graphicFrameChg>
        <pc:graphicFrameChg chg="add del">
          <ac:chgData name="Maya Safa" userId="S::msafa@simplonformations.onmicrosoft.com::8df2c6bd-0ff7-4ddd-92eb-5916c8d67287" providerId="AD" clId="Web-{BC606800-E34A-4C7A-8564-80F7D5A01AE5}" dt="2020-12-21T18:12:41.352" v="1008"/>
          <ac:graphicFrameMkLst>
            <pc:docMk/>
            <pc:sldMk cId="1849767837" sldId="287"/>
            <ac:graphicFrameMk id="12" creationId="{E95A1813-F99B-4188-8B1B-01B2745B4D8C}"/>
          </ac:graphicFrameMkLst>
        </pc:graphicFrameChg>
        <pc:graphicFrameChg chg="add del">
          <ac:chgData name="Maya Safa" userId="S::msafa@simplonformations.onmicrosoft.com::8df2c6bd-0ff7-4ddd-92eb-5916c8d67287" providerId="AD" clId="Web-{BC606800-E34A-4C7A-8564-80F7D5A01AE5}" dt="2020-12-21T18:12:47.961" v="1010"/>
          <ac:graphicFrameMkLst>
            <pc:docMk/>
            <pc:sldMk cId="1849767837" sldId="287"/>
            <ac:graphicFrameMk id="14" creationId="{6ED5E97B-5A5A-4551-9A2A-EBE75A84A0E3}"/>
          </ac:graphicFrameMkLst>
        </pc:graphicFrameChg>
        <pc:graphicFrameChg chg="add del">
          <ac:chgData name="Maya Safa" userId="S::msafa@simplonformations.onmicrosoft.com::8df2c6bd-0ff7-4ddd-92eb-5916c8d67287" providerId="AD" clId="Web-{BC606800-E34A-4C7A-8564-80F7D5A01AE5}" dt="2020-12-21T18:12:51.883" v="1012"/>
          <ac:graphicFrameMkLst>
            <pc:docMk/>
            <pc:sldMk cId="1849767837" sldId="287"/>
            <ac:graphicFrameMk id="18" creationId="{36681602-04FE-494B-8580-38F1AFDD4C2F}"/>
          </ac:graphicFrameMkLst>
        </pc:graphicFrameChg>
        <pc:graphicFrameChg chg="add del">
          <ac:chgData name="Maya Safa" userId="S::msafa@simplonformations.onmicrosoft.com::8df2c6bd-0ff7-4ddd-92eb-5916c8d67287" providerId="AD" clId="Web-{BC606800-E34A-4C7A-8564-80F7D5A01AE5}" dt="2020-12-21T18:13:03.180" v="1016"/>
          <ac:graphicFrameMkLst>
            <pc:docMk/>
            <pc:sldMk cId="1849767837" sldId="287"/>
            <ac:graphicFrameMk id="23" creationId="{AD25D5BF-7F8B-41F1-9230-BF12BF380908}"/>
          </ac:graphicFrameMkLst>
        </pc:graphicFrameChg>
        <pc:graphicFrameChg chg="add del">
          <ac:chgData name="Maya Safa" userId="S::msafa@simplonformations.onmicrosoft.com::8df2c6bd-0ff7-4ddd-92eb-5916c8d67287" providerId="AD" clId="Web-{BC606800-E34A-4C7A-8564-80F7D5A01AE5}" dt="2020-12-21T18:13:08.618" v="1018"/>
          <ac:graphicFrameMkLst>
            <pc:docMk/>
            <pc:sldMk cId="1849767837" sldId="287"/>
            <ac:graphicFrameMk id="26" creationId="{F1AC530A-2452-4920-99A8-CF408E07E97A}"/>
          </ac:graphicFrameMkLst>
        </pc:graphicFrameChg>
        <pc:graphicFrameChg chg="add del">
          <ac:chgData name="Maya Safa" userId="S::msafa@simplonformations.onmicrosoft.com::8df2c6bd-0ff7-4ddd-92eb-5916c8d67287" providerId="AD" clId="Web-{BC606800-E34A-4C7A-8564-80F7D5A01AE5}" dt="2020-12-21T18:13:10.493" v="1020"/>
          <ac:graphicFrameMkLst>
            <pc:docMk/>
            <pc:sldMk cId="1849767837" sldId="287"/>
            <ac:graphicFrameMk id="27" creationId="{6ED5E97B-5A5A-4551-9A2A-EBE75A84A0E3}"/>
          </ac:graphicFrameMkLst>
        </pc:graphicFrameChg>
        <pc:graphicFrameChg chg="add del">
          <ac:chgData name="Maya Safa" userId="S::msafa@simplonformations.onmicrosoft.com::8df2c6bd-0ff7-4ddd-92eb-5916c8d67287" providerId="AD" clId="Web-{BC606800-E34A-4C7A-8564-80F7D5A01AE5}" dt="2020-12-21T18:13:12.899" v="1022"/>
          <ac:graphicFrameMkLst>
            <pc:docMk/>
            <pc:sldMk cId="1849767837" sldId="287"/>
            <ac:graphicFrameMk id="28" creationId="{E95A1813-F99B-4188-8B1B-01B2745B4D8C}"/>
          </ac:graphicFrameMkLst>
        </pc:graphicFrameChg>
        <pc:graphicFrameChg chg="add del">
          <ac:chgData name="Maya Safa" userId="S::msafa@simplonformations.onmicrosoft.com::8df2c6bd-0ff7-4ddd-92eb-5916c8d67287" providerId="AD" clId="Web-{BC606800-E34A-4C7A-8564-80F7D5A01AE5}" dt="2020-12-21T18:13:28.368" v="1026"/>
          <ac:graphicFrameMkLst>
            <pc:docMk/>
            <pc:sldMk cId="1849767837" sldId="287"/>
            <ac:graphicFrameMk id="31" creationId="{36681602-04FE-494B-8580-38F1AFDD4C2F}"/>
          </ac:graphicFrameMkLst>
        </pc:graphicFrameChg>
        <pc:graphicFrameChg chg="add del">
          <ac:chgData name="Maya Safa" userId="S::msafa@simplonformations.onmicrosoft.com::8df2c6bd-0ff7-4ddd-92eb-5916c8d67287" providerId="AD" clId="Web-{BC606800-E34A-4C7A-8564-80F7D5A01AE5}" dt="2020-12-21T18:12:59.805" v="1014"/>
          <ac:graphicFrameMkLst>
            <pc:docMk/>
            <pc:sldMk cId="1849767837" sldId="287"/>
            <ac:graphicFrameMk id="43" creationId="{D7812E7C-84E8-41D2-B814-0BF84583C101}"/>
          </ac:graphicFrameMkLst>
        </pc:graphicFrameChg>
        <pc:graphicFrameChg chg="add del">
          <ac:chgData name="Maya Safa" userId="S::msafa@simplonformations.onmicrosoft.com::8df2c6bd-0ff7-4ddd-92eb-5916c8d67287" providerId="AD" clId="Web-{BC606800-E34A-4C7A-8564-80F7D5A01AE5}" dt="2020-12-21T18:13:25.650" v="1024"/>
          <ac:graphicFrameMkLst>
            <pc:docMk/>
            <pc:sldMk cId="1849767837" sldId="287"/>
            <ac:graphicFrameMk id="58" creationId="{D7812E7C-84E8-41D2-B814-0BF84583C101}"/>
          </ac:graphicFrameMkLst>
        </pc:graphicFrameChg>
        <pc:graphicFrameChg chg="add modGraphic">
          <ac:chgData name="Maya Safa" userId="S::msafa@simplonformations.onmicrosoft.com::8df2c6bd-0ff7-4ddd-92eb-5916c8d67287" providerId="AD" clId="Web-{BC606800-E34A-4C7A-8564-80F7D5A01AE5}" dt="2020-12-21T18:14:35.714" v="1036" actId="20577"/>
          <ac:graphicFrameMkLst>
            <pc:docMk/>
            <pc:sldMk cId="1849767837" sldId="287"/>
            <ac:graphicFrameMk id="66" creationId="{D7812E7C-84E8-41D2-B814-0BF84583C101}"/>
          </ac:graphicFrameMkLst>
        </pc:graphicFrameChg>
        <pc:cxnChg chg="add del">
          <ac:chgData name="Maya Safa" userId="S::msafa@simplonformations.onmicrosoft.com::8df2c6bd-0ff7-4ddd-92eb-5916c8d67287" providerId="AD" clId="Web-{BC606800-E34A-4C7A-8564-80F7D5A01AE5}" dt="2020-12-21T18:12:31.805" v="1004"/>
          <ac:cxnSpMkLst>
            <pc:docMk/>
            <pc:sldMk cId="1849767837" sldId="287"/>
            <ac:cxnSpMk id="7" creationId="{74E776C9-ED67-41B7-B3A3-4DF76EF3ACEE}"/>
          </ac:cxnSpMkLst>
        </pc:cxnChg>
        <pc:cxnChg chg="add del">
          <ac:chgData name="Maya Safa" userId="S::msafa@simplonformations.onmicrosoft.com::8df2c6bd-0ff7-4ddd-92eb-5916c8d67287" providerId="AD" clId="Web-{BC606800-E34A-4C7A-8564-80F7D5A01AE5}" dt="2020-12-21T18:12:51.883" v="1012"/>
          <ac:cxnSpMkLst>
            <pc:docMk/>
            <pc:sldMk cId="1849767837" sldId="287"/>
            <ac:cxnSpMk id="17" creationId="{EC15C128-8E68-44BD-BF94-FBA9CA4B0309}"/>
          </ac:cxnSpMkLst>
        </pc:cxnChg>
        <pc:cxnChg chg="add del">
          <ac:chgData name="Maya Safa" userId="S::msafa@simplonformations.onmicrosoft.com::8df2c6bd-0ff7-4ddd-92eb-5916c8d67287" providerId="AD" clId="Web-{BC606800-E34A-4C7A-8564-80F7D5A01AE5}" dt="2020-12-21T18:13:08.618" v="1018"/>
          <ac:cxnSpMkLst>
            <pc:docMk/>
            <pc:sldMk cId="1849767837" sldId="287"/>
            <ac:cxnSpMk id="25" creationId="{74E776C9-ED67-41B7-B3A3-4DF76EF3ACEE}"/>
          </ac:cxnSpMkLst>
        </pc:cxnChg>
        <pc:cxnChg chg="add del">
          <ac:chgData name="Maya Safa" userId="S::msafa@simplonformations.onmicrosoft.com::8df2c6bd-0ff7-4ddd-92eb-5916c8d67287" providerId="AD" clId="Web-{BC606800-E34A-4C7A-8564-80F7D5A01AE5}" dt="2020-12-21T18:13:28.368" v="1026"/>
          <ac:cxnSpMkLst>
            <pc:docMk/>
            <pc:sldMk cId="1849767837" sldId="287"/>
            <ac:cxnSpMk id="30" creationId="{EC15C128-8E68-44BD-BF94-FBA9CA4B0309}"/>
          </ac:cxnSpMkLst>
        </pc:cxnChg>
      </pc:sldChg>
      <pc:sldChg chg="addSp delSp modSp mod setBg">
        <pc:chgData name="Maya Safa" userId="S::msafa@simplonformations.onmicrosoft.com::8df2c6bd-0ff7-4ddd-92eb-5916c8d67287" providerId="AD" clId="Web-{BC606800-E34A-4C7A-8564-80F7D5A01AE5}" dt="2020-12-21T18:15:36.918" v="1054"/>
        <pc:sldMkLst>
          <pc:docMk/>
          <pc:sldMk cId="658527173" sldId="288"/>
        </pc:sldMkLst>
        <pc:spChg chg="mod">
          <ac:chgData name="Maya Safa" userId="S::msafa@simplonformations.onmicrosoft.com::8df2c6bd-0ff7-4ddd-92eb-5916c8d67287" providerId="AD" clId="Web-{BC606800-E34A-4C7A-8564-80F7D5A01AE5}" dt="2020-12-21T18:15:36.918" v="1054"/>
          <ac:spMkLst>
            <pc:docMk/>
            <pc:sldMk cId="658527173" sldId="288"/>
            <ac:spMk id="2" creationId="{7FF3C4A8-4A49-417A-8E86-6072A780F8FB}"/>
          </ac:spMkLst>
        </pc:spChg>
        <pc:spChg chg="mod">
          <ac:chgData name="Maya Safa" userId="S::msafa@simplonformations.onmicrosoft.com::8df2c6bd-0ff7-4ddd-92eb-5916c8d67287" providerId="AD" clId="Web-{BC606800-E34A-4C7A-8564-80F7D5A01AE5}" dt="2020-12-21T18:15:36.918" v="1054"/>
          <ac:spMkLst>
            <pc:docMk/>
            <pc:sldMk cId="658527173" sldId="288"/>
            <ac:spMk id="3" creationId="{11D1EB60-F230-4C3F-8FFA-8B6EA2CA8FCC}"/>
          </ac:spMkLst>
        </pc:spChg>
        <pc:spChg chg="add del">
          <ac:chgData name="Maya Safa" userId="S::msafa@simplonformations.onmicrosoft.com::8df2c6bd-0ff7-4ddd-92eb-5916c8d67287" providerId="AD" clId="Web-{BC606800-E34A-4C7A-8564-80F7D5A01AE5}" dt="2020-12-21T18:15:36.918" v="1054"/>
          <ac:spMkLst>
            <pc:docMk/>
            <pc:sldMk cId="658527173" sldId="288"/>
            <ac:spMk id="5" creationId="{4DA718D0-4865-4629-8134-44F68D41D574}"/>
          </ac:spMkLst>
        </pc:spChg>
        <pc:spChg chg="add del">
          <ac:chgData name="Maya Safa" userId="S::msafa@simplonformations.onmicrosoft.com::8df2c6bd-0ff7-4ddd-92eb-5916c8d67287" providerId="AD" clId="Web-{BC606800-E34A-4C7A-8564-80F7D5A01AE5}" dt="2020-12-21T18:15:36.918" v="1054"/>
          <ac:spMkLst>
            <pc:docMk/>
            <pc:sldMk cId="658527173" sldId="288"/>
            <ac:spMk id="7" creationId="{CBC4F608-B4B8-48C3-9572-C0F061B1CD99}"/>
          </ac:spMkLst>
        </pc:spChg>
        <pc:spChg chg="add del">
          <ac:chgData name="Maya Safa" userId="S::msafa@simplonformations.onmicrosoft.com::8df2c6bd-0ff7-4ddd-92eb-5916c8d67287" providerId="AD" clId="Web-{BC606800-E34A-4C7A-8564-80F7D5A01AE5}" dt="2020-12-21T18:11:37.131" v="998"/>
          <ac:spMkLst>
            <pc:docMk/>
            <pc:sldMk cId="658527173" sldId="288"/>
            <ac:spMk id="8" creationId="{DBF61EA3-B236-439E-9C0B-340980D56BEE}"/>
          </ac:spMkLst>
        </pc:spChg>
        <pc:spChg chg="add del">
          <ac:chgData name="Maya Safa" userId="S::msafa@simplonformations.onmicrosoft.com::8df2c6bd-0ff7-4ddd-92eb-5916c8d67287" providerId="AD" clId="Web-{BC606800-E34A-4C7A-8564-80F7D5A01AE5}" dt="2020-12-21T18:11:37.131" v="998"/>
          <ac:spMkLst>
            <pc:docMk/>
            <pc:sldMk cId="658527173" sldId="288"/>
            <ac:spMk id="14" creationId="{E659831F-0D9A-4C63-9EBB-8435B85A440F}"/>
          </ac:spMkLst>
        </pc:spChg>
        <pc:spChg chg="add del">
          <ac:chgData name="Maya Safa" userId="S::msafa@simplonformations.onmicrosoft.com::8df2c6bd-0ff7-4ddd-92eb-5916c8d67287" providerId="AD" clId="Web-{BC606800-E34A-4C7A-8564-80F7D5A01AE5}" dt="2020-12-21T18:15:24.449" v="1045"/>
          <ac:spMkLst>
            <pc:docMk/>
            <pc:sldMk cId="658527173" sldId="288"/>
            <ac:spMk id="15" creationId="{081EA652-8C6A-4E69-BEB9-170809474553}"/>
          </ac:spMkLst>
        </pc:spChg>
        <pc:spChg chg="add del">
          <ac:chgData name="Maya Safa" userId="S::msafa@simplonformations.onmicrosoft.com::8df2c6bd-0ff7-4ddd-92eb-5916c8d67287" providerId="AD" clId="Web-{BC606800-E34A-4C7A-8564-80F7D5A01AE5}" dt="2020-12-21T18:15:24.449" v="1045"/>
          <ac:spMkLst>
            <pc:docMk/>
            <pc:sldMk cId="658527173" sldId="288"/>
            <ac:spMk id="16" creationId="{96B80271-AB52-4E69-AC06-92D993A02F13}"/>
          </ac:spMkLst>
        </pc:spChg>
        <pc:spChg chg="add del">
          <ac:chgData name="Maya Safa" userId="S::msafa@simplonformations.onmicrosoft.com::8df2c6bd-0ff7-4ddd-92eb-5916c8d67287" providerId="AD" clId="Web-{BC606800-E34A-4C7A-8564-80F7D5A01AE5}" dt="2020-12-21T18:15:21.856" v="1043"/>
          <ac:spMkLst>
            <pc:docMk/>
            <pc:sldMk cId="658527173" sldId="288"/>
            <ac:spMk id="17" creationId="{389575E1-3389-451A-A5F7-27854C25C599}"/>
          </ac:spMkLst>
        </pc:spChg>
        <pc:spChg chg="add del">
          <ac:chgData name="Maya Safa" userId="S::msafa@simplonformations.onmicrosoft.com::8df2c6bd-0ff7-4ddd-92eb-5916c8d67287" providerId="AD" clId="Web-{BC606800-E34A-4C7A-8564-80F7D5A01AE5}" dt="2020-12-21T18:15:24.449" v="1045"/>
          <ac:spMkLst>
            <pc:docMk/>
            <pc:sldMk cId="658527173" sldId="288"/>
            <ac:spMk id="18" creationId="{5298780A-33B9-4EA2-8F67-DE68AD62841B}"/>
          </ac:spMkLst>
        </pc:spChg>
        <pc:spChg chg="add del">
          <ac:chgData name="Maya Safa" userId="S::msafa@simplonformations.onmicrosoft.com::8df2c6bd-0ff7-4ddd-92eb-5916c8d67287" providerId="AD" clId="Web-{BC606800-E34A-4C7A-8564-80F7D5A01AE5}" dt="2020-12-21T18:15:21.856" v="1043"/>
          <ac:spMkLst>
            <pc:docMk/>
            <pc:sldMk cId="658527173" sldId="288"/>
            <ac:spMk id="19" creationId="{A53CCC5C-D88E-40FB-B30B-23DCDBD01D37}"/>
          </ac:spMkLst>
        </pc:spChg>
        <pc:spChg chg="add del">
          <ac:chgData name="Maya Safa" userId="S::msafa@simplonformations.onmicrosoft.com::8df2c6bd-0ff7-4ddd-92eb-5916c8d67287" providerId="AD" clId="Web-{BC606800-E34A-4C7A-8564-80F7D5A01AE5}" dt="2020-12-21T18:15:28.168" v="1047"/>
          <ac:spMkLst>
            <pc:docMk/>
            <pc:sldMk cId="658527173" sldId="288"/>
            <ac:spMk id="20" creationId="{081EA652-8C6A-4E69-BEB9-170809474553}"/>
          </ac:spMkLst>
        </pc:spChg>
        <pc:spChg chg="add del">
          <ac:chgData name="Maya Safa" userId="S::msafa@simplonformations.onmicrosoft.com::8df2c6bd-0ff7-4ddd-92eb-5916c8d67287" providerId="AD" clId="Web-{BC606800-E34A-4C7A-8564-80F7D5A01AE5}" dt="2020-12-21T18:15:21.856" v="1043"/>
          <ac:spMkLst>
            <pc:docMk/>
            <pc:sldMk cId="658527173" sldId="288"/>
            <ac:spMk id="21" creationId="{081E4A58-353D-44AE-B2FC-2A74E2E400F7}"/>
          </ac:spMkLst>
        </pc:spChg>
        <pc:spChg chg="add del">
          <ac:chgData name="Maya Safa" userId="S::msafa@simplonformations.onmicrosoft.com::8df2c6bd-0ff7-4ddd-92eb-5916c8d67287" providerId="AD" clId="Web-{BC606800-E34A-4C7A-8564-80F7D5A01AE5}" dt="2020-12-21T18:15:28.168" v="1047"/>
          <ac:spMkLst>
            <pc:docMk/>
            <pc:sldMk cId="658527173" sldId="288"/>
            <ac:spMk id="22" creationId="{5298780A-33B9-4EA2-8F67-DE68AD62841B}"/>
          </ac:spMkLst>
        </pc:spChg>
        <pc:spChg chg="add del">
          <ac:chgData name="Maya Safa" userId="S::msafa@simplonformations.onmicrosoft.com::8df2c6bd-0ff7-4ddd-92eb-5916c8d67287" providerId="AD" clId="Web-{BC606800-E34A-4C7A-8564-80F7D5A01AE5}" dt="2020-12-21T18:15:24.449" v="1045"/>
          <ac:spMkLst>
            <pc:docMk/>
            <pc:sldMk cId="658527173" sldId="288"/>
            <ac:spMk id="23" creationId="{4D233ACE-F3A1-4543-B9F4-425DDA579332}"/>
          </ac:spMkLst>
        </pc:spChg>
        <pc:spChg chg="add del">
          <ac:chgData name="Maya Safa" userId="S::msafa@simplonformations.onmicrosoft.com::8df2c6bd-0ff7-4ddd-92eb-5916c8d67287" providerId="AD" clId="Web-{BC606800-E34A-4C7A-8564-80F7D5A01AE5}" dt="2020-12-21T18:15:28.168" v="1047"/>
          <ac:spMkLst>
            <pc:docMk/>
            <pc:sldMk cId="658527173" sldId="288"/>
            <ac:spMk id="24" creationId="{7F488E8B-4E1E-4402-8935-D4E6C02615C7}"/>
          </ac:spMkLst>
        </pc:spChg>
        <pc:spChg chg="add del">
          <ac:chgData name="Maya Safa" userId="S::msafa@simplonformations.onmicrosoft.com::8df2c6bd-0ff7-4ddd-92eb-5916c8d67287" providerId="AD" clId="Web-{BC606800-E34A-4C7A-8564-80F7D5A01AE5}" dt="2020-12-21T18:15:31.653" v="1049"/>
          <ac:spMkLst>
            <pc:docMk/>
            <pc:sldMk cId="658527173" sldId="288"/>
            <ac:spMk id="26" creationId="{081EA652-8C6A-4E69-BEB9-170809474553}"/>
          </ac:spMkLst>
        </pc:spChg>
        <pc:spChg chg="add del">
          <ac:chgData name="Maya Safa" userId="S::msafa@simplonformations.onmicrosoft.com::8df2c6bd-0ff7-4ddd-92eb-5916c8d67287" providerId="AD" clId="Web-{BC606800-E34A-4C7A-8564-80F7D5A01AE5}" dt="2020-12-21T18:15:31.653" v="1049"/>
          <ac:spMkLst>
            <pc:docMk/>
            <pc:sldMk cId="658527173" sldId="288"/>
            <ac:spMk id="27" creationId="{A4026A73-1F7F-49F2-B319-8CA3B3D53269}"/>
          </ac:spMkLst>
        </pc:spChg>
        <pc:spChg chg="add del">
          <ac:chgData name="Maya Safa" userId="S::msafa@simplonformations.onmicrosoft.com::8df2c6bd-0ff7-4ddd-92eb-5916c8d67287" providerId="AD" clId="Web-{BC606800-E34A-4C7A-8564-80F7D5A01AE5}" dt="2020-12-21T18:15:31.653" v="1049"/>
          <ac:spMkLst>
            <pc:docMk/>
            <pc:sldMk cId="658527173" sldId="288"/>
            <ac:spMk id="28" creationId="{5298780A-33B9-4EA2-8F67-DE68AD62841B}"/>
          </ac:spMkLst>
        </pc:spChg>
        <pc:spChg chg="add del">
          <ac:chgData name="Maya Safa" userId="S::msafa@simplonformations.onmicrosoft.com::8df2c6bd-0ff7-4ddd-92eb-5916c8d67287" providerId="AD" clId="Web-{BC606800-E34A-4C7A-8564-80F7D5A01AE5}" dt="2020-12-21T18:15:31.653" v="1049"/>
          <ac:spMkLst>
            <pc:docMk/>
            <pc:sldMk cId="658527173" sldId="288"/>
            <ac:spMk id="29" creationId="{7F488E8B-4E1E-4402-8935-D4E6C02615C7}"/>
          </ac:spMkLst>
        </pc:spChg>
        <pc:spChg chg="add del">
          <ac:chgData name="Maya Safa" userId="S::msafa@simplonformations.onmicrosoft.com::8df2c6bd-0ff7-4ddd-92eb-5916c8d67287" providerId="AD" clId="Web-{BC606800-E34A-4C7A-8564-80F7D5A01AE5}" dt="2020-12-21T18:15:34.387" v="1051"/>
          <ac:spMkLst>
            <pc:docMk/>
            <pc:sldMk cId="658527173" sldId="288"/>
            <ac:spMk id="31" creationId="{3AD318CC-E2A8-4E27-9548-A047A78999B1}"/>
          </ac:spMkLst>
        </pc:spChg>
        <pc:spChg chg="add del">
          <ac:chgData name="Maya Safa" userId="S::msafa@simplonformations.onmicrosoft.com::8df2c6bd-0ff7-4ddd-92eb-5916c8d67287" providerId="AD" clId="Web-{BC606800-E34A-4C7A-8564-80F7D5A01AE5}" dt="2020-12-21T18:15:36.903" v="1053"/>
          <ac:spMkLst>
            <pc:docMk/>
            <pc:sldMk cId="658527173" sldId="288"/>
            <ac:spMk id="33" creationId="{081EA652-8C6A-4E69-BEB9-170809474553}"/>
          </ac:spMkLst>
        </pc:spChg>
        <pc:spChg chg="add del">
          <ac:chgData name="Maya Safa" userId="S::msafa@simplonformations.onmicrosoft.com::8df2c6bd-0ff7-4ddd-92eb-5916c8d67287" providerId="AD" clId="Web-{BC606800-E34A-4C7A-8564-80F7D5A01AE5}" dt="2020-12-21T18:15:36.903" v="1053"/>
          <ac:spMkLst>
            <pc:docMk/>
            <pc:sldMk cId="658527173" sldId="288"/>
            <ac:spMk id="34" creationId="{5298780A-33B9-4EA2-8F67-DE68AD62841B}"/>
          </ac:spMkLst>
        </pc:spChg>
        <pc:spChg chg="add del">
          <ac:chgData name="Maya Safa" userId="S::msafa@simplonformations.onmicrosoft.com::8df2c6bd-0ff7-4ddd-92eb-5916c8d67287" providerId="AD" clId="Web-{BC606800-E34A-4C7A-8564-80F7D5A01AE5}" dt="2020-12-21T18:15:34.387" v="1051"/>
          <ac:spMkLst>
            <pc:docMk/>
            <pc:sldMk cId="658527173" sldId="288"/>
            <ac:spMk id="35" creationId="{2C1BBA94-3F40-40AA-8BB9-E69E25E537C1}"/>
          </ac:spMkLst>
        </pc:spChg>
        <pc:spChg chg="add del">
          <ac:chgData name="Maya Safa" userId="S::msafa@simplonformations.onmicrosoft.com::8df2c6bd-0ff7-4ddd-92eb-5916c8d67287" providerId="AD" clId="Web-{BC606800-E34A-4C7A-8564-80F7D5A01AE5}" dt="2020-12-21T18:15:36.903" v="1053"/>
          <ac:spMkLst>
            <pc:docMk/>
            <pc:sldMk cId="658527173" sldId="288"/>
            <ac:spMk id="36" creationId="{7F488E8B-4E1E-4402-8935-D4E6C02615C7}"/>
          </ac:spMkLst>
        </pc:spChg>
        <pc:spChg chg="add">
          <ac:chgData name="Maya Safa" userId="S::msafa@simplonformations.onmicrosoft.com::8df2c6bd-0ff7-4ddd-92eb-5916c8d67287" providerId="AD" clId="Web-{BC606800-E34A-4C7A-8564-80F7D5A01AE5}" dt="2020-12-21T18:15:36.918" v="1054"/>
          <ac:spMkLst>
            <pc:docMk/>
            <pc:sldMk cId="658527173" sldId="288"/>
            <ac:spMk id="37" creationId="{8B9AA7C6-5E5A-498E-A6DF-A943376E09BC}"/>
          </ac:spMkLst>
        </pc:spChg>
        <pc:spChg chg="add">
          <ac:chgData name="Maya Safa" userId="S::msafa@simplonformations.onmicrosoft.com::8df2c6bd-0ff7-4ddd-92eb-5916c8d67287" providerId="AD" clId="Web-{BC606800-E34A-4C7A-8564-80F7D5A01AE5}" dt="2020-12-21T18:15:36.918" v="1054"/>
          <ac:spMkLst>
            <pc:docMk/>
            <pc:sldMk cId="658527173" sldId="288"/>
            <ac:spMk id="41" creationId="{81E140AE-0ABF-47C8-BF32-7D2F0CF2BA44}"/>
          </ac:spMkLst>
        </pc:spChg>
        <pc:spChg chg="add">
          <ac:chgData name="Maya Safa" userId="S::msafa@simplonformations.onmicrosoft.com::8df2c6bd-0ff7-4ddd-92eb-5916c8d67287" providerId="AD" clId="Web-{BC606800-E34A-4C7A-8564-80F7D5A01AE5}" dt="2020-12-21T18:15:36.918" v="1054"/>
          <ac:spMkLst>
            <pc:docMk/>
            <pc:sldMk cId="658527173" sldId="288"/>
            <ac:spMk id="42" creationId="{CBC4F608-B4B8-48C3-9572-C0F061B1CD99}"/>
          </ac:spMkLst>
        </pc:spChg>
        <pc:grpChg chg="add del">
          <ac:chgData name="Maya Safa" userId="S::msafa@simplonformations.onmicrosoft.com::8df2c6bd-0ff7-4ddd-92eb-5916c8d67287" providerId="AD" clId="Web-{BC606800-E34A-4C7A-8564-80F7D5A01AE5}" dt="2020-12-21T18:15:36.918" v="1054"/>
          <ac:grpSpMkLst>
            <pc:docMk/>
            <pc:sldMk cId="658527173" sldId="288"/>
            <ac:grpSpMk id="6" creationId="{65167ED7-6315-43AB-B1B6-C326D5FD8F84}"/>
          </ac:grpSpMkLst>
        </pc:grpChg>
        <pc:grpChg chg="add del">
          <ac:chgData name="Maya Safa" userId="S::msafa@simplonformations.onmicrosoft.com::8df2c6bd-0ff7-4ddd-92eb-5916c8d67287" providerId="AD" clId="Web-{BC606800-E34A-4C7A-8564-80F7D5A01AE5}" dt="2020-12-21T18:11:37.131" v="998"/>
          <ac:grpSpMkLst>
            <pc:docMk/>
            <pc:sldMk cId="658527173" sldId="288"/>
            <ac:grpSpMk id="10" creationId="{28FAF094-D087-493F-8DF9-A486C2D6BBAA}"/>
          </ac:grpSpMkLst>
        </pc:grpChg>
        <pc:grpChg chg="add del">
          <ac:chgData name="Maya Safa" userId="S::msafa@simplonformations.onmicrosoft.com::8df2c6bd-0ff7-4ddd-92eb-5916c8d67287" providerId="AD" clId="Web-{BC606800-E34A-4C7A-8564-80F7D5A01AE5}" dt="2020-12-21T18:15:34.387" v="1051"/>
          <ac:grpSpMkLst>
            <pc:docMk/>
            <pc:sldMk cId="658527173" sldId="288"/>
            <ac:grpSpMk id="32" creationId="{B14B560F-9DD7-4302-A60B-EBD3EF59B073}"/>
          </ac:grpSpMkLst>
        </pc:grpChg>
        <pc:grpChg chg="add">
          <ac:chgData name="Maya Safa" userId="S::msafa@simplonformations.onmicrosoft.com::8df2c6bd-0ff7-4ddd-92eb-5916c8d67287" providerId="AD" clId="Web-{BC606800-E34A-4C7A-8564-80F7D5A01AE5}" dt="2020-12-21T18:15:36.918" v="1054"/>
          <ac:grpSpMkLst>
            <pc:docMk/>
            <pc:sldMk cId="658527173" sldId="288"/>
            <ac:grpSpMk id="38" creationId="{83EAB11A-76F7-48F4-9B4F-5BFDF4BF9670}"/>
          </ac:grpSpMkLst>
        </pc:grpChg>
        <pc:cxnChg chg="add del">
          <ac:chgData name="Maya Safa" userId="S::msafa@simplonformations.onmicrosoft.com::8df2c6bd-0ff7-4ddd-92eb-5916c8d67287" providerId="AD" clId="Web-{BC606800-E34A-4C7A-8564-80F7D5A01AE5}" dt="2020-12-21T18:15:28.168" v="1047"/>
          <ac:cxnSpMkLst>
            <pc:docMk/>
            <pc:sldMk cId="658527173" sldId="288"/>
            <ac:cxnSpMk id="25" creationId="{23AAC9B5-8015-485C-ACF9-A750390E9A56}"/>
          </ac:cxnSpMkLst>
        </pc:cxnChg>
        <pc:cxnChg chg="add del">
          <ac:chgData name="Maya Safa" userId="S::msafa@simplonformations.onmicrosoft.com::8df2c6bd-0ff7-4ddd-92eb-5916c8d67287" providerId="AD" clId="Web-{BC606800-E34A-4C7A-8564-80F7D5A01AE5}" dt="2020-12-21T18:15:31.653" v="1049"/>
          <ac:cxnSpMkLst>
            <pc:docMk/>
            <pc:sldMk cId="658527173" sldId="288"/>
            <ac:cxnSpMk id="30" creationId="{23AAC9B5-8015-485C-ACF9-A750390E9A56}"/>
          </ac:cxnSpMkLst>
        </pc:cxnChg>
      </pc:sldChg>
      <pc:sldChg chg="addSp delSp modSp mod setBg">
        <pc:chgData name="Maya Safa" userId="S::msafa@simplonformations.onmicrosoft.com::8df2c6bd-0ff7-4ddd-92eb-5916c8d67287" providerId="AD" clId="Web-{BC606800-E34A-4C7A-8564-80F7D5A01AE5}" dt="2020-12-21T18:17:39.109" v="1081"/>
        <pc:sldMkLst>
          <pc:docMk/>
          <pc:sldMk cId="3083722609" sldId="289"/>
        </pc:sldMkLst>
        <pc:spChg chg="mod">
          <ac:chgData name="Maya Safa" userId="S::msafa@simplonformations.onmicrosoft.com::8df2c6bd-0ff7-4ddd-92eb-5916c8d67287" providerId="AD" clId="Web-{BC606800-E34A-4C7A-8564-80F7D5A01AE5}" dt="2020-12-21T18:17:39.109" v="1081"/>
          <ac:spMkLst>
            <pc:docMk/>
            <pc:sldMk cId="3083722609" sldId="289"/>
            <ac:spMk id="2" creationId="{B6E0CA0B-33CA-4B85-9BA4-AAD14949030E}"/>
          </ac:spMkLst>
        </pc:spChg>
        <pc:spChg chg="add del mod">
          <ac:chgData name="Maya Safa" userId="S::msafa@simplonformations.onmicrosoft.com::8df2c6bd-0ff7-4ddd-92eb-5916c8d67287" providerId="AD" clId="Web-{BC606800-E34A-4C7A-8564-80F7D5A01AE5}" dt="2020-12-21T18:17:39.109" v="1081"/>
          <ac:spMkLst>
            <pc:docMk/>
            <pc:sldMk cId="3083722609" sldId="289"/>
            <ac:spMk id="3" creationId="{2F5761B3-F9BC-4CCA-910F-EFD59204A033}"/>
          </ac:spMkLst>
        </pc:spChg>
        <pc:spChg chg="add del">
          <ac:chgData name="Maya Safa" userId="S::msafa@simplonformations.onmicrosoft.com::8df2c6bd-0ff7-4ddd-92eb-5916c8d67287" providerId="AD" clId="Web-{BC606800-E34A-4C7A-8564-80F7D5A01AE5}" dt="2020-12-21T18:15:47.637" v="1055"/>
          <ac:spMkLst>
            <pc:docMk/>
            <pc:sldMk cId="3083722609" sldId="289"/>
            <ac:spMk id="8" creationId="{081EA652-8C6A-4E69-BEB9-170809474553}"/>
          </ac:spMkLst>
        </pc:spChg>
        <pc:spChg chg="add del">
          <ac:chgData name="Maya Safa" userId="S::msafa@simplonformations.onmicrosoft.com::8df2c6bd-0ff7-4ddd-92eb-5916c8d67287" providerId="AD" clId="Web-{BC606800-E34A-4C7A-8564-80F7D5A01AE5}" dt="2020-12-21T18:15:47.637" v="1055"/>
          <ac:spMkLst>
            <pc:docMk/>
            <pc:sldMk cId="3083722609" sldId="289"/>
            <ac:spMk id="10" creationId="{5298780A-33B9-4EA2-8F67-DE68AD62841B}"/>
          </ac:spMkLst>
        </pc:spChg>
        <pc:spChg chg="add del">
          <ac:chgData name="Maya Safa" userId="S::msafa@simplonformations.onmicrosoft.com::8df2c6bd-0ff7-4ddd-92eb-5916c8d67287" providerId="AD" clId="Web-{BC606800-E34A-4C7A-8564-80F7D5A01AE5}" dt="2020-12-21T18:15:47.637" v="1055"/>
          <ac:spMkLst>
            <pc:docMk/>
            <pc:sldMk cId="3083722609" sldId="289"/>
            <ac:spMk id="12" creationId="{7F488E8B-4E1E-4402-8935-D4E6C02615C7}"/>
          </ac:spMkLst>
        </pc:spChg>
        <pc:spChg chg="add del">
          <ac:chgData name="Maya Safa" userId="S::msafa@simplonformations.onmicrosoft.com::8df2c6bd-0ff7-4ddd-92eb-5916c8d67287" providerId="AD" clId="Web-{BC606800-E34A-4C7A-8564-80F7D5A01AE5}" dt="2020-12-21T18:17:39.109" v="1081"/>
          <ac:spMkLst>
            <pc:docMk/>
            <pc:sldMk cId="3083722609" sldId="289"/>
            <ac:spMk id="17" creationId="{E92FEB64-6EEA-4759-B4A4-BD2C1E660BA8}"/>
          </ac:spMkLst>
        </pc:spChg>
        <pc:spChg chg="add del">
          <ac:chgData name="Maya Safa" userId="S::msafa@simplonformations.onmicrosoft.com::8df2c6bd-0ff7-4ddd-92eb-5916c8d67287" providerId="AD" clId="Web-{BC606800-E34A-4C7A-8564-80F7D5A01AE5}" dt="2020-12-21T18:17:39.109" v="1081"/>
          <ac:spMkLst>
            <pc:docMk/>
            <pc:sldMk cId="3083722609" sldId="289"/>
            <ac:spMk id="19" creationId="{B10BB131-AC8E-4A8E-A5D1-36260F720C3B}"/>
          </ac:spMkLst>
        </pc:spChg>
        <pc:spChg chg="add del">
          <ac:chgData name="Maya Safa" userId="S::msafa@simplonformations.onmicrosoft.com::8df2c6bd-0ff7-4ddd-92eb-5916c8d67287" providerId="AD" clId="Web-{BC606800-E34A-4C7A-8564-80F7D5A01AE5}" dt="2020-12-21T18:17:39.109" v="1081"/>
          <ac:spMkLst>
            <pc:docMk/>
            <pc:sldMk cId="3083722609" sldId="289"/>
            <ac:spMk id="21" creationId="{14847E93-7DC1-4D4B-8829-B19AA7137C50}"/>
          </ac:spMkLst>
        </pc:spChg>
        <pc:spChg chg="add del">
          <ac:chgData name="Maya Safa" userId="S::msafa@simplonformations.onmicrosoft.com::8df2c6bd-0ff7-4ddd-92eb-5916c8d67287" providerId="AD" clId="Web-{BC606800-E34A-4C7A-8564-80F7D5A01AE5}" dt="2020-12-21T18:17:39.109" v="1081"/>
          <ac:spMkLst>
            <pc:docMk/>
            <pc:sldMk cId="3083722609" sldId="289"/>
            <ac:spMk id="23" creationId="{5566D6E1-03A1-4D73-A4E0-35D74D568A04}"/>
          </ac:spMkLst>
        </pc:spChg>
        <pc:spChg chg="add del">
          <ac:chgData name="Maya Safa" userId="S::msafa@simplonformations.onmicrosoft.com::8df2c6bd-0ff7-4ddd-92eb-5916c8d67287" providerId="AD" clId="Web-{BC606800-E34A-4C7A-8564-80F7D5A01AE5}" dt="2020-12-21T18:17:39.109" v="1081"/>
          <ac:spMkLst>
            <pc:docMk/>
            <pc:sldMk cId="3083722609" sldId="289"/>
            <ac:spMk id="25" creationId="{9F835A99-04AC-494A-A572-AFE8413CC938}"/>
          </ac:spMkLst>
        </pc:spChg>
        <pc:spChg chg="add del">
          <ac:chgData name="Maya Safa" userId="S::msafa@simplonformations.onmicrosoft.com::8df2c6bd-0ff7-4ddd-92eb-5916c8d67287" providerId="AD" clId="Web-{BC606800-E34A-4C7A-8564-80F7D5A01AE5}" dt="2020-12-21T18:17:39.109" v="1081"/>
          <ac:spMkLst>
            <pc:docMk/>
            <pc:sldMk cId="3083722609" sldId="289"/>
            <ac:spMk id="27" creationId="{7B786209-1B0B-4CA9-9BDD-F7327066A84D}"/>
          </ac:spMkLst>
        </pc:spChg>
        <pc:spChg chg="add del">
          <ac:chgData name="Maya Safa" userId="S::msafa@simplonformations.onmicrosoft.com::8df2c6bd-0ff7-4ddd-92eb-5916c8d67287" providerId="AD" clId="Web-{BC606800-E34A-4C7A-8564-80F7D5A01AE5}" dt="2020-12-21T18:17:39.109" v="1081"/>
          <ac:spMkLst>
            <pc:docMk/>
            <pc:sldMk cId="3083722609" sldId="289"/>
            <ac:spMk id="29" creationId="{2D2964BB-484D-45AE-AD66-D407D0629652}"/>
          </ac:spMkLst>
        </pc:spChg>
        <pc:spChg chg="add del">
          <ac:chgData name="Maya Safa" userId="S::msafa@simplonformations.onmicrosoft.com::8df2c6bd-0ff7-4ddd-92eb-5916c8d67287" providerId="AD" clId="Web-{BC606800-E34A-4C7A-8564-80F7D5A01AE5}" dt="2020-12-21T18:17:39.109" v="1081"/>
          <ac:spMkLst>
            <pc:docMk/>
            <pc:sldMk cId="3083722609" sldId="289"/>
            <ac:spMk id="31" creationId="{6691AC69-A76E-4DAB-B565-468B6B87ACF3}"/>
          </ac:spMkLst>
        </pc:spChg>
        <pc:spChg chg="add del">
          <ac:chgData name="Maya Safa" userId="S::msafa@simplonformations.onmicrosoft.com::8df2c6bd-0ff7-4ddd-92eb-5916c8d67287" providerId="AD" clId="Web-{BC606800-E34A-4C7A-8564-80F7D5A01AE5}" dt="2020-12-21T18:17:08.749" v="1072"/>
          <ac:spMkLst>
            <pc:docMk/>
            <pc:sldMk cId="3083722609" sldId="289"/>
            <ac:spMk id="35" creationId="{2B566528-1B12-4246-9431-5C2D7D081168}"/>
          </ac:spMkLst>
        </pc:spChg>
        <pc:spChg chg="add del">
          <ac:chgData name="Maya Safa" userId="S::msafa@simplonformations.onmicrosoft.com::8df2c6bd-0ff7-4ddd-92eb-5916c8d67287" providerId="AD" clId="Web-{BC606800-E34A-4C7A-8564-80F7D5A01AE5}" dt="2020-12-21T18:16:26.857" v="1068"/>
          <ac:spMkLst>
            <pc:docMk/>
            <pc:sldMk cId="3083722609" sldId="289"/>
            <ac:spMk id="37" creationId="{37E32B78-23DD-4E77-8B9C-7779E3BF20C2}"/>
          </ac:spMkLst>
        </pc:spChg>
        <pc:spChg chg="add del">
          <ac:chgData name="Maya Safa" userId="S::msafa@simplonformations.onmicrosoft.com::8df2c6bd-0ff7-4ddd-92eb-5916c8d67287" providerId="AD" clId="Web-{BC606800-E34A-4C7A-8564-80F7D5A01AE5}" dt="2020-12-21T18:17:14.436" v="1074"/>
          <ac:spMkLst>
            <pc:docMk/>
            <pc:sldMk cId="3083722609" sldId="289"/>
            <ac:spMk id="38" creationId="{37E32B78-23DD-4E77-8B9C-7779E3BF20C2}"/>
          </ac:spMkLst>
        </pc:spChg>
        <pc:spChg chg="add del">
          <ac:chgData name="Maya Safa" userId="S::msafa@simplonformations.onmicrosoft.com::8df2c6bd-0ff7-4ddd-92eb-5916c8d67287" providerId="AD" clId="Web-{BC606800-E34A-4C7A-8564-80F7D5A01AE5}" dt="2020-12-21T18:17:08.749" v="1072"/>
          <ac:spMkLst>
            <pc:docMk/>
            <pc:sldMk cId="3083722609" sldId="289"/>
            <ac:spMk id="39" creationId="{2E80C965-DB6D-4F81-9E9E-B027384D0BD6}"/>
          </ac:spMkLst>
        </pc:spChg>
        <pc:spChg chg="add del">
          <ac:chgData name="Maya Safa" userId="S::msafa@simplonformations.onmicrosoft.com::8df2c6bd-0ff7-4ddd-92eb-5916c8d67287" providerId="AD" clId="Web-{BC606800-E34A-4C7A-8564-80F7D5A01AE5}" dt="2020-12-21T18:17:08.749" v="1072"/>
          <ac:spMkLst>
            <pc:docMk/>
            <pc:sldMk cId="3083722609" sldId="289"/>
            <ac:spMk id="41" creationId="{A580F890-B085-4E95-96AA-55AEBEC5CE6E}"/>
          </ac:spMkLst>
        </pc:spChg>
        <pc:spChg chg="add del">
          <ac:chgData name="Maya Safa" userId="S::msafa@simplonformations.onmicrosoft.com::8df2c6bd-0ff7-4ddd-92eb-5916c8d67287" providerId="AD" clId="Web-{BC606800-E34A-4C7A-8564-80F7D5A01AE5}" dt="2020-12-21T18:17:29.249" v="1076"/>
          <ac:spMkLst>
            <pc:docMk/>
            <pc:sldMk cId="3083722609" sldId="289"/>
            <ac:spMk id="42" creationId="{2B566528-1B12-4246-9431-5C2D7D081168}"/>
          </ac:spMkLst>
        </pc:spChg>
        <pc:spChg chg="add del">
          <ac:chgData name="Maya Safa" userId="S::msafa@simplonformations.onmicrosoft.com::8df2c6bd-0ff7-4ddd-92eb-5916c8d67287" providerId="AD" clId="Web-{BC606800-E34A-4C7A-8564-80F7D5A01AE5}" dt="2020-12-21T18:17:08.749" v="1072"/>
          <ac:spMkLst>
            <pc:docMk/>
            <pc:sldMk cId="3083722609" sldId="289"/>
            <ac:spMk id="43" creationId="{D3F51FEB-38FB-4F6C-9F7B-2F2AFAB65463}"/>
          </ac:spMkLst>
        </pc:spChg>
        <pc:spChg chg="add del">
          <ac:chgData name="Maya Safa" userId="S::msafa@simplonformations.onmicrosoft.com::8df2c6bd-0ff7-4ddd-92eb-5916c8d67287" providerId="AD" clId="Web-{BC606800-E34A-4C7A-8564-80F7D5A01AE5}" dt="2020-12-21T18:17:29.249" v="1076"/>
          <ac:spMkLst>
            <pc:docMk/>
            <pc:sldMk cId="3083722609" sldId="289"/>
            <ac:spMk id="44" creationId="{2E80C965-DB6D-4F81-9E9E-B027384D0BD6}"/>
          </ac:spMkLst>
        </pc:spChg>
        <pc:spChg chg="add del">
          <ac:chgData name="Maya Safa" userId="S::msafa@simplonformations.onmicrosoft.com::8df2c6bd-0ff7-4ddd-92eb-5916c8d67287" providerId="AD" clId="Web-{BC606800-E34A-4C7A-8564-80F7D5A01AE5}" dt="2020-12-21T18:17:08.749" v="1072"/>
          <ac:spMkLst>
            <pc:docMk/>
            <pc:sldMk cId="3083722609" sldId="289"/>
            <ac:spMk id="45" creationId="{1E547BA6-BAE0-43BB-A7CA-60F69CE252F0}"/>
          </ac:spMkLst>
        </pc:spChg>
        <pc:spChg chg="add del">
          <ac:chgData name="Maya Safa" userId="S::msafa@simplonformations.onmicrosoft.com::8df2c6bd-0ff7-4ddd-92eb-5916c8d67287" providerId="AD" clId="Web-{BC606800-E34A-4C7A-8564-80F7D5A01AE5}" dt="2020-12-21T18:17:29.249" v="1076"/>
          <ac:spMkLst>
            <pc:docMk/>
            <pc:sldMk cId="3083722609" sldId="289"/>
            <ac:spMk id="46" creationId="{A580F890-B085-4E95-96AA-55AEBEC5CE6E}"/>
          </ac:spMkLst>
        </pc:spChg>
        <pc:spChg chg="add del">
          <ac:chgData name="Maya Safa" userId="S::msafa@simplonformations.onmicrosoft.com::8df2c6bd-0ff7-4ddd-92eb-5916c8d67287" providerId="AD" clId="Web-{BC606800-E34A-4C7A-8564-80F7D5A01AE5}" dt="2020-12-21T18:17:29.249" v="1076"/>
          <ac:spMkLst>
            <pc:docMk/>
            <pc:sldMk cId="3083722609" sldId="289"/>
            <ac:spMk id="47" creationId="{D3F51FEB-38FB-4F6C-9F7B-2F2AFAB65463}"/>
          </ac:spMkLst>
        </pc:spChg>
        <pc:spChg chg="add del">
          <ac:chgData name="Maya Safa" userId="S::msafa@simplonformations.onmicrosoft.com::8df2c6bd-0ff7-4ddd-92eb-5916c8d67287" providerId="AD" clId="Web-{BC606800-E34A-4C7A-8564-80F7D5A01AE5}" dt="2020-12-21T18:17:29.249" v="1076"/>
          <ac:spMkLst>
            <pc:docMk/>
            <pc:sldMk cId="3083722609" sldId="289"/>
            <ac:spMk id="48" creationId="{1E547BA6-BAE0-43BB-A7CA-60F69CE252F0}"/>
          </ac:spMkLst>
        </pc:spChg>
        <pc:spChg chg="add del">
          <ac:chgData name="Maya Safa" userId="S::msafa@simplonformations.onmicrosoft.com::8df2c6bd-0ff7-4ddd-92eb-5916c8d67287" providerId="AD" clId="Web-{BC606800-E34A-4C7A-8564-80F7D5A01AE5}" dt="2020-12-21T18:17:39.062" v="1080"/>
          <ac:spMkLst>
            <pc:docMk/>
            <pc:sldMk cId="3083722609" sldId="289"/>
            <ac:spMk id="51" creationId="{6D19922F-AD68-4E94-85E8-0AA44A1B1AFC}"/>
          </ac:spMkLst>
        </pc:spChg>
        <pc:spChg chg="add">
          <ac:chgData name="Maya Safa" userId="S::msafa@simplonformations.onmicrosoft.com::8df2c6bd-0ff7-4ddd-92eb-5916c8d67287" providerId="AD" clId="Web-{BC606800-E34A-4C7A-8564-80F7D5A01AE5}" dt="2020-12-21T18:17:39.109" v="1081"/>
          <ac:spMkLst>
            <pc:docMk/>
            <pc:sldMk cId="3083722609" sldId="289"/>
            <ac:spMk id="53" creationId="{37E32B78-23DD-4E77-8B9C-7779E3BF20C2}"/>
          </ac:spMkLst>
        </pc:spChg>
        <pc:graphicFrameChg chg="add del">
          <ac:chgData name="Maya Safa" userId="S::msafa@simplonformations.onmicrosoft.com::8df2c6bd-0ff7-4ddd-92eb-5916c8d67287" providerId="AD" clId="Web-{BC606800-E34A-4C7A-8564-80F7D5A01AE5}" dt="2020-12-21T18:16:26.857" v="1068"/>
          <ac:graphicFrameMkLst>
            <pc:docMk/>
            <pc:sldMk cId="3083722609" sldId="289"/>
            <ac:graphicFrameMk id="33" creationId="{E1673D4E-7386-4E76-ACE4-186A69A2F8BA}"/>
          </ac:graphicFrameMkLst>
        </pc:graphicFrameChg>
        <pc:graphicFrameChg chg="add del">
          <ac:chgData name="Maya Safa" userId="S::msafa@simplonformations.onmicrosoft.com::8df2c6bd-0ff7-4ddd-92eb-5916c8d67287" providerId="AD" clId="Web-{BC606800-E34A-4C7A-8564-80F7D5A01AE5}" dt="2020-12-21T18:16:45.733" v="1070"/>
          <ac:graphicFrameMkLst>
            <pc:docMk/>
            <pc:sldMk cId="3083722609" sldId="289"/>
            <ac:graphicFrameMk id="34" creationId="{9C465573-3D5B-44D8-BA06-8AF308ECD4F0}"/>
          </ac:graphicFrameMkLst>
        </pc:graphicFrameChg>
        <pc:graphicFrameChg chg="add del">
          <ac:chgData name="Maya Safa" userId="S::msafa@simplonformations.onmicrosoft.com::8df2c6bd-0ff7-4ddd-92eb-5916c8d67287" providerId="AD" clId="Web-{BC606800-E34A-4C7A-8564-80F7D5A01AE5}" dt="2020-12-21T18:17:08.749" v="1072"/>
          <ac:graphicFrameMkLst>
            <pc:docMk/>
            <pc:sldMk cId="3083722609" sldId="289"/>
            <ac:graphicFrameMk id="36" creationId="{EBC5331A-1D9D-4901-856B-E9D3C503F21E}"/>
          </ac:graphicFrameMkLst>
        </pc:graphicFrameChg>
        <pc:graphicFrameChg chg="add del">
          <ac:chgData name="Maya Safa" userId="S::msafa@simplonformations.onmicrosoft.com::8df2c6bd-0ff7-4ddd-92eb-5916c8d67287" providerId="AD" clId="Web-{BC606800-E34A-4C7A-8564-80F7D5A01AE5}" dt="2020-12-21T18:17:14.436" v="1074"/>
          <ac:graphicFrameMkLst>
            <pc:docMk/>
            <pc:sldMk cId="3083722609" sldId="289"/>
            <ac:graphicFrameMk id="40" creationId="{E1673D4E-7386-4E76-ACE4-186A69A2F8BA}"/>
          </ac:graphicFrameMkLst>
        </pc:graphicFrameChg>
        <pc:graphicFrameChg chg="add del">
          <ac:chgData name="Maya Safa" userId="S::msafa@simplonformations.onmicrosoft.com::8df2c6bd-0ff7-4ddd-92eb-5916c8d67287" providerId="AD" clId="Web-{BC606800-E34A-4C7A-8564-80F7D5A01AE5}" dt="2020-12-21T18:17:29.249" v="1076"/>
          <ac:graphicFrameMkLst>
            <pc:docMk/>
            <pc:sldMk cId="3083722609" sldId="289"/>
            <ac:graphicFrameMk id="49" creationId="{EBC5331A-1D9D-4901-856B-E9D3C503F21E}"/>
          </ac:graphicFrameMkLst>
        </pc:graphicFrameChg>
        <pc:graphicFrameChg chg="add del">
          <ac:chgData name="Maya Safa" userId="S::msafa@simplonformations.onmicrosoft.com::8df2c6bd-0ff7-4ddd-92eb-5916c8d67287" providerId="AD" clId="Web-{BC606800-E34A-4C7A-8564-80F7D5A01AE5}" dt="2020-12-21T18:17:32.921" v="1078"/>
          <ac:graphicFrameMkLst>
            <pc:docMk/>
            <pc:sldMk cId="3083722609" sldId="289"/>
            <ac:graphicFrameMk id="50" creationId="{959E059D-4B96-49FB-B2F8-12BA016CC236}"/>
          </ac:graphicFrameMkLst>
        </pc:graphicFrameChg>
        <pc:graphicFrameChg chg="add del">
          <ac:chgData name="Maya Safa" userId="S::msafa@simplonformations.onmicrosoft.com::8df2c6bd-0ff7-4ddd-92eb-5916c8d67287" providerId="AD" clId="Web-{BC606800-E34A-4C7A-8564-80F7D5A01AE5}" dt="2020-12-21T18:17:39.062" v="1080"/>
          <ac:graphicFrameMkLst>
            <pc:docMk/>
            <pc:sldMk cId="3083722609" sldId="289"/>
            <ac:graphicFrameMk id="52" creationId="{3F3DC895-1C7C-4124-869A-5E860F449428}"/>
          </ac:graphicFrameMkLst>
        </pc:graphicFrameChg>
        <pc:graphicFrameChg chg="add">
          <ac:chgData name="Maya Safa" userId="S::msafa@simplonformations.onmicrosoft.com::8df2c6bd-0ff7-4ddd-92eb-5916c8d67287" providerId="AD" clId="Web-{BC606800-E34A-4C7A-8564-80F7D5A01AE5}" dt="2020-12-21T18:17:39.109" v="1081"/>
          <ac:graphicFrameMkLst>
            <pc:docMk/>
            <pc:sldMk cId="3083722609" sldId="289"/>
            <ac:graphicFrameMk id="54" creationId="{E1673D4E-7386-4E76-ACE4-186A69A2F8BA}"/>
          </ac:graphicFrameMkLst>
        </pc:graphicFrameChg>
      </pc:sldChg>
    </pc:docChg>
  </pc:docChgLst>
  <pc:docChgLst>
    <pc:chgData name="Quentin Vautier" userId="S::qvautier@simplonformations.onmicrosoft.com::956ff3dd-18fe-40df-87a8-8a19a7ce9b4f" providerId="AD" clId="Web-{E1F33AC3-83C1-444A-8D2E-8DB8B2461EC2}"/>
    <pc:docChg chg="addSld modSld">
      <pc:chgData name="Quentin Vautier" userId="S::qvautier@simplonformations.onmicrosoft.com::956ff3dd-18fe-40df-87a8-8a19a7ce9b4f" providerId="AD" clId="Web-{E1F33AC3-83C1-444A-8D2E-8DB8B2461EC2}" dt="2020-12-21T14:16:07.970" v="432" actId="1076"/>
      <pc:docMkLst>
        <pc:docMk/>
      </pc:docMkLst>
      <pc:sldChg chg="modSp">
        <pc:chgData name="Quentin Vautier" userId="S::qvautier@simplonformations.onmicrosoft.com::956ff3dd-18fe-40df-87a8-8a19a7ce9b4f" providerId="AD" clId="Web-{E1F33AC3-83C1-444A-8D2E-8DB8B2461EC2}" dt="2020-12-21T13:45:15.329" v="133" actId="20577"/>
        <pc:sldMkLst>
          <pc:docMk/>
          <pc:sldMk cId="109857222" sldId="256"/>
        </pc:sldMkLst>
        <pc:spChg chg="mod">
          <ac:chgData name="Quentin Vautier" userId="S::qvautier@simplonformations.onmicrosoft.com::956ff3dd-18fe-40df-87a8-8a19a7ce9b4f" providerId="AD" clId="Web-{E1F33AC3-83C1-444A-8D2E-8DB8B2461EC2}" dt="2020-12-21T13:44:57.391" v="90" actId="20577"/>
          <ac:spMkLst>
            <pc:docMk/>
            <pc:sldMk cId="109857222" sldId="256"/>
            <ac:spMk id="2" creationId="{00000000-0000-0000-0000-000000000000}"/>
          </ac:spMkLst>
        </pc:spChg>
        <pc:spChg chg="mod">
          <ac:chgData name="Quentin Vautier" userId="S::qvautier@simplonformations.onmicrosoft.com::956ff3dd-18fe-40df-87a8-8a19a7ce9b4f" providerId="AD" clId="Web-{E1F33AC3-83C1-444A-8D2E-8DB8B2461EC2}" dt="2020-12-21T13:45:15.329" v="133" actId="20577"/>
          <ac:spMkLst>
            <pc:docMk/>
            <pc:sldMk cId="109857222" sldId="256"/>
            <ac:spMk id="3" creationId="{00000000-0000-0000-0000-000000000000}"/>
          </ac:spMkLst>
        </pc:spChg>
      </pc:sldChg>
      <pc:sldChg chg="modSp">
        <pc:chgData name="Quentin Vautier" userId="S::qvautier@simplonformations.onmicrosoft.com::956ff3dd-18fe-40df-87a8-8a19a7ce9b4f" providerId="AD" clId="Web-{E1F33AC3-83C1-444A-8D2E-8DB8B2461EC2}" dt="2020-12-21T13:46:19.456" v="138" actId="20577"/>
        <pc:sldMkLst>
          <pc:docMk/>
          <pc:sldMk cId="3263827735" sldId="257"/>
        </pc:sldMkLst>
        <pc:spChg chg="mod">
          <ac:chgData name="Quentin Vautier" userId="S::qvautier@simplonformations.onmicrosoft.com::956ff3dd-18fe-40df-87a8-8a19a7ce9b4f" providerId="AD" clId="Web-{E1F33AC3-83C1-444A-8D2E-8DB8B2461EC2}" dt="2020-12-21T13:46:19.456" v="138" actId="20577"/>
          <ac:spMkLst>
            <pc:docMk/>
            <pc:sldMk cId="3263827735" sldId="257"/>
            <ac:spMk id="3" creationId="{8A78D94A-DFD3-4772-ADE7-74EA7C49CF1C}"/>
          </ac:spMkLst>
        </pc:spChg>
      </pc:sldChg>
      <pc:sldChg chg="addSp delSp modSp new">
        <pc:chgData name="Quentin Vautier" userId="S::qvautier@simplonformations.onmicrosoft.com::956ff3dd-18fe-40df-87a8-8a19a7ce9b4f" providerId="AD" clId="Web-{E1F33AC3-83C1-444A-8D2E-8DB8B2461EC2}" dt="2020-12-21T13:56:14.486" v="345" actId="1076"/>
        <pc:sldMkLst>
          <pc:docMk/>
          <pc:sldMk cId="1420301243" sldId="258"/>
        </pc:sldMkLst>
        <pc:spChg chg="mod">
          <ac:chgData name="Quentin Vautier" userId="S::qvautier@simplonformations.onmicrosoft.com::956ff3dd-18fe-40df-87a8-8a19a7ce9b4f" providerId="AD" clId="Web-{E1F33AC3-83C1-444A-8D2E-8DB8B2461EC2}" dt="2020-12-21T13:44:09.421" v="8" actId="20577"/>
          <ac:spMkLst>
            <pc:docMk/>
            <pc:sldMk cId="1420301243" sldId="258"/>
            <ac:spMk id="2" creationId="{37BE2F54-8797-4AB1-ABCA-893024BCE83A}"/>
          </ac:spMkLst>
        </pc:spChg>
        <pc:spChg chg="del mod">
          <ac:chgData name="Quentin Vautier" userId="S::qvautier@simplonformations.onmicrosoft.com::956ff3dd-18fe-40df-87a8-8a19a7ce9b4f" providerId="AD" clId="Web-{E1F33AC3-83C1-444A-8D2E-8DB8B2461EC2}" dt="2020-12-21T13:48:13.584" v="140"/>
          <ac:spMkLst>
            <pc:docMk/>
            <pc:sldMk cId="1420301243" sldId="258"/>
            <ac:spMk id="3" creationId="{2DE8F349-7B85-4DDF-B510-E969C2BB758D}"/>
          </ac:spMkLst>
        </pc:spChg>
        <pc:spChg chg="mod">
          <ac:chgData name="Quentin Vautier" userId="S::qvautier@simplonformations.onmicrosoft.com::956ff3dd-18fe-40df-87a8-8a19a7ce9b4f" providerId="AD" clId="Web-{E1F33AC3-83C1-444A-8D2E-8DB8B2461EC2}" dt="2020-12-21T13:55:19.969" v="308" actId="20577"/>
          <ac:spMkLst>
            <pc:docMk/>
            <pc:sldMk cId="1420301243" sldId="258"/>
            <ac:spMk id="5" creationId="{572C1AFE-6849-49EB-9C16-16B820BF466B}"/>
          </ac:spMkLst>
        </pc:spChg>
        <pc:spChg chg="add del mod">
          <ac:chgData name="Quentin Vautier" userId="S::qvautier@simplonformations.onmicrosoft.com::956ff3dd-18fe-40df-87a8-8a19a7ce9b4f" providerId="AD" clId="Web-{E1F33AC3-83C1-444A-8D2E-8DB8B2461EC2}" dt="2020-12-21T13:53:08.200" v="150"/>
          <ac:spMkLst>
            <pc:docMk/>
            <pc:sldMk cId="1420301243" sldId="258"/>
            <ac:spMk id="7" creationId="{F812AD9E-B904-4D20-8667-636B4DE0FC54}"/>
          </ac:spMkLst>
        </pc:spChg>
        <pc:spChg chg="add mod">
          <ac:chgData name="Quentin Vautier" userId="S::qvautier@simplonformations.onmicrosoft.com::956ff3dd-18fe-40df-87a8-8a19a7ce9b4f" providerId="AD" clId="Web-{E1F33AC3-83C1-444A-8D2E-8DB8B2461EC2}" dt="2020-12-21T13:56:14.486" v="345" actId="1076"/>
          <ac:spMkLst>
            <pc:docMk/>
            <pc:sldMk cId="1420301243" sldId="258"/>
            <ac:spMk id="9" creationId="{7B59F868-4BF4-406F-8CFA-04FA6623E020}"/>
          </ac:spMkLst>
        </pc:spChg>
        <pc:picChg chg="add del mod ord">
          <ac:chgData name="Quentin Vautier" userId="S::qvautier@simplonformations.onmicrosoft.com::956ff3dd-18fe-40df-87a8-8a19a7ce9b4f" providerId="AD" clId="Web-{E1F33AC3-83C1-444A-8D2E-8DB8B2461EC2}" dt="2020-12-21T13:53:05.450" v="149"/>
          <ac:picMkLst>
            <pc:docMk/>
            <pc:sldMk cId="1420301243" sldId="258"/>
            <ac:picMk id="4" creationId="{73C0360F-DA00-4382-9D9B-5AB19FA39495}"/>
          </ac:picMkLst>
        </pc:picChg>
        <pc:picChg chg="add mod ord">
          <ac:chgData name="Quentin Vautier" userId="S::qvautier@simplonformations.onmicrosoft.com::956ff3dd-18fe-40df-87a8-8a19a7ce9b4f" providerId="AD" clId="Web-{E1F33AC3-83C1-444A-8D2E-8DB8B2461EC2}" dt="2020-12-21T13:54:49.109" v="222" actId="1076"/>
          <ac:picMkLst>
            <pc:docMk/>
            <pc:sldMk cId="1420301243" sldId="258"/>
            <ac:picMk id="8" creationId="{CEF76FCC-F545-46CD-A102-8684B24EA31C}"/>
          </ac:picMkLst>
        </pc:picChg>
      </pc:sldChg>
      <pc:sldChg chg="modSp new">
        <pc:chgData name="Quentin Vautier" userId="S::qvautier@simplonformations.onmicrosoft.com::956ff3dd-18fe-40df-87a8-8a19a7ce9b4f" providerId="AD" clId="Web-{E1F33AC3-83C1-444A-8D2E-8DB8B2461EC2}" dt="2020-12-21T13:44:29.031" v="25" actId="20577"/>
        <pc:sldMkLst>
          <pc:docMk/>
          <pc:sldMk cId="2950622848" sldId="259"/>
        </pc:sldMkLst>
        <pc:spChg chg="mod">
          <ac:chgData name="Quentin Vautier" userId="S::qvautier@simplonformations.onmicrosoft.com::956ff3dd-18fe-40df-87a8-8a19a7ce9b4f" providerId="AD" clId="Web-{E1F33AC3-83C1-444A-8D2E-8DB8B2461EC2}" dt="2020-12-21T13:44:29.031" v="25" actId="20577"/>
          <ac:spMkLst>
            <pc:docMk/>
            <pc:sldMk cId="2950622848" sldId="259"/>
            <ac:spMk id="2" creationId="{723B4EC7-BCE2-4D5D-910C-EEC5A51C9AF7}"/>
          </ac:spMkLst>
        </pc:spChg>
      </pc:sldChg>
      <pc:sldChg chg="addSp delSp modSp new">
        <pc:chgData name="Quentin Vautier" userId="S::qvautier@simplonformations.onmicrosoft.com::956ff3dd-18fe-40df-87a8-8a19a7ce9b4f" providerId="AD" clId="Web-{E1F33AC3-83C1-444A-8D2E-8DB8B2461EC2}" dt="2020-12-21T13:58:04.646" v="348" actId="1076"/>
        <pc:sldMkLst>
          <pc:docMk/>
          <pc:sldMk cId="3213750290" sldId="260"/>
        </pc:sldMkLst>
        <pc:spChg chg="del">
          <ac:chgData name="Quentin Vautier" userId="S::qvautier@simplonformations.onmicrosoft.com::956ff3dd-18fe-40df-87a8-8a19a7ce9b4f" providerId="AD" clId="Web-{E1F33AC3-83C1-444A-8D2E-8DB8B2461EC2}" dt="2020-12-21T13:57:48.051" v="347"/>
          <ac:spMkLst>
            <pc:docMk/>
            <pc:sldMk cId="3213750290" sldId="260"/>
            <ac:spMk id="3" creationId="{283EEED5-9946-4CC0-8B72-F25C3A11F6C2}"/>
          </ac:spMkLst>
        </pc:spChg>
        <pc:picChg chg="add mod ord">
          <ac:chgData name="Quentin Vautier" userId="S::qvautier@simplonformations.onmicrosoft.com::956ff3dd-18fe-40df-87a8-8a19a7ce9b4f" providerId="AD" clId="Web-{E1F33AC3-83C1-444A-8D2E-8DB8B2461EC2}" dt="2020-12-21T13:58:04.646" v="348" actId="1076"/>
          <ac:picMkLst>
            <pc:docMk/>
            <pc:sldMk cId="3213750290" sldId="260"/>
            <ac:picMk id="4" creationId="{362353BD-89F4-447B-BEDC-3130C2FC1A3B}"/>
          </ac:picMkLst>
        </pc:picChg>
      </pc:sldChg>
      <pc:sldChg chg="addSp delSp modSp new">
        <pc:chgData name="Quentin Vautier" userId="S::qvautier@simplonformations.onmicrosoft.com::956ff3dd-18fe-40df-87a8-8a19a7ce9b4f" providerId="AD" clId="Web-{E1F33AC3-83C1-444A-8D2E-8DB8B2461EC2}" dt="2020-12-21T14:13:54.139" v="360" actId="1076"/>
        <pc:sldMkLst>
          <pc:docMk/>
          <pc:sldMk cId="1836517815" sldId="261"/>
        </pc:sldMkLst>
        <pc:spChg chg="del">
          <ac:chgData name="Quentin Vautier" userId="S::qvautier@simplonformations.onmicrosoft.com::956ff3dd-18fe-40df-87a8-8a19a7ce9b4f" providerId="AD" clId="Web-{E1F33AC3-83C1-444A-8D2E-8DB8B2461EC2}" dt="2020-12-21T14:10:41.837" v="350"/>
          <ac:spMkLst>
            <pc:docMk/>
            <pc:sldMk cId="1836517815" sldId="261"/>
            <ac:spMk id="3" creationId="{875F9C11-12BB-4D99-B56B-6991D5157B93}"/>
          </ac:spMkLst>
        </pc:spChg>
        <pc:picChg chg="add mod ord">
          <ac:chgData name="Quentin Vautier" userId="S::qvautier@simplonformations.onmicrosoft.com::956ff3dd-18fe-40df-87a8-8a19a7ce9b4f" providerId="AD" clId="Web-{E1F33AC3-83C1-444A-8D2E-8DB8B2461EC2}" dt="2020-12-21T14:10:51.400" v="351" actId="1076"/>
          <ac:picMkLst>
            <pc:docMk/>
            <pc:sldMk cId="1836517815" sldId="261"/>
            <ac:picMk id="4" creationId="{2DED2740-ED1B-4339-8C18-130CD6A7496B}"/>
          </ac:picMkLst>
        </pc:picChg>
        <pc:picChg chg="add mod">
          <ac:chgData name="Quentin Vautier" userId="S::qvautier@simplonformations.onmicrosoft.com::956ff3dd-18fe-40df-87a8-8a19a7ce9b4f" providerId="AD" clId="Web-{E1F33AC3-83C1-444A-8D2E-8DB8B2461EC2}" dt="2020-12-21T14:13:51.701" v="359" actId="1076"/>
          <ac:picMkLst>
            <pc:docMk/>
            <pc:sldMk cId="1836517815" sldId="261"/>
            <ac:picMk id="5" creationId="{11D6C178-3679-47ED-8DE9-11862D9D03E6}"/>
          </ac:picMkLst>
        </pc:picChg>
        <pc:picChg chg="add mod">
          <ac:chgData name="Quentin Vautier" userId="S::qvautier@simplonformations.onmicrosoft.com::956ff3dd-18fe-40df-87a8-8a19a7ce9b4f" providerId="AD" clId="Web-{E1F33AC3-83C1-444A-8D2E-8DB8B2461EC2}" dt="2020-12-21T14:13:54.139" v="360" actId="1076"/>
          <ac:picMkLst>
            <pc:docMk/>
            <pc:sldMk cId="1836517815" sldId="261"/>
            <ac:picMk id="6" creationId="{83B4F6FB-DA08-4D15-989F-268B2B95549C}"/>
          </ac:picMkLst>
        </pc:picChg>
      </pc:sldChg>
      <pc:sldChg chg="addSp delSp modSp new">
        <pc:chgData name="Quentin Vautier" userId="S::qvautier@simplonformations.onmicrosoft.com::956ff3dd-18fe-40df-87a8-8a19a7ce9b4f" providerId="AD" clId="Web-{E1F33AC3-83C1-444A-8D2E-8DB8B2461EC2}" dt="2020-12-21T14:16:07.970" v="432" actId="1076"/>
        <pc:sldMkLst>
          <pc:docMk/>
          <pc:sldMk cId="3181054992" sldId="262"/>
        </pc:sldMkLst>
        <pc:spChg chg="mod">
          <ac:chgData name="Quentin Vautier" userId="S::qvautier@simplonformations.onmicrosoft.com::956ff3dd-18fe-40df-87a8-8a19a7ce9b4f" providerId="AD" clId="Web-{E1F33AC3-83C1-444A-8D2E-8DB8B2461EC2}" dt="2020-12-21T14:16:04.736" v="430" actId="20577"/>
          <ac:spMkLst>
            <pc:docMk/>
            <pc:sldMk cId="3181054992" sldId="262"/>
            <ac:spMk id="2" creationId="{2AB7F1B4-400E-4E1A-B212-8B19177DE6CE}"/>
          </ac:spMkLst>
        </pc:spChg>
        <pc:spChg chg="del">
          <ac:chgData name="Quentin Vautier" userId="S::qvautier@simplonformations.onmicrosoft.com::956ff3dd-18fe-40df-87a8-8a19a7ce9b4f" providerId="AD" clId="Web-{E1F33AC3-83C1-444A-8D2E-8DB8B2461EC2}" dt="2020-12-21T14:14:47.093" v="362"/>
          <ac:spMkLst>
            <pc:docMk/>
            <pc:sldMk cId="3181054992" sldId="262"/>
            <ac:spMk id="3" creationId="{4B867556-943E-461F-BD57-0C49430A6CB7}"/>
          </ac:spMkLst>
        </pc:spChg>
        <pc:picChg chg="add mod ord">
          <ac:chgData name="Quentin Vautier" userId="S::qvautier@simplonformations.onmicrosoft.com::956ff3dd-18fe-40df-87a8-8a19a7ce9b4f" providerId="AD" clId="Web-{E1F33AC3-83C1-444A-8D2E-8DB8B2461EC2}" dt="2020-12-21T14:16:07.970" v="432" actId="1076"/>
          <ac:picMkLst>
            <pc:docMk/>
            <pc:sldMk cId="3181054992" sldId="262"/>
            <ac:picMk id="4" creationId="{2E6B8C48-1980-49EA-9822-4289348CD6E8}"/>
          </ac:picMkLst>
        </pc:picChg>
      </pc:sldChg>
    </pc:docChg>
  </pc:docChgLst>
  <pc:docChgLst>
    <pc:chgData name="Quentin Vautier" userId="S::qvautier@simplonformations.onmicrosoft.com::956ff3dd-18fe-40df-87a8-8a19a7ce9b4f" providerId="AD" clId="Web-{5DEB10BE-BE0B-4CF4-8CCE-CDB2B26BC147}"/>
    <pc:docChg chg="addSld modSld">
      <pc:chgData name="Quentin Vautier" userId="S::qvautier@simplonformations.onmicrosoft.com::956ff3dd-18fe-40df-87a8-8a19a7ce9b4f" providerId="AD" clId="Web-{5DEB10BE-BE0B-4CF4-8CCE-CDB2B26BC147}" dt="2020-12-21T15:50:00.352" v="13"/>
      <pc:docMkLst>
        <pc:docMk/>
      </pc:docMkLst>
      <pc:sldChg chg="addSp delSp modSp">
        <pc:chgData name="Quentin Vautier" userId="S::qvautier@simplonformations.onmicrosoft.com::956ff3dd-18fe-40df-87a8-8a19a7ce9b4f" providerId="AD" clId="Web-{5DEB10BE-BE0B-4CF4-8CCE-CDB2B26BC147}" dt="2020-12-21T15:49:50.648" v="11" actId="1076"/>
        <pc:sldMkLst>
          <pc:docMk/>
          <pc:sldMk cId="484545786" sldId="272"/>
        </pc:sldMkLst>
        <pc:picChg chg="add del mod">
          <ac:chgData name="Quentin Vautier" userId="S::qvautier@simplonformations.onmicrosoft.com::956ff3dd-18fe-40df-87a8-8a19a7ce9b4f" providerId="AD" clId="Web-{5DEB10BE-BE0B-4CF4-8CCE-CDB2B26BC147}" dt="2020-12-21T15:49:49.117" v="10"/>
          <ac:picMkLst>
            <pc:docMk/>
            <pc:sldMk cId="484545786" sldId="272"/>
            <ac:picMk id="3" creationId="{76DE7EEF-EA33-4633-AD60-73CD788FCE4E}"/>
          </ac:picMkLst>
        </pc:picChg>
        <pc:picChg chg="mod">
          <ac:chgData name="Quentin Vautier" userId="S::qvautier@simplonformations.onmicrosoft.com::956ff3dd-18fe-40df-87a8-8a19a7ce9b4f" providerId="AD" clId="Web-{5DEB10BE-BE0B-4CF4-8CCE-CDB2B26BC147}" dt="2020-12-21T15:49:50.648" v="11" actId="1076"/>
          <ac:picMkLst>
            <pc:docMk/>
            <pc:sldMk cId="484545786" sldId="272"/>
            <ac:picMk id="8" creationId="{563F15C0-54D8-4816-9FA3-F43E3E20FF40}"/>
          </ac:picMkLst>
        </pc:picChg>
      </pc:sldChg>
      <pc:sldChg chg="addSp delSp modSp new">
        <pc:chgData name="Quentin Vautier" userId="S::qvautier@simplonformations.onmicrosoft.com::956ff3dd-18fe-40df-87a8-8a19a7ce9b4f" providerId="AD" clId="Web-{5DEB10BE-BE0B-4CF4-8CCE-CDB2B26BC147}" dt="2020-12-21T15:50:00.352" v="13"/>
        <pc:sldMkLst>
          <pc:docMk/>
          <pc:sldMk cId="3031811045" sldId="273"/>
        </pc:sldMkLst>
        <pc:spChg chg="del">
          <ac:chgData name="Quentin Vautier" userId="S::qvautier@simplonformations.onmicrosoft.com::956ff3dd-18fe-40df-87a8-8a19a7ce9b4f" providerId="AD" clId="Web-{5DEB10BE-BE0B-4CF4-8CCE-CDB2B26BC147}" dt="2020-12-21T15:50:00.352" v="13"/>
          <ac:spMkLst>
            <pc:docMk/>
            <pc:sldMk cId="3031811045" sldId="273"/>
            <ac:spMk id="3" creationId="{BA4E16B7-32FF-4FCC-A8F3-72574EF204FF}"/>
          </ac:spMkLst>
        </pc:spChg>
        <pc:picChg chg="add mod ord">
          <ac:chgData name="Quentin Vautier" userId="S::qvautier@simplonformations.onmicrosoft.com::956ff3dd-18fe-40df-87a8-8a19a7ce9b4f" providerId="AD" clId="Web-{5DEB10BE-BE0B-4CF4-8CCE-CDB2B26BC147}" dt="2020-12-21T15:50:00.352" v="13"/>
          <ac:picMkLst>
            <pc:docMk/>
            <pc:sldMk cId="3031811045" sldId="273"/>
            <ac:picMk id="4" creationId="{69F87BAD-B13D-4B1D-9381-AFB05F0D2C9B}"/>
          </ac:picMkLst>
        </pc:picChg>
      </pc:sldChg>
    </pc:docChg>
  </pc:docChgLst>
  <pc:docChgLst>
    <pc:chgData name="Quentin Vautier" userId="S::qvautier@simplonformations.onmicrosoft.com::956ff3dd-18fe-40df-87a8-8a19a7ce9b4f" providerId="AD" clId="Web-{D867AA3F-541E-43AE-B2F2-F16F7B8CA193}"/>
    <pc:docChg chg="modSld">
      <pc:chgData name="Quentin Vautier" userId="S::qvautier@simplonformations.onmicrosoft.com::956ff3dd-18fe-40df-87a8-8a19a7ce9b4f" providerId="AD" clId="Web-{D867AA3F-541E-43AE-B2F2-F16F7B8CA193}" dt="2020-12-21T16:42:24.499" v="17" actId="20577"/>
      <pc:docMkLst>
        <pc:docMk/>
      </pc:docMkLst>
      <pc:sldChg chg="modSp">
        <pc:chgData name="Quentin Vautier" userId="S::qvautier@simplonformations.onmicrosoft.com::956ff3dd-18fe-40df-87a8-8a19a7ce9b4f" providerId="AD" clId="Web-{D867AA3F-541E-43AE-B2F2-F16F7B8CA193}" dt="2020-12-21T16:42:24.499" v="16" actId="20577"/>
        <pc:sldMkLst>
          <pc:docMk/>
          <pc:sldMk cId="4186221189" sldId="277"/>
        </pc:sldMkLst>
        <pc:spChg chg="mod">
          <ac:chgData name="Quentin Vautier" userId="S::qvautier@simplonformations.onmicrosoft.com::956ff3dd-18fe-40df-87a8-8a19a7ce9b4f" providerId="AD" clId="Web-{D867AA3F-541E-43AE-B2F2-F16F7B8CA193}" dt="2020-12-21T16:42:24.499" v="16" actId="20577"/>
          <ac:spMkLst>
            <pc:docMk/>
            <pc:sldMk cId="4186221189" sldId="277"/>
            <ac:spMk id="5" creationId="{7ECD643F-E4A1-4703-8D25-AF6E347F3F54}"/>
          </ac:spMkLst>
        </pc:spChg>
      </pc:sldChg>
    </pc:docChg>
  </pc:docChgLst>
  <pc:docChgLst>
    <pc:chgData name="Quentin Vautier" userId="S::qvautier@simplonformations.onmicrosoft.com::956ff3dd-18fe-40df-87a8-8a19a7ce9b4f" providerId="AD" clId="Web-{8F2C3AA9-E8A5-46B3-8CDB-D2089C63DA4F}"/>
    <pc:docChg chg="modSld">
      <pc:chgData name="Quentin Vautier" userId="S::qvautier@simplonformations.onmicrosoft.com::956ff3dd-18fe-40df-87a8-8a19a7ce9b4f" providerId="AD" clId="Web-{8F2C3AA9-E8A5-46B3-8CDB-D2089C63DA4F}" dt="2020-12-22T07:39:17.603" v="20" actId="20577"/>
      <pc:docMkLst>
        <pc:docMk/>
      </pc:docMkLst>
      <pc:sldChg chg="addSp delSp modSp">
        <pc:chgData name="Quentin Vautier" userId="S::qvautier@simplonformations.onmicrosoft.com::956ff3dd-18fe-40df-87a8-8a19a7ce9b4f" providerId="AD" clId="Web-{8F2C3AA9-E8A5-46B3-8CDB-D2089C63DA4F}" dt="2020-12-22T07:35:04.441" v="1"/>
        <pc:sldMkLst>
          <pc:docMk/>
          <pc:sldMk cId="1078201688" sldId="269"/>
        </pc:sldMkLst>
        <pc:spChg chg="add del mod">
          <ac:chgData name="Quentin Vautier" userId="S::qvautier@simplonformations.onmicrosoft.com::956ff3dd-18fe-40df-87a8-8a19a7ce9b4f" providerId="AD" clId="Web-{8F2C3AA9-E8A5-46B3-8CDB-D2089C63DA4F}" dt="2020-12-22T07:35:04.441" v="1"/>
          <ac:spMkLst>
            <pc:docMk/>
            <pc:sldMk cId="1078201688" sldId="269"/>
            <ac:spMk id="6" creationId="{A1F0F8BB-D4F7-49AD-A067-D9E61665DA29}"/>
          </ac:spMkLst>
        </pc:spChg>
        <pc:picChg chg="del">
          <ac:chgData name="Quentin Vautier" userId="S::qvautier@simplonformations.onmicrosoft.com::956ff3dd-18fe-40df-87a8-8a19a7ce9b4f" providerId="AD" clId="Web-{8F2C3AA9-E8A5-46B3-8CDB-D2089C63DA4F}" dt="2020-12-22T07:34:33.909" v="0"/>
          <ac:picMkLst>
            <pc:docMk/>
            <pc:sldMk cId="1078201688" sldId="269"/>
            <ac:picMk id="4" creationId="{9586D39D-425E-4C83-A92E-D735694C0164}"/>
          </ac:picMkLst>
        </pc:picChg>
        <pc:picChg chg="add mod ord">
          <ac:chgData name="Quentin Vautier" userId="S::qvautier@simplonformations.onmicrosoft.com::956ff3dd-18fe-40df-87a8-8a19a7ce9b4f" providerId="AD" clId="Web-{8F2C3AA9-E8A5-46B3-8CDB-D2089C63DA4F}" dt="2020-12-22T07:35:04.441" v="1"/>
          <ac:picMkLst>
            <pc:docMk/>
            <pc:sldMk cId="1078201688" sldId="269"/>
            <ac:picMk id="7" creationId="{E5B9F16E-1A4D-410F-8CF2-39694EE58818}"/>
          </ac:picMkLst>
        </pc:picChg>
      </pc:sldChg>
      <pc:sldChg chg="modSp">
        <pc:chgData name="Quentin Vautier" userId="S::qvautier@simplonformations.onmicrosoft.com::956ff3dd-18fe-40df-87a8-8a19a7ce9b4f" providerId="AD" clId="Web-{8F2C3AA9-E8A5-46B3-8CDB-D2089C63DA4F}" dt="2020-12-22T07:36:39.209" v="12" actId="20577"/>
        <pc:sldMkLst>
          <pc:docMk/>
          <pc:sldMk cId="1432703734" sldId="274"/>
        </pc:sldMkLst>
        <pc:spChg chg="mod">
          <ac:chgData name="Quentin Vautier" userId="S::qvautier@simplonformations.onmicrosoft.com::956ff3dd-18fe-40df-87a8-8a19a7ce9b4f" providerId="AD" clId="Web-{8F2C3AA9-E8A5-46B3-8CDB-D2089C63DA4F}" dt="2020-12-22T07:36:39.209" v="12" actId="20577"/>
          <ac:spMkLst>
            <pc:docMk/>
            <pc:sldMk cId="1432703734" sldId="274"/>
            <ac:spMk id="2" creationId="{883DC4AB-3FCD-4B5B-8793-8AEAECA90FD4}"/>
          </ac:spMkLst>
        </pc:spChg>
      </pc:sldChg>
      <pc:sldChg chg="addSp delSp modSp">
        <pc:chgData name="Quentin Vautier" userId="S::qvautier@simplonformations.onmicrosoft.com::956ff3dd-18fe-40df-87a8-8a19a7ce9b4f" providerId="AD" clId="Web-{8F2C3AA9-E8A5-46B3-8CDB-D2089C63DA4F}" dt="2020-12-22T07:36:23.693" v="3"/>
        <pc:sldMkLst>
          <pc:docMk/>
          <pc:sldMk cId="3240156321" sldId="276"/>
        </pc:sldMkLst>
        <pc:spChg chg="add del mod">
          <ac:chgData name="Quentin Vautier" userId="S::qvautier@simplonformations.onmicrosoft.com::956ff3dd-18fe-40df-87a8-8a19a7ce9b4f" providerId="AD" clId="Web-{8F2C3AA9-E8A5-46B3-8CDB-D2089C63DA4F}" dt="2020-12-22T07:36:23.693" v="3"/>
          <ac:spMkLst>
            <pc:docMk/>
            <pc:sldMk cId="3240156321" sldId="276"/>
            <ac:spMk id="5" creationId="{2A7FC536-8FE1-4078-B049-295C796EBCD4}"/>
          </ac:spMkLst>
        </pc:spChg>
        <pc:picChg chg="del">
          <ac:chgData name="Quentin Vautier" userId="S::qvautier@simplonformations.onmicrosoft.com::956ff3dd-18fe-40df-87a8-8a19a7ce9b4f" providerId="AD" clId="Web-{8F2C3AA9-E8A5-46B3-8CDB-D2089C63DA4F}" dt="2020-12-22T07:36:19.224" v="2"/>
          <ac:picMkLst>
            <pc:docMk/>
            <pc:sldMk cId="3240156321" sldId="276"/>
            <ac:picMk id="4" creationId="{A78CDC5D-B1AF-4113-AE3D-228CF2C39F56}"/>
          </ac:picMkLst>
        </pc:picChg>
        <pc:picChg chg="add mod ord">
          <ac:chgData name="Quentin Vautier" userId="S::qvautier@simplonformations.onmicrosoft.com::956ff3dd-18fe-40df-87a8-8a19a7ce9b4f" providerId="AD" clId="Web-{8F2C3AA9-E8A5-46B3-8CDB-D2089C63DA4F}" dt="2020-12-22T07:36:23.693" v="3"/>
          <ac:picMkLst>
            <pc:docMk/>
            <pc:sldMk cId="3240156321" sldId="276"/>
            <ac:picMk id="6" creationId="{7636F006-7B40-4F65-BFFC-E9D4D71E7B21}"/>
          </ac:picMkLst>
        </pc:picChg>
      </pc:sldChg>
      <pc:sldChg chg="addSp delSp modSp">
        <pc:chgData name="Quentin Vautier" userId="S::qvautier@simplonformations.onmicrosoft.com::956ff3dd-18fe-40df-87a8-8a19a7ce9b4f" providerId="AD" clId="Web-{8F2C3AA9-E8A5-46B3-8CDB-D2089C63DA4F}" dt="2020-12-22T07:39:17.415" v="18" actId="20577"/>
        <pc:sldMkLst>
          <pc:docMk/>
          <pc:sldMk cId="2025144474" sldId="283"/>
        </pc:sldMkLst>
        <pc:spChg chg="mod">
          <ac:chgData name="Quentin Vautier" userId="S::qvautier@simplonformations.onmicrosoft.com::956ff3dd-18fe-40df-87a8-8a19a7ce9b4f" providerId="AD" clId="Web-{8F2C3AA9-E8A5-46B3-8CDB-D2089C63DA4F}" dt="2020-12-22T07:39:17.415" v="18" actId="20577"/>
          <ac:spMkLst>
            <pc:docMk/>
            <pc:sldMk cId="2025144474" sldId="283"/>
            <ac:spMk id="2" creationId="{F4976685-8463-4965-8778-73807F7CC4FD}"/>
          </ac:spMkLst>
        </pc:spChg>
        <pc:spChg chg="add del mod">
          <ac:chgData name="Quentin Vautier" userId="S::qvautier@simplonformations.onmicrosoft.com::956ff3dd-18fe-40df-87a8-8a19a7ce9b4f" providerId="AD" clId="Web-{8F2C3AA9-E8A5-46B3-8CDB-D2089C63DA4F}" dt="2020-12-22T07:39:01.477" v="17"/>
          <ac:spMkLst>
            <pc:docMk/>
            <pc:sldMk cId="2025144474" sldId="283"/>
            <ac:spMk id="4" creationId="{EAB6F9B8-6365-4C57-8AAE-6ACF6E1306EB}"/>
          </ac:spMkLst>
        </pc:spChg>
        <pc:picChg chg="add mod ord">
          <ac:chgData name="Quentin Vautier" userId="S::qvautier@simplonformations.onmicrosoft.com::956ff3dd-18fe-40df-87a8-8a19a7ce9b4f" providerId="AD" clId="Web-{8F2C3AA9-E8A5-46B3-8CDB-D2089C63DA4F}" dt="2020-12-22T07:39:01.477" v="17"/>
          <ac:picMkLst>
            <pc:docMk/>
            <pc:sldMk cId="2025144474" sldId="283"/>
            <ac:picMk id="5" creationId="{33DF070C-E721-40E6-BB4C-D8290143B252}"/>
          </ac:picMkLst>
        </pc:picChg>
        <pc:picChg chg="del mod">
          <ac:chgData name="Quentin Vautier" userId="S::qvautier@simplonformations.onmicrosoft.com::956ff3dd-18fe-40df-87a8-8a19a7ce9b4f" providerId="AD" clId="Web-{8F2C3AA9-E8A5-46B3-8CDB-D2089C63DA4F}" dt="2020-12-22T07:38:46.039" v="16"/>
          <ac:picMkLst>
            <pc:docMk/>
            <pc:sldMk cId="2025144474" sldId="283"/>
            <ac:picMk id="10" creationId="{DF5845F2-85AF-476A-AD9E-ED5F78CB36AE}"/>
          </ac:picMkLst>
        </pc:picChg>
      </pc:sldChg>
    </pc:docChg>
  </pc:docChgLst>
  <pc:docChgLst>
    <pc:chgData name="Maya Safa" userId="S::msafa@simplonformations.onmicrosoft.com::8df2c6bd-0ff7-4ddd-92eb-5916c8d67287" providerId="AD" clId="Web-{5E18398F-34E7-4278-8FA2-BA088451CA97}"/>
    <pc:docChg chg="modSld">
      <pc:chgData name="Maya Safa" userId="S::msafa@simplonformations.onmicrosoft.com::8df2c6bd-0ff7-4ddd-92eb-5916c8d67287" providerId="AD" clId="Web-{5E18398F-34E7-4278-8FA2-BA088451CA97}" dt="2020-12-21T16:49:07.100" v="3" actId="20577"/>
      <pc:docMkLst>
        <pc:docMk/>
      </pc:docMkLst>
      <pc:sldChg chg="modSp">
        <pc:chgData name="Maya Safa" userId="S::msafa@simplonformations.onmicrosoft.com::8df2c6bd-0ff7-4ddd-92eb-5916c8d67287" providerId="AD" clId="Web-{5E18398F-34E7-4278-8FA2-BA088451CA97}" dt="2020-12-21T16:49:07.100" v="2" actId="20577"/>
        <pc:sldMkLst>
          <pc:docMk/>
          <pc:sldMk cId="2221059039" sldId="270"/>
        </pc:sldMkLst>
        <pc:spChg chg="mod">
          <ac:chgData name="Maya Safa" userId="S::msafa@simplonformations.onmicrosoft.com::8df2c6bd-0ff7-4ddd-92eb-5916c8d67287" providerId="AD" clId="Web-{5E18398F-34E7-4278-8FA2-BA088451CA97}" dt="2020-12-21T16:49:07.100" v="2" actId="20577"/>
          <ac:spMkLst>
            <pc:docMk/>
            <pc:sldMk cId="2221059039" sldId="270"/>
            <ac:spMk id="3" creationId="{941B26EA-8604-41DB-9697-699A9E2F9043}"/>
          </ac:spMkLst>
        </pc:spChg>
      </pc:sldChg>
    </pc:docChg>
  </pc:docChgLst>
  <pc:docChgLst>
    <pc:chgData name="Khaled Saad" userId="S::ksaad@simplonformations.onmicrosoft.com::f9ba2437-5c96-418e-aae5-e860394f7669" providerId="AD" clId="Web-{D66A6827-E649-4E2B-BA81-62C9C1F08489}"/>
    <pc:docChg chg="modSld">
      <pc:chgData name="Khaled Saad" userId="S::ksaad@simplonformations.onmicrosoft.com::f9ba2437-5c96-418e-aae5-e860394f7669" providerId="AD" clId="Web-{D66A6827-E649-4E2B-BA81-62C9C1F08489}" dt="2020-12-21T18:19:13.149" v="4"/>
      <pc:docMkLst>
        <pc:docMk/>
      </pc:docMkLst>
      <pc:sldChg chg="modSp">
        <pc:chgData name="Khaled Saad" userId="S::ksaad@simplonformations.onmicrosoft.com::f9ba2437-5c96-418e-aae5-e860394f7669" providerId="AD" clId="Web-{D66A6827-E649-4E2B-BA81-62C9C1F08489}" dt="2020-12-21T18:18:41.831" v="2" actId="20577"/>
        <pc:sldMkLst>
          <pc:docMk/>
          <pc:sldMk cId="256302832" sldId="268"/>
        </pc:sldMkLst>
        <pc:spChg chg="mod">
          <ac:chgData name="Khaled Saad" userId="S::ksaad@simplonformations.onmicrosoft.com::f9ba2437-5c96-418e-aae5-e860394f7669" providerId="AD" clId="Web-{D66A6827-E649-4E2B-BA81-62C9C1F08489}" dt="2020-12-21T18:18:41.831" v="2" actId="20577"/>
          <ac:spMkLst>
            <pc:docMk/>
            <pc:sldMk cId="256302832" sldId="268"/>
            <ac:spMk id="5" creationId="{59A5119B-0028-46CC-B812-E965C892F731}"/>
          </ac:spMkLst>
        </pc:spChg>
      </pc:sldChg>
      <pc:sldChg chg="delSp">
        <pc:chgData name="Khaled Saad" userId="S::ksaad@simplonformations.onmicrosoft.com::f9ba2437-5c96-418e-aae5-e860394f7669" providerId="AD" clId="Web-{D66A6827-E649-4E2B-BA81-62C9C1F08489}" dt="2020-12-21T18:19:13.149" v="4"/>
        <pc:sldMkLst>
          <pc:docMk/>
          <pc:sldMk cId="3778364154" sldId="280"/>
        </pc:sldMkLst>
        <pc:spChg chg="del">
          <ac:chgData name="Khaled Saad" userId="S::ksaad@simplonformations.onmicrosoft.com::f9ba2437-5c96-418e-aae5-e860394f7669" providerId="AD" clId="Web-{D66A6827-E649-4E2B-BA81-62C9C1F08489}" dt="2020-12-21T18:19:13.149" v="4"/>
          <ac:spMkLst>
            <pc:docMk/>
            <pc:sldMk cId="3778364154" sldId="280"/>
            <ac:spMk id="3" creationId="{FBD55320-511E-488F-9D4C-C1909CDDBE38}"/>
          </ac:spMkLst>
        </pc:spChg>
      </pc:sldChg>
    </pc:docChg>
  </pc:docChgLst>
  <pc:docChgLst>
    <pc:chgData name="Quentin Vautier" userId="S::qvautier@simplonformations.onmicrosoft.com::956ff3dd-18fe-40df-87a8-8a19a7ce9b4f" providerId="AD" clId="Web-{1CE83AA2-8134-4BEB-8A3D-71FACEDEB5F0}"/>
    <pc:docChg chg="addSld modSld">
      <pc:chgData name="Quentin Vautier" userId="S::qvautier@simplonformations.onmicrosoft.com::956ff3dd-18fe-40df-87a8-8a19a7ce9b4f" providerId="AD" clId="Web-{1CE83AA2-8134-4BEB-8A3D-71FACEDEB5F0}" dt="2020-12-21T18:29:41.986" v="54" actId="20577"/>
      <pc:docMkLst>
        <pc:docMk/>
      </pc:docMkLst>
      <pc:sldChg chg="modSp new">
        <pc:chgData name="Quentin Vautier" userId="S::qvautier@simplonformations.onmicrosoft.com::956ff3dd-18fe-40df-87a8-8a19a7ce9b4f" providerId="AD" clId="Web-{1CE83AA2-8134-4BEB-8A3D-71FACEDEB5F0}" dt="2020-12-21T18:29:41.986" v="53" actId="20577"/>
        <pc:sldMkLst>
          <pc:docMk/>
          <pc:sldMk cId="3574304558" sldId="290"/>
        </pc:sldMkLst>
        <pc:spChg chg="mod">
          <ac:chgData name="Quentin Vautier" userId="S::qvautier@simplonformations.onmicrosoft.com::956ff3dd-18fe-40df-87a8-8a19a7ce9b4f" providerId="AD" clId="Web-{1CE83AA2-8134-4BEB-8A3D-71FACEDEB5F0}" dt="2020-12-21T18:29:41.986" v="53" actId="20577"/>
          <ac:spMkLst>
            <pc:docMk/>
            <pc:sldMk cId="3574304558" sldId="290"/>
            <ac:spMk id="2" creationId="{5920438A-3853-41FB-8653-8B859DE225F0}"/>
          </ac:spMkLst>
        </pc:spChg>
      </pc:sldChg>
      <pc:sldChg chg="modSp new">
        <pc:chgData name="Quentin Vautier" userId="S::qvautier@simplonformations.onmicrosoft.com::956ff3dd-18fe-40df-87a8-8a19a7ce9b4f" providerId="AD" clId="Web-{1CE83AA2-8134-4BEB-8A3D-71FACEDEB5F0}" dt="2020-12-21T18:29:13.329" v="46" actId="14100"/>
        <pc:sldMkLst>
          <pc:docMk/>
          <pc:sldMk cId="776241728" sldId="291"/>
        </pc:sldMkLst>
        <pc:spChg chg="mod">
          <ac:chgData name="Quentin Vautier" userId="S::qvautier@simplonformations.onmicrosoft.com::956ff3dd-18fe-40df-87a8-8a19a7ce9b4f" providerId="AD" clId="Web-{1CE83AA2-8134-4BEB-8A3D-71FACEDEB5F0}" dt="2020-12-21T18:29:13.329" v="46" actId="14100"/>
          <ac:spMkLst>
            <pc:docMk/>
            <pc:sldMk cId="776241728" sldId="291"/>
            <ac:spMk id="2" creationId="{C27E2EC6-ED1E-412C-9584-508330224409}"/>
          </ac:spMkLst>
        </pc:spChg>
        <pc:spChg chg="mod">
          <ac:chgData name="Quentin Vautier" userId="S::qvautier@simplonformations.onmicrosoft.com::956ff3dd-18fe-40df-87a8-8a19a7ce9b4f" providerId="AD" clId="Web-{1CE83AA2-8134-4BEB-8A3D-71FACEDEB5F0}" dt="2020-12-21T18:29:02.297" v="37" actId="20577"/>
          <ac:spMkLst>
            <pc:docMk/>
            <pc:sldMk cId="776241728" sldId="291"/>
            <ac:spMk id="3" creationId="{EE029268-D90B-4130-8E99-C2AFF8D89115}"/>
          </ac:spMkLst>
        </pc:spChg>
      </pc:sldChg>
    </pc:docChg>
  </pc:docChgLst>
  <pc:docChgLst>
    <pc:chgData name="Quentin Vautier" userId="S::qvautier@simplonformations.onmicrosoft.com::956ff3dd-18fe-40df-87a8-8a19a7ce9b4f" providerId="AD" clId="Web-{AACEC5E9-EB50-4520-AB04-D981F3935C6E}"/>
    <pc:docChg chg="modSld">
      <pc:chgData name="Quentin Vautier" userId="S::qvautier@simplonformations.onmicrosoft.com::956ff3dd-18fe-40df-87a8-8a19a7ce9b4f" providerId="AD" clId="Web-{AACEC5E9-EB50-4520-AB04-D981F3935C6E}" dt="2020-12-21T19:19:59.574" v="11" actId="20577"/>
      <pc:docMkLst>
        <pc:docMk/>
      </pc:docMkLst>
      <pc:sldChg chg="modSp">
        <pc:chgData name="Quentin Vautier" userId="S::qvautier@simplonformations.onmicrosoft.com::956ff3dd-18fe-40df-87a8-8a19a7ce9b4f" providerId="AD" clId="Web-{AACEC5E9-EB50-4520-AB04-D981F3935C6E}" dt="2020-12-21T19:19:59.574" v="10" actId="20577"/>
        <pc:sldMkLst>
          <pc:docMk/>
          <pc:sldMk cId="3778364154" sldId="280"/>
        </pc:sldMkLst>
        <pc:spChg chg="mod">
          <ac:chgData name="Quentin Vautier" userId="S::qvautier@simplonformations.onmicrosoft.com::956ff3dd-18fe-40df-87a8-8a19a7ce9b4f" providerId="AD" clId="Web-{AACEC5E9-EB50-4520-AB04-D981F3935C6E}" dt="2020-12-21T19:19:59.574" v="10" actId="20577"/>
          <ac:spMkLst>
            <pc:docMk/>
            <pc:sldMk cId="3778364154" sldId="280"/>
            <ac:spMk id="2" creationId="{445800A3-765D-4E58-98FE-629DB4E306D9}"/>
          </ac:spMkLst>
        </pc:spChg>
      </pc:sldChg>
    </pc:docChg>
  </pc:docChgLst>
  <pc:docChgLst>
    <pc:chgData name="Quentin Vautier" userId="S::qvautier@simplonformations.onmicrosoft.com::956ff3dd-18fe-40df-87a8-8a19a7ce9b4f" providerId="AD" clId="Web-{CA46A3FF-9A95-4354-92E6-2460EB868144}"/>
    <pc:docChg chg="addSld modSld">
      <pc:chgData name="Quentin Vautier" userId="S::qvautier@simplonformations.onmicrosoft.com::956ff3dd-18fe-40df-87a8-8a19a7ce9b4f" providerId="AD" clId="Web-{CA46A3FF-9A95-4354-92E6-2460EB868144}" dt="2020-12-21T17:17:30.712" v="970"/>
      <pc:docMkLst>
        <pc:docMk/>
      </pc:docMkLst>
      <pc:sldChg chg="modSp">
        <pc:chgData name="Quentin Vautier" userId="S::qvautier@simplonformations.onmicrosoft.com::956ff3dd-18fe-40df-87a8-8a19a7ce9b4f" providerId="AD" clId="Web-{CA46A3FF-9A95-4354-92E6-2460EB868144}" dt="2020-12-21T16:47:51.277" v="33" actId="20577"/>
        <pc:sldMkLst>
          <pc:docMk/>
          <pc:sldMk cId="496693700" sldId="265"/>
        </pc:sldMkLst>
        <pc:spChg chg="mod">
          <ac:chgData name="Quentin Vautier" userId="S::qvautier@simplonformations.onmicrosoft.com::956ff3dd-18fe-40df-87a8-8a19a7ce9b4f" providerId="AD" clId="Web-{CA46A3FF-9A95-4354-92E6-2460EB868144}" dt="2020-12-21T16:47:51.277" v="33" actId="20577"/>
          <ac:spMkLst>
            <pc:docMk/>
            <pc:sldMk cId="496693700" sldId="265"/>
            <ac:spMk id="2" creationId="{00AB0919-537D-47D3-A342-C1F502D7494F}"/>
          </ac:spMkLst>
        </pc:spChg>
      </pc:sldChg>
      <pc:sldChg chg="modSp">
        <pc:chgData name="Quentin Vautier" userId="S::qvautier@simplonformations.onmicrosoft.com::956ff3dd-18fe-40df-87a8-8a19a7ce9b4f" providerId="AD" clId="Web-{CA46A3FF-9A95-4354-92E6-2460EB868144}" dt="2020-12-21T16:51:02.735" v="398" actId="1076"/>
        <pc:sldMkLst>
          <pc:docMk/>
          <pc:sldMk cId="1432703734" sldId="274"/>
        </pc:sldMkLst>
        <pc:picChg chg="mod">
          <ac:chgData name="Quentin Vautier" userId="S::qvautier@simplonformations.onmicrosoft.com::956ff3dd-18fe-40df-87a8-8a19a7ce9b4f" providerId="AD" clId="Web-{CA46A3FF-9A95-4354-92E6-2460EB868144}" dt="2020-12-21T16:51:02.735" v="398" actId="1076"/>
          <ac:picMkLst>
            <pc:docMk/>
            <pc:sldMk cId="1432703734" sldId="274"/>
            <ac:picMk id="4" creationId="{C4C0FF71-E704-4986-A616-8DEEC444334C}"/>
          </ac:picMkLst>
        </pc:picChg>
      </pc:sldChg>
      <pc:sldChg chg="modSp">
        <pc:chgData name="Quentin Vautier" userId="S::qvautier@simplonformations.onmicrosoft.com::956ff3dd-18fe-40df-87a8-8a19a7ce9b4f" providerId="AD" clId="Web-{CA46A3FF-9A95-4354-92E6-2460EB868144}" dt="2020-12-21T16:51:10.516" v="400" actId="1076"/>
        <pc:sldMkLst>
          <pc:docMk/>
          <pc:sldMk cId="3571939056" sldId="275"/>
        </pc:sldMkLst>
        <pc:picChg chg="mod">
          <ac:chgData name="Quentin Vautier" userId="S::qvautier@simplonformations.onmicrosoft.com::956ff3dd-18fe-40df-87a8-8a19a7ce9b4f" providerId="AD" clId="Web-{CA46A3FF-9A95-4354-92E6-2460EB868144}" dt="2020-12-21T16:51:10.516" v="400" actId="1076"/>
          <ac:picMkLst>
            <pc:docMk/>
            <pc:sldMk cId="3571939056" sldId="275"/>
            <ac:picMk id="4" creationId="{50AC8304-2F7D-4D03-BD44-E9AF3D3FCD61}"/>
          </ac:picMkLst>
        </pc:picChg>
      </pc:sldChg>
      <pc:sldChg chg="modSp">
        <pc:chgData name="Quentin Vautier" userId="S::qvautier@simplonformations.onmicrosoft.com::956ff3dd-18fe-40df-87a8-8a19a7ce9b4f" providerId="AD" clId="Web-{CA46A3FF-9A95-4354-92E6-2460EB868144}" dt="2020-12-21T16:51:05.235" v="399" actId="1076"/>
        <pc:sldMkLst>
          <pc:docMk/>
          <pc:sldMk cId="3240156321" sldId="276"/>
        </pc:sldMkLst>
        <pc:picChg chg="mod">
          <ac:chgData name="Quentin Vautier" userId="S::qvautier@simplonformations.onmicrosoft.com::956ff3dd-18fe-40df-87a8-8a19a7ce9b4f" providerId="AD" clId="Web-{CA46A3FF-9A95-4354-92E6-2460EB868144}" dt="2020-12-21T16:51:05.235" v="399" actId="1076"/>
          <ac:picMkLst>
            <pc:docMk/>
            <pc:sldMk cId="3240156321" sldId="276"/>
            <ac:picMk id="4" creationId="{A78CDC5D-B1AF-4113-AE3D-228CF2C39F56}"/>
          </ac:picMkLst>
        </pc:picChg>
      </pc:sldChg>
      <pc:sldChg chg="modSp">
        <pc:chgData name="Quentin Vautier" userId="S::qvautier@simplonformations.onmicrosoft.com::956ff3dd-18fe-40df-87a8-8a19a7ce9b4f" providerId="AD" clId="Web-{CA46A3FF-9A95-4354-92E6-2460EB868144}" dt="2020-12-21T16:48:41.091" v="53" actId="20577"/>
        <pc:sldMkLst>
          <pc:docMk/>
          <pc:sldMk cId="4186221189" sldId="277"/>
        </pc:sldMkLst>
        <pc:spChg chg="mod">
          <ac:chgData name="Quentin Vautier" userId="S::qvautier@simplonformations.onmicrosoft.com::956ff3dd-18fe-40df-87a8-8a19a7ce9b4f" providerId="AD" clId="Web-{CA46A3FF-9A95-4354-92E6-2460EB868144}" dt="2020-12-21T16:48:41.091" v="53" actId="20577"/>
          <ac:spMkLst>
            <pc:docMk/>
            <pc:sldMk cId="4186221189" sldId="277"/>
            <ac:spMk id="5" creationId="{7ECD643F-E4A1-4703-8D25-AF6E347F3F54}"/>
          </ac:spMkLst>
        </pc:spChg>
      </pc:sldChg>
      <pc:sldChg chg="modSp new">
        <pc:chgData name="Quentin Vautier" userId="S::qvautier@simplonformations.onmicrosoft.com::956ff3dd-18fe-40df-87a8-8a19a7ce9b4f" providerId="AD" clId="Web-{CA46A3FF-9A95-4354-92E6-2460EB868144}" dt="2020-12-21T16:56:47.087" v="905" actId="20577"/>
        <pc:sldMkLst>
          <pc:docMk/>
          <pc:sldMk cId="230322320" sldId="278"/>
        </pc:sldMkLst>
        <pc:spChg chg="mod">
          <ac:chgData name="Quentin Vautier" userId="S::qvautier@simplonformations.onmicrosoft.com::956ff3dd-18fe-40df-87a8-8a19a7ce9b4f" providerId="AD" clId="Web-{CA46A3FF-9A95-4354-92E6-2460EB868144}" dt="2020-12-21T16:49:32.780" v="154" actId="20577"/>
          <ac:spMkLst>
            <pc:docMk/>
            <pc:sldMk cId="230322320" sldId="278"/>
            <ac:spMk id="2" creationId="{F75DAC6D-2CEC-4A11-807D-96B0A6C09266}"/>
          </ac:spMkLst>
        </pc:spChg>
        <pc:spChg chg="mod">
          <ac:chgData name="Quentin Vautier" userId="S::qvautier@simplonformations.onmicrosoft.com::956ff3dd-18fe-40df-87a8-8a19a7ce9b4f" providerId="AD" clId="Web-{CA46A3FF-9A95-4354-92E6-2460EB868144}" dt="2020-12-21T16:56:47.087" v="905" actId="20577"/>
          <ac:spMkLst>
            <pc:docMk/>
            <pc:sldMk cId="230322320" sldId="278"/>
            <ac:spMk id="3" creationId="{667D4930-A4B7-410B-8598-32DE52B9EA27}"/>
          </ac:spMkLst>
        </pc:spChg>
      </pc:sldChg>
      <pc:sldChg chg="addSp delSp modSp new">
        <pc:chgData name="Quentin Vautier" userId="S::qvautier@simplonformations.onmicrosoft.com::956ff3dd-18fe-40df-87a8-8a19a7ce9b4f" providerId="AD" clId="Web-{CA46A3FF-9A95-4354-92E6-2460EB868144}" dt="2020-12-21T17:09:15.388" v="944" actId="1076"/>
        <pc:sldMkLst>
          <pc:docMk/>
          <pc:sldMk cId="3559028871" sldId="279"/>
        </pc:sldMkLst>
        <pc:spChg chg="mod">
          <ac:chgData name="Quentin Vautier" userId="S::qvautier@simplonformations.onmicrosoft.com::956ff3dd-18fe-40df-87a8-8a19a7ce9b4f" providerId="AD" clId="Web-{CA46A3FF-9A95-4354-92E6-2460EB868144}" dt="2020-12-21T17:03:49.706" v="921" actId="20577"/>
          <ac:spMkLst>
            <pc:docMk/>
            <pc:sldMk cId="3559028871" sldId="279"/>
            <ac:spMk id="2" creationId="{8A7E4AB5-EB39-44A5-B99F-00773D4E0502}"/>
          </ac:spMkLst>
        </pc:spChg>
        <pc:spChg chg="del">
          <ac:chgData name="Quentin Vautier" userId="S::qvautier@simplonformations.onmicrosoft.com::956ff3dd-18fe-40df-87a8-8a19a7ce9b4f" providerId="AD" clId="Web-{CA46A3FF-9A95-4354-92E6-2460EB868144}" dt="2020-12-21T17:03:49.878" v="923"/>
          <ac:spMkLst>
            <pc:docMk/>
            <pc:sldMk cId="3559028871" sldId="279"/>
            <ac:spMk id="3" creationId="{E49EF244-A030-4120-9C14-FD3888F0E4FD}"/>
          </ac:spMkLst>
        </pc:spChg>
        <pc:spChg chg="add mod">
          <ac:chgData name="Quentin Vautier" userId="S::qvautier@simplonformations.onmicrosoft.com::956ff3dd-18fe-40df-87a8-8a19a7ce9b4f" providerId="AD" clId="Web-{CA46A3FF-9A95-4354-92E6-2460EB868144}" dt="2020-12-21T17:04:36.348" v="932" actId="1076"/>
          <ac:spMkLst>
            <pc:docMk/>
            <pc:sldMk cId="3559028871" sldId="279"/>
            <ac:spMk id="5" creationId="{F76EB0F0-B2F7-4F8E-A972-4B72948E5D1B}"/>
          </ac:spMkLst>
        </pc:spChg>
        <pc:spChg chg="add del mod">
          <ac:chgData name="Quentin Vautier" userId="S::qvautier@simplonformations.onmicrosoft.com::956ff3dd-18fe-40df-87a8-8a19a7ce9b4f" providerId="AD" clId="Web-{CA46A3FF-9A95-4354-92E6-2460EB868144}" dt="2020-12-21T17:09:12.122" v="943"/>
          <ac:spMkLst>
            <pc:docMk/>
            <pc:sldMk cId="3559028871" sldId="279"/>
            <ac:spMk id="7" creationId="{9527B96D-3C70-4AC4-B47B-20D5D0C2E678}"/>
          </ac:spMkLst>
        </pc:spChg>
        <pc:picChg chg="add del mod ord">
          <ac:chgData name="Quentin Vautier" userId="S::qvautier@simplonformations.onmicrosoft.com::956ff3dd-18fe-40df-87a8-8a19a7ce9b4f" providerId="AD" clId="Web-{CA46A3FF-9A95-4354-92E6-2460EB868144}" dt="2020-12-21T17:09:05.654" v="942"/>
          <ac:picMkLst>
            <pc:docMk/>
            <pc:sldMk cId="3559028871" sldId="279"/>
            <ac:picMk id="4" creationId="{BE479D9C-BAB4-41F0-A768-3AAB74A6B3AE}"/>
          </ac:picMkLst>
        </pc:picChg>
        <pc:picChg chg="add mod ord">
          <ac:chgData name="Quentin Vautier" userId="S::qvautier@simplonformations.onmicrosoft.com::956ff3dd-18fe-40df-87a8-8a19a7ce9b4f" providerId="AD" clId="Web-{CA46A3FF-9A95-4354-92E6-2460EB868144}" dt="2020-12-21T17:09:15.388" v="944" actId="1076"/>
          <ac:picMkLst>
            <pc:docMk/>
            <pc:sldMk cId="3559028871" sldId="279"/>
            <ac:picMk id="8" creationId="{9A78DC8B-D412-4A0F-9F5A-137785213B6E}"/>
          </ac:picMkLst>
        </pc:picChg>
      </pc:sldChg>
      <pc:sldChg chg="modSp new">
        <pc:chgData name="Quentin Vautier" userId="S::qvautier@simplonformations.onmicrosoft.com::956ff3dd-18fe-40df-87a8-8a19a7ce9b4f" providerId="AD" clId="Web-{CA46A3FF-9A95-4354-92E6-2460EB868144}" dt="2020-12-21T16:59:57.342" v="917" actId="20577"/>
        <pc:sldMkLst>
          <pc:docMk/>
          <pc:sldMk cId="3778364154" sldId="280"/>
        </pc:sldMkLst>
        <pc:spChg chg="mod">
          <ac:chgData name="Quentin Vautier" userId="S::qvautier@simplonformations.onmicrosoft.com::956ff3dd-18fe-40df-87a8-8a19a7ce9b4f" providerId="AD" clId="Web-{CA46A3FF-9A95-4354-92E6-2460EB868144}" dt="2020-12-21T16:59:57.342" v="917" actId="20577"/>
          <ac:spMkLst>
            <pc:docMk/>
            <pc:sldMk cId="3778364154" sldId="280"/>
            <ac:spMk id="2" creationId="{445800A3-765D-4E58-98FE-629DB4E306D9}"/>
          </ac:spMkLst>
        </pc:spChg>
      </pc:sldChg>
      <pc:sldChg chg="addSp delSp modSp new">
        <pc:chgData name="Quentin Vautier" userId="S::qvautier@simplonformations.onmicrosoft.com::956ff3dd-18fe-40df-87a8-8a19a7ce9b4f" providerId="AD" clId="Web-{CA46A3FF-9A95-4354-92E6-2460EB868144}" dt="2020-12-21T17:10:43.250" v="952" actId="20577"/>
        <pc:sldMkLst>
          <pc:docMk/>
          <pc:sldMk cId="3751188631" sldId="281"/>
        </pc:sldMkLst>
        <pc:spChg chg="mod">
          <ac:chgData name="Quentin Vautier" userId="S::qvautier@simplonformations.onmicrosoft.com::956ff3dd-18fe-40df-87a8-8a19a7ce9b4f" providerId="AD" clId="Web-{CA46A3FF-9A95-4354-92E6-2460EB868144}" dt="2020-12-21T17:09:03.419" v="940" actId="20577"/>
          <ac:spMkLst>
            <pc:docMk/>
            <pc:sldMk cId="3751188631" sldId="281"/>
            <ac:spMk id="2" creationId="{A02E82EA-19C8-49D5-B90C-04068F26141D}"/>
          </ac:spMkLst>
        </pc:spChg>
        <pc:spChg chg="del">
          <ac:chgData name="Quentin Vautier" userId="S::qvautier@simplonformations.onmicrosoft.com::956ff3dd-18fe-40df-87a8-8a19a7ce9b4f" providerId="AD" clId="Web-{CA46A3FF-9A95-4354-92E6-2460EB868144}" dt="2020-12-21T17:10:01.139" v="945"/>
          <ac:spMkLst>
            <pc:docMk/>
            <pc:sldMk cId="3751188631" sldId="281"/>
            <ac:spMk id="3" creationId="{BDAD22F2-0A37-4B0A-B46F-7B5EDF2A71F5}"/>
          </ac:spMkLst>
        </pc:spChg>
        <pc:spChg chg="add mod">
          <ac:chgData name="Quentin Vautier" userId="S::qvautier@simplonformations.onmicrosoft.com::956ff3dd-18fe-40df-87a8-8a19a7ce9b4f" providerId="AD" clId="Web-{CA46A3FF-9A95-4354-92E6-2460EB868144}" dt="2020-12-21T17:10:43.250" v="952" actId="20577"/>
          <ac:spMkLst>
            <pc:docMk/>
            <pc:sldMk cId="3751188631" sldId="281"/>
            <ac:spMk id="5" creationId="{DCD06051-8528-4AF4-ABBA-2ED13F467F20}"/>
          </ac:spMkLst>
        </pc:spChg>
        <pc:picChg chg="add mod ord">
          <ac:chgData name="Quentin Vautier" userId="S::qvautier@simplonformations.onmicrosoft.com::956ff3dd-18fe-40df-87a8-8a19a7ce9b4f" providerId="AD" clId="Web-{CA46A3FF-9A95-4354-92E6-2460EB868144}" dt="2020-12-21T17:10:10.905" v="947" actId="1076"/>
          <ac:picMkLst>
            <pc:docMk/>
            <pc:sldMk cId="3751188631" sldId="281"/>
            <ac:picMk id="4" creationId="{296EA584-105A-420D-AB5E-35E448603F3D}"/>
          </ac:picMkLst>
        </pc:picChg>
      </pc:sldChg>
      <pc:sldChg chg="addSp delSp modSp new">
        <pc:chgData name="Quentin Vautier" userId="S::qvautier@simplonformations.onmicrosoft.com::956ff3dd-18fe-40df-87a8-8a19a7ce9b4f" providerId="AD" clId="Web-{CA46A3FF-9A95-4354-92E6-2460EB868144}" dt="2020-12-21T17:17:30.712" v="970"/>
        <pc:sldMkLst>
          <pc:docMk/>
          <pc:sldMk cId="3240900485" sldId="282"/>
        </pc:sldMkLst>
        <pc:spChg chg="mod">
          <ac:chgData name="Quentin Vautier" userId="S::qvautier@simplonformations.onmicrosoft.com::956ff3dd-18fe-40df-87a8-8a19a7ce9b4f" providerId="AD" clId="Web-{CA46A3FF-9A95-4354-92E6-2460EB868144}" dt="2020-12-21T17:11:23.860" v="955" actId="20577"/>
          <ac:spMkLst>
            <pc:docMk/>
            <pc:sldMk cId="3240900485" sldId="282"/>
            <ac:spMk id="2" creationId="{69566BEA-56E2-48B7-B72A-ACC5A183CCF0}"/>
          </ac:spMkLst>
        </pc:spChg>
        <pc:spChg chg="del">
          <ac:chgData name="Quentin Vautier" userId="S::qvautier@simplonformations.onmicrosoft.com::956ff3dd-18fe-40df-87a8-8a19a7ce9b4f" providerId="AD" clId="Web-{CA46A3FF-9A95-4354-92E6-2460EB868144}" dt="2020-12-21T17:14:19.958" v="958"/>
          <ac:spMkLst>
            <pc:docMk/>
            <pc:sldMk cId="3240900485" sldId="282"/>
            <ac:spMk id="3" creationId="{7D0CF399-DF40-4D5D-88AF-DD376BDCD0B8}"/>
          </ac:spMkLst>
        </pc:spChg>
        <pc:spChg chg="add mod">
          <ac:chgData name="Quentin Vautier" userId="S::qvautier@simplonformations.onmicrosoft.com::956ff3dd-18fe-40df-87a8-8a19a7ce9b4f" providerId="AD" clId="Web-{CA46A3FF-9A95-4354-92E6-2460EB868144}" dt="2020-12-21T17:15:46.694" v="959"/>
          <ac:spMkLst>
            <pc:docMk/>
            <pc:sldMk cId="3240900485" sldId="282"/>
            <ac:spMk id="6" creationId="{7A1212D9-7530-4088-BDE1-A7190EE64082}"/>
          </ac:spMkLst>
        </pc:spChg>
        <pc:spChg chg="add">
          <ac:chgData name="Quentin Vautier" userId="S::qvautier@simplonformations.onmicrosoft.com::956ff3dd-18fe-40df-87a8-8a19a7ce9b4f" providerId="AD" clId="Web-{CA46A3FF-9A95-4354-92E6-2460EB868144}" dt="2020-12-21T17:17:27.072" v="960"/>
          <ac:spMkLst>
            <pc:docMk/>
            <pc:sldMk cId="3240900485" sldId="282"/>
            <ac:spMk id="7" creationId="{A47B918F-473A-4613-BC27-D9F85039FEB4}"/>
          </ac:spMkLst>
        </pc:spChg>
        <pc:spChg chg="add">
          <ac:chgData name="Quentin Vautier" userId="S::qvautier@simplonformations.onmicrosoft.com::956ff3dd-18fe-40df-87a8-8a19a7ce9b4f" providerId="AD" clId="Web-{CA46A3FF-9A95-4354-92E6-2460EB868144}" dt="2020-12-21T17:17:27.619" v="961"/>
          <ac:spMkLst>
            <pc:docMk/>
            <pc:sldMk cId="3240900485" sldId="282"/>
            <ac:spMk id="8" creationId="{757D0ED7-077A-40F5-8910-D7E4264DDAB2}"/>
          </ac:spMkLst>
        </pc:spChg>
        <pc:spChg chg="add">
          <ac:chgData name="Quentin Vautier" userId="S::qvautier@simplonformations.onmicrosoft.com::956ff3dd-18fe-40df-87a8-8a19a7ce9b4f" providerId="AD" clId="Web-{CA46A3FF-9A95-4354-92E6-2460EB868144}" dt="2020-12-21T17:17:27.759" v="962"/>
          <ac:spMkLst>
            <pc:docMk/>
            <pc:sldMk cId="3240900485" sldId="282"/>
            <ac:spMk id="9" creationId="{CF32B4E7-6286-4F9A-AAE3-9E4327625CAC}"/>
          </ac:spMkLst>
        </pc:spChg>
        <pc:spChg chg="add">
          <ac:chgData name="Quentin Vautier" userId="S::qvautier@simplonformations.onmicrosoft.com::956ff3dd-18fe-40df-87a8-8a19a7ce9b4f" providerId="AD" clId="Web-{CA46A3FF-9A95-4354-92E6-2460EB868144}" dt="2020-12-21T17:17:28.634" v="963"/>
          <ac:spMkLst>
            <pc:docMk/>
            <pc:sldMk cId="3240900485" sldId="282"/>
            <ac:spMk id="10" creationId="{C52FD2EC-6FD8-4FFB-B15F-131F3EA6F34D}"/>
          </ac:spMkLst>
        </pc:spChg>
        <pc:spChg chg="add">
          <ac:chgData name="Quentin Vautier" userId="S::qvautier@simplonformations.onmicrosoft.com::956ff3dd-18fe-40df-87a8-8a19a7ce9b4f" providerId="AD" clId="Web-{CA46A3FF-9A95-4354-92E6-2460EB868144}" dt="2020-12-21T17:17:29.025" v="964"/>
          <ac:spMkLst>
            <pc:docMk/>
            <pc:sldMk cId="3240900485" sldId="282"/>
            <ac:spMk id="11" creationId="{652CF0F0-8687-469B-86FA-F1AE8A141DAA}"/>
          </ac:spMkLst>
        </pc:spChg>
        <pc:spChg chg="add">
          <ac:chgData name="Quentin Vautier" userId="S::qvautier@simplonformations.onmicrosoft.com::956ff3dd-18fe-40df-87a8-8a19a7ce9b4f" providerId="AD" clId="Web-{CA46A3FF-9A95-4354-92E6-2460EB868144}" dt="2020-12-21T17:17:29.431" v="965"/>
          <ac:spMkLst>
            <pc:docMk/>
            <pc:sldMk cId="3240900485" sldId="282"/>
            <ac:spMk id="12" creationId="{43643886-3A5D-4B31-B545-6EB5260082D4}"/>
          </ac:spMkLst>
        </pc:spChg>
        <pc:spChg chg="add">
          <ac:chgData name="Quentin Vautier" userId="S::qvautier@simplonformations.onmicrosoft.com::956ff3dd-18fe-40df-87a8-8a19a7ce9b4f" providerId="AD" clId="Web-{CA46A3FF-9A95-4354-92E6-2460EB868144}" dt="2020-12-21T17:17:29.837" v="966"/>
          <ac:spMkLst>
            <pc:docMk/>
            <pc:sldMk cId="3240900485" sldId="282"/>
            <ac:spMk id="13" creationId="{D90E415D-83FD-4ABA-8D4A-75565509ACE7}"/>
          </ac:spMkLst>
        </pc:spChg>
        <pc:spChg chg="add">
          <ac:chgData name="Quentin Vautier" userId="S::qvautier@simplonformations.onmicrosoft.com::956ff3dd-18fe-40df-87a8-8a19a7ce9b4f" providerId="AD" clId="Web-{CA46A3FF-9A95-4354-92E6-2460EB868144}" dt="2020-12-21T17:17:30.197" v="967"/>
          <ac:spMkLst>
            <pc:docMk/>
            <pc:sldMk cId="3240900485" sldId="282"/>
            <ac:spMk id="14" creationId="{573C33A1-25B6-4032-80CB-D2591DD380A7}"/>
          </ac:spMkLst>
        </pc:spChg>
        <pc:spChg chg="add">
          <ac:chgData name="Quentin Vautier" userId="S::qvautier@simplonformations.onmicrosoft.com::956ff3dd-18fe-40df-87a8-8a19a7ce9b4f" providerId="AD" clId="Web-{CA46A3FF-9A95-4354-92E6-2460EB868144}" dt="2020-12-21T17:17:30.447" v="968"/>
          <ac:spMkLst>
            <pc:docMk/>
            <pc:sldMk cId="3240900485" sldId="282"/>
            <ac:spMk id="15" creationId="{7E2F2684-8C39-4150-87CA-40F09B731CC2}"/>
          </ac:spMkLst>
        </pc:spChg>
        <pc:spChg chg="add mod">
          <ac:chgData name="Quentin Vautier" userId="S::qvautier@simplonformations.onmicrosoft.com::956ff3dd-18fe-40df-87a8-8a19a7ce9b4f" providerId="AD" clId="Web-{CA46A3FF-9A95-4354-92E6-2460EB868144}" dt="2020-12-21T17:17:30.712" v="970"/>
          <ac:spMkLst>
            <pc:docMk/>
            <pc:sldMk cId="3240900485" sldId="282"/>
            <ac:spMk id="16" creationId="{E281ECED-49B0-4E5A-9A20-CDE119286345}"/>
          </ac:spMkLst>
        </pc:spChg>
        <pc:picChg chg="add del mod ord">
          <ac:chgData name="Quentin Vautier" userId="S::qvautier@simplonformations.onmicrosoft.com::956ff3dd-18fe-40df-87a8-8a19a7ce9b4f" providerId="AD" clId="Web-{CA46A3FF-9A95-4354-92E6-2460EB868144}" dt="2020-12-21T17:15:46.694" v="959"/>
          <ac:picMkLst>
            <pc:docMk/>
            <pc:sldMk cId="3240900485" sldId="282"/>
            <ac:picMk id="4" creationId="{CC30FF4B-43FD-4157-85A1-C819869236C0}"/>
          </ac:picMkLst>
        </pc:picChg>
      </pc:sldChg>
    </pc:docChg>
  </pc:docChgLst>
  <pc:docChgLst>
    <pc:chgData name="Quentin Vautier" userId="S::qvautier@simplonformations.onmicrosoft.com::956ff3dd-18fe-40df-87a8-8a19a7ce9b4f" providerId="AD" clId="Web-{8AA2DF06-CB5E-4B9D-AB0C-F1225EEAFCB9}"/>
    <pc:docChg chg="addSld modSld">
      <pc:chgData name="Quentin Vautier" userId="S::qvautier@simplonformations.onmicrosoft.com::956ff3dd-18fe-40df-87a8-8a19a7ce9b4f" providerId="AD" clId="Web-{8AA2DF06-CB5E-4B9D-AB0C-F1225EEAFCB9}" dt="2020-12-21T16:24:59.596" v="62" actId="20577"/>
      <pc:docMkLst>
        <pc:docMk/>
      </pc:docMkLst>
      <pc:sldChg chg="addSp modSp">
        <pc:chgData name="Quentin Vautier" userId="S::qvautier@simplonformations.onmicrosoft.com::956ff3dd-18fe-40df-87a8-8a19a7ce9b4f" providerId="AD" clId="Web-{8AA2DF06-CB5E-4B9D-AB0C-F1225EEAFCB9}" dt="2020-12-21T16:24:40.846" v="59" actId="14100"/>
        <pc:sldMkLst>
          <pc:docMk/>
          <pc:sldMk cId="3031811045" sldId="273"/>
        </pc:sldMkLst>
        <pc:spChg chg="add mod">
          <ac:chgData name="Quentin Vautier" userId="S::qvautier@simplonformations.onmicrosoft.com::956ff3dd-18fe-40df-87a8-8a19a7ce9b4f" providerId="AD" clId="Web-{8AA2DF06-CB5E-4B9D-AB0C-F1225EEAFCB9}" dt="2020-12-21T16:24:40.846" v="59" actId="14100"/>
          <ac:spMkLst>
            <pc:docMk/>
            <pc:sldMk cId="3031811045" sldId="273"/>
            <ac:spMk id="3" creationId="{B8E9B86D-7CD1-4D92-ACD0-04A107D75802}"/>
          </ac:spMkLst>
        </pc:spChg>
        <pc:picChg chg="mod">
          <ac:chgData name="Quentin Vautier" userId="S::qvautier@simplonformations.onmicrosoft.com::956ff3dd-18fe-40df-87a8-8a19a7ce9b4f" providerId="AD" clId="Web-{8AA2DF06-CB5E-4B9D-AB0C-F1225EEAFCB9}" dt="2020-12-21T16:23:23.406" v="0" actId="1076"/>
          <ac:picMkLst>
            <pc:docMk/>
            <pc:sldMk cId="3031811045" sldId="273"/>
            <ac:picMk id="4" creationId="{69F87BAD-B13D-4B1D-9381-AFB05F0D2C9B}"/>
          </ac:picMkLst>
        </pc:picChg>
      </pc:sldChg>
      <pc:sldChg chg="modSp new">
        <pc:chgData name="Quentin Vautier" userId="S::qvautier@simplonformations.onmicrosoft.com::956ff3dd-18fe-40df-87a8-8a19a7ce9b4f" providerId="AD" clId="Web-{8AA2DF06-CB5E-4B9D-AB0C-F1225EEAFCB9}" dt="2020-12-21T16:24:59.580" v="61" actId="20577"/>
        <pc:sldMkLst>
          <pc:docMk/>
          <pc:sldMk cId="1432703734" sldId="274"/>
        </pc:sldMkLst>
        <pc:spChg chg="mod">
          <ac:chgData name="Quentin Vautier" userId="S::qvautier@simplonformations.onmicrosoft.com::956ff3dd-18fe-40df-87a8-8a19a7ce9b4f" providerId="AD" clId="Web-{8AA2DF06-CB5E-4B9D-AB0C-F1225EEAFCB9}" dt="2020-12-21T16:24:59.580" v="61" actId="20577"/>
          <ac:spMkLst>
            <pc:docMk/>
            <pc:sldMk cId="1432703734" sldId="274"/>
            <ac:spMk id="2" creationId="{883DC4AB-3FCD-4B5B-8793-8AEAECA90FD4}"/>
          </ac:spMkLst>
        </pc:spChg>
      </pc:sldChg>
    </pc:docChg>
  </pc:docChgLst>
  <pc:docChgLst>
    <pc:chgData name="Quentin Vautier" userId="S::qvautier@simplonformations.onmicrosoft.com::956ff3dd-18fe-40df-87a8-8a19a7ce9b4f" providerId="AD" clId="Web-{34D5F2E2-8AE6-48AE-9023-E08A60057D34}"/>
    <pc:docChg chg="modSld">
      <pc:chgData name="Quentin Vautier" userId="S::qvautier@simplonformations.onmicrosoft.com::956ff3dd-18fe-40df-87a8-8a19a7ce9b4f" providerId="AD" clId="Web-{34D5F2E2-8AE6-48AE-9023-E08A60057D34}" dt="2020-12-22T08:03:50.524" v="7" actId="20577"/>
      <pc:docMkLst>
        <pc:docMk/>
      </pc:docMkLst>
      <pc:sldChg chg="modSp">
        <pc:chgData name="Quentin Vautier" userId="S::qvautier@simplonformations.onmicrosoft.com::956ff3dd-18fe-40df-87a8-8a19a7ce9b4f" providerId="AD" clId="Web-{34D5F2E2-8AE6-48AE-9023-E08A60057D34}" dt="2020-12-22T08:03:50.524" v="6" actId="20577"/>
        <pc:sldMkLst>
          <pc:docMk/>
          <pc:sldMk cId="3240900485" sldId="282"/>
        </pc:sldMkLst>
        <pc:spChg chg="mod">
          <ac:chgData name="Quentin Vautier" userId="S::qvautier@simplonformations.onmicrosoft.com::956ff3dd-18fe-40df-87a8-8a19a7ce9b4f" providerId="AD" clId="Web-{34D5F2E2-8AE6-48AE-9023-E08A60057D34}" dt="2020-12-22T08:03:50.524" v="6" actId="20577"/>
          <ac:spMkLst>
            <pc:docMk/>
            <pc:sldMk cId="3240900485" sldId="282"/>
            <ac:spMk id="2" creationId="{69566BEA-56E2-48B7-B72A-ACC5A183CCF0}"/>
          </ac:spMkLst>
        </pc:spChg>
      </pc:sldChg>
    </pc:docChg>
  </pc:docChgLst>
  <pc:docChgLst>
    <pc:chgData name="Maya Safa" userId="S::msafa@simplonformations.onmicrosoft.com::8df2c6bd-0ff7-4ddd-92eb-5916c8d67287" providerId="AD" clId="Web-{8E815C1E-8591-4819-8124-69D690E956CF}"/>
    <pc:docChg chg="addSld modSld">
      <pc:chgData name="Maya Safa" userId="S::msafa@simplonformations.onmicrosoft.com::8df2c6bd-0ff7-4ddd-92eb-5916c8d67287" providerId="AD" clId="Web-{8E815C1E-8591-4819-8124-69D690E956CF}" dt="2020-12-21T18:01:02.866" v="483" actId="20577"/>
      <pc:docMkLst>
        <pc:docMk/>
      </pc:docMkLst>
      <pc:sldChg chg="modSp">
        <pc:chgData name="Maya Safa" userId="S::msafa@simplonformations.onmicrosoft.com::8df2c6bd-0ff7-4ddd-92eb-5916c8d67287" providerId="AD" clId="Web-{8E815C1E-8591-4819-8124-69D690E956CF}" dt="2020-12-21T17:51:33.961" v="23" actId="14100"/>
        <pc:sldMkLst>
          <pc:docMk/>
          <pc:sldMk cId="3263827735" sldId="257"/>
        </pc:sldMkLst>
        <pc:spChg chg="mod">
          <ac:chgData name="Maya Safa" userId="S::msafa@simplonformations.onmicrosoft.com::8df2c6bd-0ff7-4ddd-92eb-5916c8d67287" providerId="AD" clId="Web-{8E815C1E-8591-4819-8124-69D690E956CF}" dt="2020-12-21T17:50:52.882" v="6" actId="20577"/>
          <ac:spMkLst>
            <pc:docMk/>
            <pc:sldMk cId="3263827735" sldId="257"/>
            <ac:spMk id="2" creationId="{8562A763-F22C-4117-869D-1BAB846ACADF}"/>
          </ac:spMkLst>
        </pc:spChg>
        <pc:spChg chg="mod">
          <ac:chgData name="Maya Safa" userId="S::msafa@simplonformations.onmicrosoft.com::8df2c6bd-0ff7-4ddd-92eb-5916c8d67287" providerId="AD" clId="Web-{8E815C1E-8591-4819-8124-69D690E956CF}" dt="2020-12-21T17:51:33.961" v="23" actId="14100"/>
          <ac:spMkLst>
            <pc:docMk/>
            <pc:sldMk cId="3263827735" sldId="257"/>
            <ac:spMk id="3" creationId="{8A78D94A-DFD3-4772-ADE7-74EA7C49CF1C}"/>
          </ac:spMkLst>
        </pc:spChg>
      </pc:sldChg>
      <pc:sldChg chg="modSp">
        <pc:chgData name="Maya Safa" userId="S::msafa@simplonformations.onmicrosoft.com::8df2c6bd-0ff7-4ddd-92eb-5916c8d67287" providerId="AD" clId="Web-{8E815C1E-8591-4819-8124-69D690E956CF}" dt="2020-12-21T17:53:18.932" v="56" actId="20577"/>
        <pc:sldMkLst>
          <pc:docMk/>
          <pc:sldMk cId="1420301243" sldId="258"/>
        </pc:sldMkLst>
        <pc:spChg chg="mod">
          <ac:chgData name="Maya Safa" userId="S::msafa@simplonformations.onmicrosoft.com::8df2c6bd-0ff7-4ddd-92eb-5916c8d67287" providerId="AD" clId="Web-{8E815C1E-8591-4819-8124-69D690E956CF}" dt="2020-12-21T17:53:18.932" v="56" actId="20577"/>
          <ac:spMkLst>
            <pc:docMk/>
            <pc:sldMk cId="1420301243" sldId="258"/>
            <ac:spMk id="2" creationId="{37BE2F54-8797-4AB1-ABCA-893024BCE83A}"/>
          </ac:spMkLst>
        </pc:spChg>
      </pc:sldChg>
      <pc:sldChg chg="modSp">
        <pc:chgData name="Maya Safa" userId="S::msafa@simplonformations.onmicrosoft.com::8df2c6bd-0ff7-4ddd-92eb-5916c8d67287" providerId="AD" clId="Web-{8E815C1E-8591-4819-8124-69D690E956CF}" dt="2020-12-21T17:52:03.337" v="26" actId="20577"/>
        <pc:sldMkLst>
          <pc:docMk/>
          <pc:sldMk cId="2950622848" sldId="259"/>
        </pc:sldMkLst>
        <pc:spChg chg="mod">
          <ac:chgData name="Maya Safa" userId="S::msafa@simplonformations.onmicrosoft.com::8df2c6bd-0ff7-4ddd-92eb-5916c8d67287" providerId="AD" clId="Web-{8E815C1E-8591-4819-8124-69D690E956CF}" dt="2020-12-21T17:52:03.337" v="26" actId="20577"/>
          <ac:spMkLst>
            <pc:docMk/>
            <pc:sldMk cId="2950622848" sldId="259"/>
            <ac:spMk id="3" creationId="{6DC38A0A-4AFC-447A-93B8-4D62983D2B89}"/>
          </ac:spMkLst>
        </pc:spChg>
      </pc:sldChg>
      <pc:sldChg chg="modSp">
        <pc:chgData name="Maya Safa" userId="S::msafa@simplonformations.onmicrosoft.com::8df2c6bd-0ff7-4ddd-92eb-5916c8d67287" providerId="AD" clId="Web-{8E815C1E-8591-4819-8124-69D690E956CF}" dt="2020-12-21T17:54:02.246" v="61" actId="20577"/>
        <pc:sldMkLst>
          <pc:docMk/>
          <pc:sldMk cId="2064635537" sldId="264"/>
        </pc:sldMkLst>
        <pc:spChg chg="mod">
          <ac:chgData name="Maya Safa" userId="S::msafa@simplonformations.onmicrosoft.com::8df2c6bd-0ff7-4ddd-92eb-5916c8d67287" providerId="AD" clId="Web-{8E815C1E-8591-4819-8124-69D690E956CF}" dt="2020-12-21T17:54:02.246" v="61" actId="20577"/>
          <ac:spMkLst>
            <pc:docMk/>
            <pc:sldMk cId="2064635537" sldId="264"/>
            <ac:spMk id="5" creationId="{7283275B-820C-4B28-ACDF-E4C9FECCB611}"/>
          </ac:spMkLst>
        </pc:spChg>
      </pc:sldChg>
      <pc:sldChg chg="modSp">
        <pc:chgData name="Maya Safa" userId="S::msafa@simplonformations.onmicrosoft.com::8df2c6bd-0ff7-4ddd-92eb-5916c8d67287" providerId="AD" clId="Web-{8E815C1E-8591-4819-8124-69D690E956CF}" dt="2020-12-21T17:52:50.369" v="43" actId="20577"/>
        <pc:sldMkLst>
          <pc:docMk/>
          <pc:sldMk cId="43615309" sldId="266"/>
        </pc:sldMkLst>
        <pc:spChg chg="mod">
          <ac:chgData name="Maya Safa" userId="S::msafa@simplonformations.onmicrosoft.com::8df2c6bd-0ff7-4ddd-92eb-5916c8d67287" providerId="AD" clId="Web-{8E815C1E-8591-4819-8124-69D690E956CF}" dt="2020-12-21T17:52:50.369" v="43" actId="20577"/>
          <ac:spMkLst>
            <pc:docMk/>
            <pc:sldMk cId="43615309" sldId="266"/>
            <ac:spMk id="2" creationId="{00AB0919-537D-47D3-A342-C1F502D7494F}"/>
          </ac:spMkLst>
        </pc:spChg>
      </pc:sldChg>
      <pc:sldChg chg="addSp delSp modSp">
        <pc:chgData name="Maya Safa" userId="S::msafa@simplonformations.onmicrosoft.com::8df2c6bd-0ff7-4ddd-92eb-5916c8d67287" providerId="AD" clId="Web-{8E815C1E-8591-4819-8124-69D690E956CF}" dt="2020-12-21T18:00:14.365" v="415" actId="20577"/>
        <pc:sldMkLst>
          <pc:docMk/>
          <pc:sldMk cId="658527173" sldId="288"/>
        </pc:sldMkLst>
        <pc:spChg chg="mod">
          <ac:chgData name="Maya Safa" userId="S::msafa@simplonformations.onmicrosoft.com::8df2c6bd-0ff7-4ddd-92eb-5916c8d67287" providerId="AD" clId="Web-{8E815C1E-8591-4819-8124-69D690E956CF}" dt="2020-12-21T18:00:03.068" v="412" actId="20577"/>
          <ac:spMkLst>
            <pc:docMk/>
            <pc:sldMk cId="658527173" sldId="288"/>
            <ac:spMk id="2" creationId="{7FF3C4A8-4A49-417A-8E86-6072A780F8FB}"/>
          </ac:spMkLst>
        </pc:spChg>
        <pc:spChg chg="mod">
          <ac:chgData name="Maya Safa" userId="S::msafa@simplonformations.onmicrosoft.com::8df2c6bd-0ff7-4ddd-92eb-5916c8d67287" providerId="AD" clId="Web-{8E815C1E-8591-4819-8124-69D690E956CF}" dt="2020-12-21T18:00:14.365" v="415" actId="20577"/>
          <ac:spMkLst>
            <pc:docMk/>
            <pc:sldMk cId="658527173" sldId="288"/>
            <ac:spMk id="3" creationId="{11D1EB60-F230-4C3F-8FFA-8B6EA2CA8FCC}"/>
          </ac:spMkLst>
        </pc:spChg>
        <pc:spChg chg="add del mod">
          <ac:chgData name="Maya Safa" userId="S::msafa@simplonformations.onmicrosoft.com::8df2c6bd-0ff7-4ddd-92eb-5916c8d67287" providerId="AD" clId="Web-{8E815C1E-8591-4819-8124-69D690E956CF}" dt="2020-12-21T17:56:21.781" v="102"/>
          <ac:spMkLst>
            <pc:docMk/>
            <pc:sldMk cId="658527173" sldId="288"/>
            <ac:spMk id="4" creationId="{EB141690-7B99-4394-BBAF-F0FF58C3A21E}"/>
          </ac:spMkLst>
        </pc:spChg>
      </pc:sldChg>
      <pc:sldChg chg="modSp new">
        <pc:chgData name="Maya Safa" userId="S::msafa@simplonformations.onmicrosoft.com::8df2c6bd-0ff7-4ddd-92eb-5916c8d67287" providerId="AD" clId="Web-{8E815C1E-8591-4819-8124-69D690E956CF}" dt="2020-12-21T18:01:02.851" v="482" actId="20577"/>
        <pc:sldMkLst>
          <pc:docMk/>
          <pc:sldMk cId="3083722609" sldId="289"/>
        </pc:sldMkLst>
        <pc:spChg chg="mod">
          <ac:chgData name="Maya Safa" userId="S::msafa@simplonformations.onmicrosoft.com::8df2c6bd-0ff7-4ddd-92eb-5916c8d67287" providerId="AD" clId="Web-{8E815C1E-8591-4819-8124-69D690E956CF}" dt="2020-12-21T18:00:55.538" v="455" actId="20577"/>
          <ac:spMkLst>
            <pc:docMk/>
            <pc:sldMk cId="3083722609" sldId="289"/>
            <ac:spMk id="2" creationId="{B6E0CA0B-33CA-4B85-9BA4-AAD14949030E}"/>
          </ac:spMkLst>
        </pc:spChg>
        <pc:spChg chg="mod">
          <ac:chgData name="Maya Safa" userId="S::msafa@simplonformations.onmicrosoft.com::8df2c6bd-0ff7-4ddd-92eb-5916c8d67287" providerId="AD" clId="Web-{8E815C1E-8591-4819-8124-69D690E956CF}" dt="2020-12-21T18:01:02.851" v="482" actId="20577"/>
          <ac:spMkLst>
            <pc:docMk/>
            <pc:sldMk cId="3083722609" sldId="289"/>
            <ac:spMk id="3" creationId="{2F5761B3-F9BC-4CCA-910F-EFD59204A033}"/>
          </ac:spMkLst>
        </pc:spChg>
      </pc:sldChg>
    </pc:docChg>
  </pc:docChgLst>
  <pc:docChgLst>
    <pc:chgData name="Quentin Vautier" userId="S::qvautier@simplonformations.onmicrosoft.com::956ff3dd-18fe-40df-87a8-8a19a7ce9b4f" providerId="AD" clId="Web-{5C871EF1-EE0E-4887-81D2-0DB52112976C}"/>
    <pc:docChg chg="modSld">
      <pc:chgData name="Quentin Vautier" userId="S::qvautier@simplonformations.onmicrosoft.com::956ff3dd-18fe-40df-87a8-8a19a7ce9b4f" providerId="AD" clId="Web-{5C871EF1-EE0E-4887-81D2-0DB52112976C}" dt="2020-12-22T07:57:55.657" v="64" actId="20577"/>
      <pc:docMkLst>
        <pc:docMk/>
      </pc:docMkLst>
      <pc:sldChg chg="modSp">
        <pc:chgData name="Quentin Vautier" userId="S::qvautier@simplonformations.onmicrosoft.com::956ff3dd-18fe-40df-87a8-8a19a7ce9b4f" providerId="AD" clId="Web-{5C871EF1-EE0E-4887-81D2-0DB52112976C}" dt="2020-12-22T07:50:30.976" v="8" actId="20577"/>
        <pc:sldMkLst>
          <pc:docMk/>
          <pc:sldMk cId="1420301243" sldId="258"/>
        </pc:sldMkLst>
        <pc:spChg chg="mod">
          <ac:chgData name="Quentin Vautier" userId="S::qvautier@simplonformations.onmicrosoft.com::956ff3dd-18fe-40df-87a8-8a19a7ce9b4f" providerId="AD" clId="Web-{5C871EF1-EE0E-4887-81D2-0DB52112976C}" dt="2020-12-22T07:50:30.976" v="8" actId="20577"/>
          <ac:spMkLst>
            <pc:docMk/>
            <pc:sldMk cId="1420301243" sldId="258"/>
            <ac:spMk id="2" creationId="{37BE2F54-8797-4AB1-ABCA-893024BCE83A}"/>
          </ac:spMkLst>
        </pc:spChg>
      </pc:sldChg>
      <pc:sldChg chg="delSp">
        <pc:chgData name="Quentin Vautier" userId="S::qvautier@simplonformations.onmicrosoft.com::956ff3dd-18fe-40df-87a8-8a19a7ce9b4f" providerId="AD" clId="Web-{5C871EF1-EE0E-4887-81D2-0DB52112976C}" dt="2020-12-22T07:50:51.258" v="10"/>
        <pc:sldMkLst>
          <pc:docMk/>
          <pc:sldMk cId="3213750290" sldId="260"/>
        </pc:sldMkLst>
        <pc:spChg chg="del">
          <ac:chgData name="Quentin Vautier" userId="S::qvautier@simplonformations.onmicrosoft.com::956ff3dd-18fe-40df-87a8-8a19a7ce9b4f" providerId="AD" clId="Web-{5C871EF1-EE0E-4887-81D2-0DB52112976C}" dt="2020-12-22T07:50:51.258" v="10"/>
          <ac:spMkLst>
            <pc:docMk/>
            <pc:sldMk cId="3213750290" sldId="260"/>
            <ac:spMk id="2" creationId="{CD30A0E4-5D63-4AF5-A9D6-7CBD60F1BA40}"/>
          </ac:spMkLst>
        </pc:spChg>
      </pc:sldChg>
      <pc:sldChg chg="modSp">
        <pc:chgData name="Quentin Vautier" userId="S::qvautier@simplonformations.onmicrosoft.com::956ff3dd-18fe-40df-87a8-8a19a7ce9b4f" providerId="AD" clId="Web-{5C871EF1-EE0E-4887-81D2-0DB52112976C}" dt="2020-12-22T07:51:45.196" v="25" actId="20577"/>
        <pc:sldMkLst>
          <pc:docMk/>
          <pc:sldMk cId="2064635537" sldId="264"/>
        </pc:sldMkLst>
        <pc:spChg chg="mod">
          <ac:chgData name="Quentin Vautier" userId="S::qvautier@simplonformations.onmicrosoft.com::956ff3dd-18fe-40df-87a8-8a19a7ce9b4f" providerId="AD" clId="Web-{5C871EF1-EE0E-4887-81D2-0DB52112976C}" dt="2020-12-22T07:51:45.196" v="25" actId="20577"/>
          <ac:spMkLst>
            <pc:docMk/>
            <pc:sldMk cId="2064635537" sldId="264"/>
            <ac:spMk id="5" creationId="{7283275B-820C-4B28-ACDF-E4C9FECCB611}"/>
          </ac:spMkLst>
        </pc:spChg>
        <pc:picChg chg="mod">
          <ac:chgData name="Quentin Vautier" userId="S::qvautier@simplonformations.onmicrosoft.com::956ff3dd-18fe-40df-87a8-8a19a7ce9b4f" providerId="AD" clId="Web-{5C871EF1-EE0E-4887-81D2-0DB52112976C}" dt="2020-12-22T07:51:23.743" v="11" actId="1076"/>
          <ac:picMkLst>
            <pc:docMk/>
            <pc:sldMk cId="2064635537" sldId="264"/>
            <ac:picMk id="8" creationId="{D173BCCC-A28E-4086-BA59-F742BB81F287}"/>
          </ac:picMkLst>
        </pc:picChg>
      </pc:sldChg>
      <pc:sldChg chg="modSp">
        <pc:chgData name="Quentin Vautier" userId="S::qvautier@simplonformations.onmicrosoft.com::956ff3dd-18fe-40df-87a8-8a19a7ce9b4f" providerId="AD" clId="Web-{5C871EF1-EE0E-4887-81D2-0DB52112976C}" dt="2020-12-22T07:53:02.698" v="35" actId="20577"/>
        <pc:sldMkLst>
          <pc:docMk/>
          <pc:sldMk cId="3419253501" sldId="267"/>
        </pc:sldMkLst>
        <pc:spChg chg="mod">
          <ac:chgData name="Quentin Vautier" userId="S::qvautier@simplonformations.onmicrosoft.com::956ff3dd-18fe-40df-87a8-8a19a7ce9b4f" providerId="AD" clId="Web-{5C871EF1-EE0E-4887-81D2-0DB52112976C}" dt="2020-12-22T07:53:02.698" v="35" actId="20577"/>
          <ac:spMkLst>
            <pc:docMk/>
            <pc:sldMk cId="3419253501" sldId="267"/>
            <ac:spMk id="9" creationId="{CDAE37B8-12CD-4189-A8D1-DDC6B0CFF692}"/>
          </ac:spMkLst>
        </pc:spChg>
      </pc:sldChg>
      <pc:sldChg chg="modSp">
        <pc:chgData name="Quentin Vautier" userId="S::qvautier@simplonformations.onmicrosoft.com::956ff3dd-18fe-40df-87a8-8a19a7ce9b4f" providerId="AD" clId="Web-{5C871EF1-EE0E-4887-81D2-0DB52112976C}" dt="2020-12-22T07:53:46.418" v="37" actId="20577"/>
        <pc:sldMkLst>
          <pc:docMk/>
          <pc:sldMk cId="1078201688" sldId="269"/>
        </pc:sldMkLst>
        <pc:spChg chg="mod">
          <ac:chgData name="Quentin Vautier" userId="S::qvautier@simplonformations.onmicrosoft.com::956ff3dd-18fe-40df-87a8-8a19a7ce9b4f" providerId="AD" clId="Web-{5C871EF1-EE0E-4887-81D2-0DB52112976C}" dt="2020-12-22T07:53:46.418" v="37" actId="20577"/>
          <ac:spMkLst>
            <pc:docMk/>
            <pc:sldMk cId="1078201688" sldId="269"/>
            <ac:spMk id="5" creationId="{1A3E3724-3EA9-4A82-82C7-D853094C6666}"/>
          </ac:spMkLst>
        </pc:spChg>
      </pc:sldChg>
      <pc:sldChg chg="modSp">
        <pc:chgData name="Quentin Vautier" userId="S::qvautier@simplonformations.onmicrosoft.com::956ff3dd-18fe-40df-87a8-8a19a7ce9b4f" providerId="AD" clId="Web-{5C871EF1-EE0E-4887-81D2-0DB52112976C}" dt="2020-12-22T07:55:09.060" v="40" actId="20577"/>
        <pc:sldMkLst>
          <pc:docMk/>
          <pc:sldMk cId="2221059039" sldId="270"/>
        </pc:sldMkLst>
        <pc:spChg chg="mod">
          <ac:chgData name="Quentin Vautier" userId="S::qvautier@simplonformations.onmicrosoft.com::956ff3dd-18fe-40df-87a8-8a19a7ce9b4f" providerId="AD" clId="Web-{5C871EF1-EE0E-4887-81D2-0DB52112976C}" dt="2020-12-22T07:55:09.060" v="40" actId="20577"/>
          <ac:spMkLst>
            <pc:docMk/>
            <pc:sldMk cId="2221059039" sldId="270"/>
            <ac:spMk id="2" creationId="{FBA7E7BA-F4D2-46A0-81CB-FC65DA0C624C}"/>
          </ac:spMkLst>
        </pc:spChg>
      </pc:sldChg>
      <pc:sldChg chg="modSp">
        <pc:chgData name="Quentin Vautier" userId="S::qvautier@simplonformations.onmicrosoft.com::956ff3dd-18fe-40df-87a8-8a19a7ce9b4f" providerId="AD" clId="Web-{5C871EF1-EE0E-4887-81D2-0DB52112976C}" dt="2020-12-22T07:56:02.608" v="45" actId="20577"/>
        <pc:sldMkLst>
          <pc:docMk/>
          <pc:sldMk cId="1353334358" sldId="271"/>
        </pc:sldMkLst>
        <pc:spChg chg="mod">
          <ac:chgData name="Quentin Vautier" userId="S::qvautier@simplonformations.onmicrosoft.com::956ff3dd-18fe-40df-87a8-8a19a7ce9b4f" providerId="AD" clId="Web-{5C871EF1-EE0E-4887-81D2-0DB52112976C}" dt="2020-12-22T07:56:02.608" v="45" actId="20577"/>
          <ac:spMkLst>
            <pc:docMk/>
            <pc:sldMk cId="1353334358" sldId="271"/>
            <ac:spMk id="5" creationId="{3FE934F4-A3F0-4B7B-B855-40FC01ACFC70}"/>
          </ac:spMkLst>
        </pc:spChg>
      </pc:sldChg>
      <pc:sldChg chg="modSp">
        <pc:chgData name="Quentin Vautier" userId="S::qvautier@simplonformations.onmicrosoft.com::956ff3dd-18fe-40df-87a8-8a19a7ce9b4f" providerId="AD" clId="Web-{5C871EF1-EE0E-4887-81D2-0DB52112976C}" dt="2020-12-22T07:56:52.625" v="49" actId="20577"/>
        <pc:sldMkLst>
          <pc:docMk/>
          <pc:sldMk cId="1432703734" sldId="274"/>
        </pc:sldMkLst>
        <pc:spChg chg="mod">
          <ac:chgData name="Quentin Vautier" userId="S::qvautier@simplonformations.onmicrosoft.com::956ff3dd-18fe-40df-87a8-8a19a7ce9b4f" providerId="AD" clId="Web-{5C871EF1-EE0E-4887-81D2-0DB52112976C}" dt="2020-12-22T07:56:52.625" v="49" actId="20577"/>
          <ac:spMkLst>
            <pc:docMk/>
            <pc:sldMk cId="1432703734" sldId="274"/>
            <ac:spMk id="2" creationId="{883DC4AB-3FCD-4B5B-8793-8AEAECA90FD4}"/>
          </ac:spMkLst>
        </pc:spChg>
      </pc:sldChg>
      <pc:sldChg chg="modSp">
        <pc:chgData name="Quentin Vautier" userId="S::qvautier@simplonformations.onmicrosoft.com::956ff3dd-18fe-40df-87a8-8a19a7ce9b4f" providerId="AD" clId="Web-{5C871EF1-EE0E-4887-81D2-0DB52112976C}" dt="2020-12-22T07:57:16.203" v="54" actId="20577"/>
        <pc:sldMkLst>
          <pc:docMk/>
          <pc:sldMk cId="4186221189" sldId="277"/>
        </pc:sldMkLst>
        <pc:spChg chg="mod">
          <ac:chgData name="Quentin Vautier" userId="S::qvautier@simplonformations.onmicrosoft.com::956ff3dd-18fe-40df-87a8-8a19a7ce9b4f" providerId="AD" clId="Web-{5C871EF1-EE0E-4887-81D2-0DB52112976C}" dt="2020-12-22T07:57:16.203" v="54" actId="20577"/>
          <ac:spMkLst>
            <pc:docMk/>
            <pc:sldMk cId="4186221189" sldId="277"/>
            <ac:spMk id="2" creationId="{0EF9C138-7A07-4C99-95FE-5C829C43C5E6}"/>
          </ac:spMkLst>
        </pc:spChg>
      </pc:sldChg>
      <pc:sldChg chg="modSp">
        <pc:chgData name="Quentin Vautier" userId="S::qvautier@simplonformations.onmicrosoft.com::956ff3dd-18fe-40df-87a8-8a19a7ce9b4f" providerId="AD" clId="Web-{5C871EF1-EE0E-4887-81D2-0DB52112976C}" dt="2020-12-22T07:57:55.657" v="63" actId="20577"/>
        <pc:sldMkLst>
          <pc:docMk/>
          <pc:sldMk cId="230322320" sldId="278"/>
        </pc:sldMkLst>
        <pc:spChg chg="mod">
          <ac:chgData name="Quentin Vautier" userId="S::qvautier@simplonformations.onmicrosoft.com::956ff3dd-18fe-40df-87a8-8a19a7ce9b4f" providerId="AD" clId="Web-{5C871EF1-EE0E-4887-81D2-0DB52112976C}" dt="2020-12-22T07:57:55.657" v="63" actId="20577"/>
          <ac:spMkLst>
            <pc:docMk/>
            <pc:sldMk cId="230322320" sldId="278"/>
            <ac:spMk id="2" creationId="{F75DAC6D-2CEC-4A11-807D-96B0A6C09266}"/>
          </ac:spMkLst>
        </pc:spChg>
        <pc:spChg chg="mod">
          <ac:chgData name="Quentin Vautier" userId="S::qvautier@simplonformations.onmicrosoft.com::956ff3dd-18fe-40df-87a8-8a19a7ce9b4f" providerId="AD" clId="Web-{5C871EF1-EE0E-4887-81D2-0DB52112976C}" dt="2020-12-22T07:57:53.079" v="59" actId="20577"/>
          <ac:spMkLst>
            <pc:docMk/>
            <pc:sldMk cId="230322320" sldId="278"/>
            <ac:spMk id="3" creationId="{667D4930-A4B7-410B-8598-32DE52B9EA27}"/>
          </ac:spMkLst>
        </pc:spChg>
      </pc:sldChg>
    </pc:docChg>
  </pc:docChgLst>
  <pc:docChgLst>
    <pc:chgData name="Quentin Vautier" userId="S::qvautier@simplonformations.onmicrosoft.com::956ff3dd-18fe-40df-87a8-8a19a7ce9b4f" providerId="AD" clId="Web-{041C69EA-EEFF-43F7-A77C-3306CDEBB7B4}"/>
    <pc:docChg chg="addSld modSld">
      <pc:chgData name="Quentin Vautier" userId="S::qvautier@simplonformations.onmicrosoft.com::956ff3dd-18fe-40df-87a8-8a19a7ce9b4f" providerId="AD" clId="Web-{041C69EA-EEFF-43F7-A77C-3306CDEBB7B4}" dt="2020-12-21T13:43:13.443" v="9" actId="20577"/>
      <pc:docMkLst>
        <pc:docMk/>
      </pc:docMkLst>
      <pc:sldChg chg="modSp new">
        <pc:chgData name="Quentin Vautier" userId="S::qvautier@simplonformations.onmicrosoft.com::956ff3dd-18fe-40df-87a8-8a19a7ce9b4f" providerId="AD" clId="Web-{041C69EA-EEFF-43F7-A77C-3306CDEBB7B4}" dt="2020-12-21T13:43:12.037" v="7" actId="20577"/>
        <pc:sldMkLst>
          <pc:docMk/>
          <pc:sldMk cId="3263827735" sldId="257"/>
        </pc:sldMkLst>
        <pc:spChg chg="mod">
          <ac:chgData name="Quentin Vautier" userId="S::qvautier@simplonformations.onmicrosoft.com::956ff3dd-18fe-40df-87a8-8a19a7ce9b4f" providerId="AD" clId="Web-{041C69EA-EEFF-43F7-A77C-3306CDEBB7B4}" dt="2020-12-21T13:43:12.037" v="7" actId="20577"/>
          <ac:spMkLst>
            <pc:docMk/>
            <pc:sldMk cId="3263827735" sldId="257"/>
            <ac:spMk id="2" creationId="{8562A763-F22C-4117-869D-1BAB846ACADF}"/>
          </ac:spMkLst>
        </pc:spChg>
        <pc:spChg chg="mod">
          <ac:chgData name="Quentin Vautier" userId="S::qvautier@simplonformations.onmicrosoft.com::956ff3dd-18fe-40df-87a8-8a19a7ce9b4f" providerId="AD" clId="Web-{041C69EA-EEFF-43F7-A77C-3306CDEBB7B4}" dt="2020-12-21T13:43:10.943" v="5" actId="20577"/>
          <ac:spMkLst>
            <pc:docMk/>
            <pc:sldMk cId="3263827735" sldId="257"/>
            <ac:spMk id="3" creationId="{8A78D94A-DFD3-4772-ADE7-74EA7C49CF1C}"/>
          </ac:spMkLst>
        </pc:spChg>
      </pc:sldChg>
    </pc:docChg>
  </pc:docChgLst>
  <pc:docChgLst>
    <pc:chgData name="Maya Safa" userId="S::msafa@simplonformations.onmicrosoft.com::8df2c6bd-0ff7-4ddd-92eb-5916c8d67287" providerId="AD" clId="Web-{381AAFA8-498A-4378-90D7-9A97915EE40A}"/>
    <pc:docChg chg="modSld">
      <pc:chgData name="Maya Safa" userId="S::msafa@simplonformations.onmicrosoft.com::8df2c6bd-0ff7-4ddd-92eb-5916c8d67287" providerId="AD" clId="Web-{381AAFA8-498A-4378-90D7-9A97915EE40A}" dt="2020-12-21T13:48:53.056" v="8" actId="20577"/>
      <pc:docMkLst>
        <pc:docMk/>
      </pc:docMkLst>
      <pc:sldChg chg="addSp modSp">
        <pc:chgData name="Maya Safa" userId="S::msafa@simplonformations.onmicrosoft.com::8df2c6bd-0ff7-4ddd-92eb-5916c8d67287" providerId="AD" clId="Web-{381AAFA8-498A-4378-90D7-9A97915EE40A}" dt="2020-12-21T13:48:52.306" v="6" actId="20577"/>
        <pc:sldMkLst>
          <pc:docMk/>
          <pc:sldMk cId="1420301243" sldId="258"/>
        </pc:sldMkLst>
        <pc:spChg chg="add mod">
          <ac:chgData name="Maya Safa" userId="S::msafa@simplonformations.onmicrosoft.com::8df2c6bd-0ff7-4ddd-92eb-5916c8d67287" providerId="AD" clId="Web-{381AAFA8-498A-4378-90D7-9A97915EE40A}" dt="2020-12-21T13:48:52.306" v="6" actId="20577"/>
          <ac:spMkLst>
            <pc:docMk/>
            <pc:sldMk cId="1420301243" sldId="258"/>
            <ac:spMk id="5" creationId="{572C1AFE-6849-49EB-9C16-16B820BF466B}"/>
          </ac:spMkLst>
        </pc:spChg>
      </pc:sldChg>
    </pc:docChg>
  </pc:docChgLst>
  <pc:docChgLst>
    <pc:chgData name="Quentin Vautier" userId="S::qvautier@simplonformations.onmicrosoft.com::956ff3dd-18fe-40df-87a8-8a19a7ce9b4f" providerId="AD" clId="Web-{3791D225-37F1-4751-97B8-FF7FAEC08E73}"/>
    <pc:docChg chg="addSld delSld modSld sldOrd">
      <pc:chgData name="Quentin Vautier" userId="S::qvautier@simplonformations.onmicrosoft.com::956ff3dd-18fe-40df-87a8-8a19a7ce9b4f" providerId="AD" clId="Web-{3791D225-37F1-4751-97B8-FF7FAEC08E73}" dt="2020-12-21T15:42:44.391" v="1167" actId="20577"/>
      <pc:docMkLst>
        <pc:docMk/>
      </pc:docMkLst>
      <pc:sldChg chg="addSp delSp modSp new">
        <pc:chgData name="Quentin Vautier" userId="S::qvautier@simplonformations.onmicrosoft.com::956ff3dd-18fe-40df-87a8-8a19a7ce9b4f" providerId="AD" clId="Web-{3791D225-37F1-4751-97B8-FF7FAEC08E73}" dt="2020-12-21T14:29:26.265" v="74"/>
        <pc:sldMkLst>
          <pc:docMk/>
          <pc:sldMk cId="3943384029" sldId="263"/>
        </pc:sldMkLst>
        <pc:spChg chg="mod">
          <ac:chgData name="Quentin Vautier" userId="S::qvautier@simplonformations.onmicrosoft.com::956ff3dd-18fe-40df-87a8-8a19a7ce9b4f" providerId="AD" clId="Web-{3791D225-37F1-4751-97B8-FF7FAEC08E73}" dt="2020-12-21T14:27:04.762" v="50" actId="20577"/>
          <ac:spMkLst>
            <pc:docMk/>
            <pc:sldMk cId="3943384029" sldId="263"/>
            <ac:spMk id="2" creationId="{71E5E217-FBBD-43A4-AE28-A979CC08AD1C}"/>
          </ac:spMkLst>
        </pc:spChg>
        <pc:spChg chg="del">
          <ac:chgData name="Quentin Vautier" userId="S::qvautier@simplonformations.onmicrosoft.com::956ff3dd-18fe-40df-87a8-8a19a7ce9b4f" providerId="AD" clId="Web-{3791D225-37F1-4751-97B8-FF7FAEC08E73}" dt="2020-12-21T14:26:27.824" v="1"/>
          <ac:spMkLst>
            <pc:docMk/>
            <pc:sldMk cId="3943384029" sldId="263"/>
            <ac:spMk id="3" creationId="{C6EE09A0-490E-4287-A131-FBFC175B9E42}"/>
          </ac:spMkLst>
        </pc:spChg>
        <pc:spChg chg="add del mod">
          <ac:chgData name="Quentin Vautier" userId="S::qvautier@simplonformations.onmicrosoft.com::956ff3dd-18fe-40df-87a8-8a19a7ce9b4f" providerId="AD" clId="Web-{3791D225-37F1-4751-97B8-FF7FAEC08E73}" dt="2020-12-21T14:29:04.171" v="71"/>
          <ac:spMkLst>
            <pc:docMk/>
            <pc:sldMk cId="3943384029" sldId="263"/>
            <ac:spMk id="8" creationId="{DA290300-36F4-410C-B981-128DCB1093CC}"/>
          </ac:spMkLst>
        </pc:spChg>
        <pc:spChg chg="add del mod">
          <ac:chgData name="Quentin Vautier" userId="S::qvautier@simplonformations.onmicrosoft.com::956ff3dd-18fe-40df-87a8-8a19a7ce9b4f" providerId="AD" clId="Web-{3791D225-37F1-4751-97B8-FF7FAEC08E73}" dt="2020-12-21T14:28:52.843" v="68"/>
          <ac:spMkLst>
            <pc:docMk/>
            <pc:sldMk cId="3943384029" sldId="263"/>
            <ac:spMk id="10" creationId="{5285BDBB-6A88-4B3B-B13E-D55F50A86C9C}"/>
          </ac:spMkLst>
        </pc:spChg>
        <pc:picChg chg="add del mod ord">
          <ac:chgData name="Quentin Vautier" userId="S::qvautier@simplonformations.onmicrosoft.com::956ff3dd-18fe-40df-87a8-8a19a7ce9b4f" providerId="AD" clId="Web-{3791D225-37F1-4751-97B8-FF7FAEC08E73}" dt="2020-12-21T14:29:24.453" v="73" actId="1076"/>
          <ac:picMkLst>
            <pc:docMk/>
            <pc:sldMk cId="3943384029" sldId="263"/>
            <ac:picMk id="4" creationId="{AD7FD617-F364-4D18-8354-962B211E69CF}"/>
          </ac:picMkLst>
        </pc:picChg>
        <pc:picChg chg="add del mod">
          <ac:chgData name="Quentin Vautier" userId="S::qvautier@simplonformations.onmicrosoft.com::956ff3dd-18fe-40df-87a8-8a19a7ce9b4f" providerId="AD" clId="Web-{3791D225-37F1-4751-97B8-FF7FAEC08E73}" dt="2020-12-21T14:29:26.265" v="74"/>
          <ac:picMkLst>
            <pc:docMk/>
            <pc:sldMk cId="3943384029" sldId="263"/>
            <ac:picMk id="5" creationId="{A695A661-45D9-40E2-9666-EC8C79B85B0C}"/>
          </ac:picMkLst>
        </pc:picChg>
        <pc:picChg chg="add del mod ord">
          <ac:chgData name="Quentin Vautier" userId="S::qvautier@simplonformations.onmicrosoft.com::956ff3dd-18fe-40df-87a8-8a19a7ce9b4f" providerId="AD" clId="Web-{3791D225-37F1-4751-97B8-FF7FAEC08E73}" dt="2020-12-21T14:29:21.750" v="72"/>
          <ac:picMkLst>
            <pc:docMk/>
            <pc:sldMk cId="3943384029" sldId="263"/>
            <ac:picMk id="7" creationId="{801FFEF6-DFDF-4CE9-96CD-63E375931E2C}"/>
          </ac:picMkLst>
        </pc:picChg>
      </pc:sldChg>
      <pc:sldChg chg="addSp delSp modSp new">
        <pc:chgData name="Quentin Vautier" userId="S::qvautier@simplonformations.onmicrosoft.com::956ff3dd-18fe-40df-87a8-8a19a7ce9b4f" providerId="AD" clId="Web-{3791D225-37F1-4751-97B8-FF7FAEC08E73}" dt="2020-12-21T14:41:38.781" v="314" actId="20577"/>
        <pc:sldMkLst>
          <pc:docMk/>
          <pc:sldMk cId="2064635537" sldId="264"/>
        </pc:sldMkLst>
        <pc:spChg chg="mod">
          <ac:chgData name="Quentin Vautier" userId="S::qvautier@simplonformations.onmicrosoft.com::956ff3dd-18fe-40df-87a8-8a19a7ce9b4f" providerId="AD" clId="Web-{3791D225-37F1-4751-97B8-FF7FAEC08E73}" dt="2020-12-21T14:30:10.481" v="89" actId="20577"/>
          <ac:spMkLst>
            <pc:docMk/>
            <pc:sldMk cId="2064635537" sldId="264"/>
            <ac:spMk id="2" creationId="{BDC54BA2-3A6C-4791-B1B5-7ED84E5B93C0}"/>
          </ac:spMkLst>
        </pc:spChg>
        <pc:spChg chg="del mod">
          <ac:chgData name="Quentin Vautier" userId="S::qvautier@simplonformations.onmicrosoft.com::956ff3dd-18fe-40df-87a8-8a19a7ce9b4f" providerId="AD" clId="Web-{3791D225-37F1-4751-97B8-FF7FAEC08E73}" dt="2020-12-21T14:29:36.766" v="77"/>
          <ac:spMkLst>
            <pc:docMk/>
            <pc:sldMk cId="2064635537" sldId="264"/>
            <ac:spMk id="3" creationId="{A0B80049-E98E-4514-988D-9EEC2A28DAE6}"/>
          </ac:spMkLst>
        </pc:spChg>
        <pc:spChg chg="add mod">
          <ac:chgData name="Quentin Vautier" userId="S::qvautier@simplonformations.onmicrosoft.com::956ff3dd-18fe-40df-87a8-8a19a7ce9b4f" providerId="AD" clId="Web-{3791D225-37F1-4751-97B8-FF7FAEC08E73}" dt="2020-12-21T14:41:38.781" v="314" actId="20577"/>
          <ac:spMkLst>
            <pc:docMk/>
            <pc:sldMk cId="2064635537" sldId="264"/>
            <ac:spMk id="5" creationId="{7283275B-820C-4B28-ACDF-E4C9FECCB611}"/>
          </ac:spMkLst>
        </pc:spChg>
        <pc:spChg chg="add del mod">
          <ac:chgData name="Quentin Vautier" userId="S::qvautier@simplonformations.onmicrosoft.com::956ff3dd-18fe-40df-87a8-8a19a7ce9b4f" providerId="AD" clId="Web-{3791D225-37F1-4751-97B8-FF7FAEC08E73}" dt="2020-12-21T14:35:36.758" v="137"/>
          <ac:spMkLst>
            <pc:docMk/>
            <pc:sldMk cId="2064635537" sldId="264"/>
            <ac:spMk id="7" creationId="{A873B9F5-82C2-4F84-B874-EA460AF58984}"/>
          </ac:spMkLst>
        </pc:spChg>
        <pc:picChg chg="add del mod ord">
          <ac:chgData name="Quentin Vautier" userId="S::qvautier@simplonformations.onmicrosoft.com::956ff3dd-18fe-40df-87a8-8a19a7ce9b4f" providerId="AD" clId="Web-{3791D225-37F1-4751-97B8-FF7FAEC08E73}" dt="2020-12-21T14:35:33.664" v="136"/>
          <ac:picMkLst>
            <pc:docMk/>
            <pc:sldMk cId="2064635537" sldId="264"/>
            <ac:picMk id="4" creationId="{135EE3D1-BC33-442F-AF61-7DD9EDD88826}"/>
          </ac:picMkLst>
        </pc:picChg>
        <pc:picChg chg="add mod ord">
          <ac:chgData name="Quentin Vautier" userId="S::qvautier@simplonformations.onmicrosoft.com::956ff3dd-18fe-40df-87a8-8a19a7ce9b4f" providerId="AD" clId="Web-{3791D225-37F1-4751-97B8-FF7FAEC08E73}" dt="2020-12-21T14:35:46.039" v="139" actId="1076"/>
          <ac:picMkLst>
            <pc:docMk/>
            <pc:sldMk cId="2064635537" sldId="264"/>
            <ac:picMk id="8" creationId="{D173BCCC-A28E-4086-BA59-F742BB81F287}"/>
          </ac:picMkLst>
        </pc:picChg>
      </pc:sldChg>
      <pc:sldChg chg="modSp new mod modClrScheme chgLayout">
        <pc:chgData name="Quentin Vautier" userId="S::qvautier@simplonformations.onmicrosoft.com::956ff3dd-18fe-40df-87a8-8a19a7ce9b4f" providerId="AD" clId="Web-{3791D225-37F1-4751-97B8-FF7FAEC08E73}" dt="2020-12-21T14:44:04.144" v="379"/>
        <pc:sldMkLst>
          <pc:docMk/>
          <pc:sldMk cId="496693700" sldId="265"/>
        </pc:sldMkLst>
        <pc:spChg chg="mod ord">
          <ac:chgData name="Quentin Vautier" userId="S::qvautier@simplonformations.onmicrosoft.com::956ff3dd-18fe-40df-87a8-8a19a7ce9b4f" providerId="AD" clId="Web-{3791D225-37F1-4751-97B8-FF7FAEC08E73}" dt="2020-12-21T14:44:04.144" v="379"/>
          <ac:spMkLst>
            <pc:docMk/>
            <pc:sldMk cId="496693700" sldId="265"/>
            <ac:spMk id="2" creationId="{00AB0919-537D-47D3-A342-C1F502D7494F}"/>
          </ac:spMkLst>
        </pc:spChg>
        <pc:spChg chg="mod ord">
          <ac:chgData name="Quentin Vautier" userId="S::qvautier@simplonformations.onmicrosoft.com::956ff3dd-18fe-40df-87a8-8a19a7ce9b4f" providerId="AD" clId="Web-{3791D225-37F1-4751-97B8-FF7FAEC08E73}" dt="2020-12-21T14:44:04.144" v="379"/>
          <ac:spMkLst>
            <pc:docMk/>
            <pc:sldMk cId="496693700" sldId="265"/>
            <ac:spMk id="3" creationId="{4F2EBFAA-87BC-4E9E-8CE1-8BFC329F2EE8}"/>
          </ac:spMkLst>
        </pc:spChg>
      </pc:sldChg>
      <pc:sldChg chg="modSp new del">
        <pc:chgData name="Quentin Vautier" userId="S::qvautier@simplonformations.onmicrosoft.com::956ff3dd-18fe-40df-87a8-8a19a7ce9b4f" providerId="AD" clId="Web-{3791D225-37F1-4751-97B8-FF7FAEC08E73}" dt="2020-12-21T14:42:10.657" v="327"/>
        <pc:sldMkLst>
          <pc:docMk/>
          <pc:sldMk cId="3838219929" sldId="265"/>
        </pc:sldMkLst>
        <pc:spChg chg="mod">
          <ac:chgData name="Quentin Vautier" userId="S::qvautier@simplonformations.onmicrosoft.com::956ff3dd-18fe-40df-87a8-8a19a7ce9b4f" providerId="AD" clId="Web-{3791D225-37F1-4751-97B8-FF7FAEC08E73}" dt="2020-12-21T14:42:06.954" v="325" actId="20577"/>
          <ac:spMkLst>
            <pc:docMk/>
            <pc:sldMk cId="3838219929" sldId="265"/>
            <ac:spMk id="2" creationId="{7F10BB03-76EE-42C7-A687-52AE5A7DF6CC}"/>
          </ac:spMkLst>
        </pc:spChg>
      </pc:sldChg>
      <pc:sldChg chg="modSp add ord replId">
        <pc:chgData name="Quentin Vautier" userId="S::qvautier@simplonformations.onmicrosoft.com::956ff3dd-18fe-40df-87a8-8a19a7ce9b4f" providerId="AD" clId="Web-{3791D225-37F1-4751-97B8-FF7FAEC08E73}" dt="2020-12-21T14:43:18.440" v="360" actId="20577"/>
        <pc:sldMkLst>
          <pc:docMk/>
          <pc:sldMk cId="43615309" sldId="266"/>
        </pc:sldMkLst>
        <pc:spChg chg="mod">
          <ac:chgData name="Quentin Vautier" userId="S::qvautier@simplonformations.onmicrosoft.com::956ff3dd-18fe-40df-87a8-8a19a7ce9b4f" providerId="AD" clId="Web-{3791D225-37F1-4751-97B8-FF7FAEC08E73}" dt="2020-12-21T14:43:18.440" v="360" actId="20577"/>
          <ac:spMkLst>
            <pc:docMk/>
            <pc:sldMk cId="43615309" sldId="266"/>
            <ac:spMk id="2" creationId="{00AB0919-537D-47D3-A342-C1F502D7494F}"/>
          </ac:spMkLst>
        </pc:spChg>
      </pc:sldChg>
      <pc:sldChg chg="addSp delSp modSp new mod setBg">
        <pc:chgData name="Quentin Vautier" userId="S::qvautier@simplonformations.onmicrosoft.com::956ff3dd-18fe-40df-87a8-8a19a7ce9b4f" providerId="AD" clId="Web-{3791D225-37F1-4751-97B8-FF7FAEC08E73}" dt="2020-12-21T15:30:05.250" v="877"/>
        <pc:sldMkLst>
          <pc:docMk/>
          <pc:sldMk cId="3419253501" sldId="267"/>
        </pc:sldMkLst>
        <pc:spChg chg="mod">
          <ac:chgData name="Quentin Vautier" userId="S::qvautier@simplonformations.onmicrosoft.com::956ff3dd-18fe-40df-87a8-8a19a7ce9b4f" providerId="AD" clId="Web-{3791D225-37F1-4751-97B8-FF7FAEC08E73}" dt="2020-12-21T15:30:05.250" v="877"/>
          <ac:spMkLst>
            <pc:docMk/>
            <pc:sldMk cId="3419253501" sldId="267"/>
            <ac:spMk id="2" creationId="{566DD4BD-3B07-430A-8A18-59776BE2A7CA}"/>
          </ac:spMkLst>
        </pc:spChg>
        <pc:spChg chg="del">
          <ac:chgData name="Quentin Vautier" userId="S::qvautier@simplonformations.onmicrosoft.com::956ff3dd-18fe-40df-87a8-8a19a7ce9b4f" providerId="AD" clId="Web-{3791D225-37F1-4751-97B8-FF7FAEC08E73}" dt="2020-12-21T14:45:53.412" v="381"/>
          <ac:spMkLst>
            <pc:docMk/>
            <pc:sldMk cId="3419253501" sldId="267"/>
            <ac:spMk id="3" creationId="{0456F42E-B54E-4CE1-A424-BB31E8285D9C}"/>
          </ac:spMkLst>
        </pc:spChg>
        <pc:spChg chg="add del mod">
          <ac:chgData name="Quentin Vautier" userId="S::qvautier@simplonformations.onmicrosoft.com::956ff3dd-18fe-40df-87a8-8a19a7ce9b4f" providerId="AD" clId="Web-{3791D225-37F1-4751-97B8-FF7FAEC08E73}" dt="2020-12-21T14:48:04.789" v="427"/>
          <ac:spMkLst>
            <pc:docMk/>
            <pc:sldMk cId="3419253501" sldId="267"/>
            <ac:spMk id="5" creationId="{2A63DCB8-BC7F-4AA4-BEB7-CD1C46995139}"/>
          </ac:spMkLst>
        </pc:spChg>
        <pc:spChg chg="add del mod">
          <ac:chgData name="Quentin Vautier" userId="S::qvautier@simplonformations.onmicrosoft.com::956ff3dd-18fe-40df-87a8-8a19a7ce9b4f" providerId="AD" clId="Web-{3791D225-37F1-4751-97B8-FF7FAEC08E73}" dt="2020-12-21T14:48:01.774" v="425"/>
          <ac:spMkLst>
            <pc:docMk/>
            <pc:sldMk cId="3419253501" sldId="267"/>
            <ac:spMk id="6" creationId="{F25853F9-47DE-4A16-9E9B-498078C8C499}"/>
          </ac:spMkLst>
        </pc:spChg>
        <pc:spChg chg="add del mod">
          <ac:chgData name="Quentin Vautier" userId="S::qvautier@simplonformations.onmicrosoft.com::956ff3dd-18fe-40df-87a8-8a19a7ce9b4f" providerId="AD" clId="Web-{3791D225-37F1-4751-97B8-FF7FAEC08E73}" dt="2020-12-21T14:47:58.930" v="423"/>
          <ac:spMkLst>
            <pc:docMk/>
            <pc:sldMk cId="3419253501" sldId="267"/>
            <ac:spMk id="7" creationId="{6246233C-794A-415F-9D6D-0021DED3695D}"/>
          </ac:spMkLst>
        </pc:spChg>
        <pc:spChg chg="add del mod">
          <ac:chgData name="Quentin Vautier" userId="S::qvautier@simplonformations.onmicrosoft.com::956ff3dd-18fe-40df-87a8-8a19a7ce9b4f" providerId="AD" clId="Web-{3791D225-37F1-4751-97B8-FF7FAEC08E73}" dt="2020-12-21T14:48:09.508" v="431"/>
          <ac:spMkLst>
            <pc:docMk/>
            <pc:sldMk cId="3419253501" sldId="267"/>
            <ac:spMk id="8" creationId="{6708EE74-5149-4E38-B239-C336DF37FD34}"/>
          </ac:spMkLst>
        </pc:spChg>
        <pc:spChg chg="add mod">
          <ac:chgData name="Quentin Vautier" userId="S::qvautier@simplonformations.onmicrosoft.com::956ff3dd-18fe-40df-87a8-8a19a7ce9b4f" providerId="AD" clId="Web-{3791D225-37F1-4751-97B8-FF7FAEC08E73}" dt="2020-12-21T15:30:05.250" v="877"/>
          <ac:spMkLst>
            <pc:docMk/>
            <pc:sldMk cId="3419253501" sldId="267"/>
            <ac:spMk id="9" creationId="{CDAE37B8-12CD-4189-A8D1-DDC6B0CFF692}"/>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14" creationId="{201CC55D-ED54-4C5C-95E6-10947BD1103B}"/>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0" creationId="{3873B707-463F-40B0-8227-E8CC6C67EB25}"/>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2" creationId="{C13237C8-E62C-4F0D-A318-BD6FB6C2D138}"/>
          </ac:spMkLst>
        </pc:spChg>
        <pc:spChg chg="add del">
          <ac:chgData name="Quentin Vautier" userId="S::qvautier@simplonformations.onmicrosoft.com::956ff3dd-18fe-40df-87a8-8a19a7ce9b4f" providerId="AD" clId="Web-{3791D225-37F1-4751-97B8-FF7FAEC08E73}" dt="2020-12-21T15:30:05.250" v="877"/>
          <ac:spMkLst>
            <pc:docMk/>
            <pc:sldMk cId="3419253501" sldId="267"/>
            <ac:spMk id="24" creationId="{19C9EAEA-39D0-4B0E-A0EB-51E7B26740B1}"/>
          </ac:spMkLst>
        </pc:spChg>
        <pc:grpChg chg="add del">
          <ac:chgData name="Quentin Vautier" userId="S::qvautier@simplonformations.onmicrosoft.com::956ff3dd-18fe-40df-87a8-8a19a7ce9b4f" providerId="AD" clId="Web-{3791D225-37F1-4751-97B8-FF7FAEC08E73}" dt="2020-12-21T15:30:05.250" v="877"/>
          <ac:grpSpMkLst>
            <pc:docMk/>
            <pc:sldMk cId="3419253501" sldId="267"/>
            <ac:grpSpMk id="16" creationId="{1DE889C7-FAD6-4397-98E2-05D503484459}"/>
          </ac:grpSpMkLst>
        </pc:grpChg>
        <pc:picChg chg="add mod ord">
          <ac:chgData name="Quentin Vautier" userId="S::qvautier@simplonformations.onmicrosoft.com::956ff3dd-18fe-40df-87a8-8a19a7ce9b4f" providerId="AD" clId="Web-{3791D225-37F1-4751-97B8-FF7FAEC08E73}" dt="2020-12-21T15:30:05.250" v="877"/>
          <ac:picMkLst>
            <pc:docMk/>
            <pc:sldMk cId="3419253501" sldId="267"/>
            <ac:picMk id="4" creationId="{9FBD8684-4387-414C-8426-C55D75FA50E5}"/>
          </ac:picMkLst>
        </pc:picChg>
      </pc:sldChg>
      <pc:sldChg chg="addSp delSp modSp new">
        <pc:chgData name="Quentin Vautier" userId="S::qvautier@simplonformations.onmicrosoft.com::956ff3dd-18fe-40df-87a8-8a19a7ce9b4f" providerId="AD" clId="Web-{3791D225-37F1-4751-97B8-FF7FAEC08E73}" dt="2020-12-21T14:53:09.405" v="601" actId="1076"/>
        <pc:sldMkLst>
          <pc:docMk/>
          <pc:sldMk cId="256302832" sldId="268"/>
        </pc:sldMkLst>
        <pc:spChg chg="mod">
          <ac:chgData name="Quentin Vautier" userId="S::qvautier@simplonformations.onmicrosoft.com::956ff3dd-18fe-40df-87a8-8a19a7ce9b4f" providerId="AD" clId="Web-{3791D225-37F1-4751-97B8-FF7FAEC08E73}" dt="2020-12-21T14:49:39.229" v="466" actId="20577"/>
          <ac:spMkLst>
            <pc:docMk/>
            <pc:sldMk cId="256302832" sldId="268"/>
            <ac:spMk id="2" creationId="{B2C68647-C333-47AF-86C6-9EB6C71CBF9C}"/>
          </ac:spMkLst>
        </pc:spChg>
        <pc:spChg chg="del">
          <ac:chgData name="Quentin Vautier" userId="S::qvautier@simplonformations.onmicrosoft.com::956ff3dd-18fe-40df-87a8-8a19a7ce9b4f" providerId="AD" clId="Web-{3791D225-37F1-4751-97B8-FF7FAEC08E73}" dt="2020-12-21T14:50:23.824" v="469"/>
          <ac:spMkLst>
            <pc:docMk/>
            <pc:sldMk cId="256302832" sldId="268"/>
            <ac:spMk id="3" creationId="{B0C0C86E-2FCD-4DE2-90F4-65A02407E5DC}"/>
          </ac:spMkLst>
        </pc:spChg>
        <pc:spChg chg="add mod">
          <ac:chgData name="Quentin Vautier" userId="S::qvautier@simplonformations.onmicrosoft.com::956ff3dd-18fe-40df-87a8-8a19a7ce9b4f" providerId="AD" clId="Web-{3791D225-37F1-4751-97B8-FF7FAEC08E73}" dt="2020-12-21T14:53:09.405" v="601" actId="1076"/>
          <ac:spMkLst>
            <pc:docMk/>
            <pc:sldMk cId="256302832" sldId="268"/>
            <ac:spMk id="5" creationId="{59A5119B-0028-46CC-B812-E965C892F731}"/>
          </ac:spMkLst>
        </pc:spChg>
        <pc:picChg chg="add mod ord">
          <ac:chgData name="Quentin Vautier" userId="S::qvautier@simplonformations.onmicrosoft.com::956ff3dd-18fe-40df-87a8-8a19a7ce9b4f" providerId="AD" clId="Web-{3791D225-37F1-4751-97B8-FF7FAEC08E73}" dt="2020-12-21T14:50:38.840" v="473" actId="1076"/>
          <ac:picMkLst>
            <pc:docMk/>
            <pc:sldMk cId="256302832" sldId="268"/>
            <ac:picMk id="4" creationId="{A8AEBB9F-25E2-45EF-BD5D-D2AB4B2F7704}"/>
          </ac:picMkLst>
        </pc:picChg>
      </pc:sldChg>
      <pc:sldChg chg="addSp delSp modSp new">
        <pc:chgData name="Quentin Vautier" userId="S::qvautier@simplonformations.onmicrosoft.com::956ff3dd-18fe-40df-87a8-8a19a7ce9b4f" providerId="AD" clId="Web-{3791D225-37F1-4751-97B8-FF7FAEC08E73}" dt="2020-12-21T15:20:37.128" v="774" actId="14100"/>
        <pc:sldMkLst>
          <pc:docMk/>
          <pc:sldMk cId="1078201688" sldId="269"/>
        </pc:sldMkLst>
        <pc:spChg chg="mod">
          <ac:chgData name="Quentin Vautier" userId="S::qvautier@simplonformations.onmicrosoft.com::956ff3dd-18fe-40df-87a8-8a19a7ce9b4f" providerId="AD" clId="Web-{3791D225-37F1-4751-97B8-FF7FAEC08E73}" dt="2020-12-21T15:02:47.293" v="606" actId="20577"/>
          <ac:spMkLst>
            <pc:docMk/>
            <pc:sldMk cId="1078201688" sldId="269"/>
            <ac:spMk id="2" creationId="{44596FD1-6463-43B8-8A21-786DFC8B8482}"/>
          </ac:spMkLst>
        </pc:spChg>
        <pc:spChg chg="del">
          <ac:chgData name="Quentin Vautier" userId="S::qvautier@simplonformations.onmicrosoft.com::956ff3dd-18fe-40df-87a8-8a19a7ce9b4f" providerId="AD" clId="Web-{3791D225-37F1-4751-97B8-FF7FAEC08E73}" dt="2020-12-21T15:02:09.011" v="603"/>
          <ac:spMkLst>
            <pc:docMk/>
            <pc:sldMk cId="1078201688" sldId="269"/>
            <ac:spMk id="3" creationId="{457A3C1B-E61E-4A92-B6B1-E9887A32FCFC}"/>
          </ac:spMkLst>
        </pc:spChg>
        <pc:spChg chg="add mod">
          <ac:chgData name="Quentin Vautier" userId="S::qvautier@simplonformations.onmicrosoft.com::956ff3dd-18fe-40df-87a8-8a19a7ce9b4f" providerId="AD" clId="Web-{3791D225-37F1-4751-97B8-FF7FAEC08E73}" dt="2020-12-21T15:20:37.128" v="774" actId="14100"/>
          <ac:spMkLst>
            <pc:docMk/>
            <pc:sldMk cId="1078201688" sldId="269"/>
            <ac:spMk id="5" creationId="{1A3E3724-3EA9-4A82-82C7-D853094C6666}"/>
          </ac:spMkLst>
        </pc:spChg>
        <pc:picChg chg="add mod ord">
          <ac:chgData name="Quentin Vautier" userId="S::qvautier@simplonformations.onmicrosoft.com::956ff3dd-18fe-40df-87a8-8a19a7ce9b4f" providerId="AD" clId="Web-{3791D225-37F1-4751-97B8-FF7FAEC08E73}" dt="2020-12-21T15:02:52.527" v="608" actId="1076"/>
          <ac:picMkLst>
            <pc:docMk/>
            <pc:sldMk cId="1078201688" sldId="269"/>
            <ac:picMk id="4" creationId="{9586D39D-425E-4C83-A92E-D735694C0164}"/>
          </ac:picMkLst>
        </pc:picChg>
      </pc:sldChg>
      <pc:sldChg chg="addSp modSp new">
        <pc:chgData name="Quentin Vautier" userId="S::qvautier@simplonformations.onmicrosoft.com::956ff3dd-18fe-40df-87a8-8a19a7ce9b4f" providerId="AD" clId="Web-{3791D225-37F1-4751-97B8-FF7FAEC08E73}" dt="2020-12-21T15:30:06.469" v="878" actId="14100"/>
        <pc:sldMkLst>
          <pc:docMk/>
          <pc:sldMk cId="2221059039" sldId="270"/>
        </pc:sldMkLst>
        <pc:spChg chg="mod">
          <ac:chgData name="Quentin Vautier" userId="S::qvautier@simplonformations.onmicrosoft.com::956ff3dd-18fe-40df-87a8-8a19a7ce9b4f" providerId="AD" clId="Web-{3791D225-37F1-4751-97B8-FF7FAEC08E73}" dt="2020-12-21T15:23:03.194" v="788" actId="20577"/>
          <ac:spMkLst>
            <pc:docMk/>
            <pc:sldMk cId="2221059039" sldId="270"/>
            <ac:spMk id="2" creationId="{FBA7E7BA-F4D2-46A0-81CB-FC65DA0C624C}"/>
          </ac:spMkLst>
        </pc:spChg>
        <pc:spChg chg="mod">
          <ac:chgData name="Quentin Vautier" userId="S::qvautier@simplonformations.onmicrosoft.com::956ff3dd-18fe-40df-87a8-8a19a7ce9b4f" providerId="AD" clId="Web-{3791D225-37F1-4751-97B8-FF7FAEC08E73}" dt="2020-12-21T15:24:49.103" v="864" actId="20577"/>
          <ac:spMkLst>
            <pc:docMk/>
            <pc:sldMk cId="2221059039" sldId="270"/>
            <ac:spMk id="3" creationId="{941B26EA-8604-41DB-9697-699A9E2F9043}"/>
          </ac:spMkLst>
        </pc:spChg>
        <pc:picChg chg="add mod">
          <ac:chgData name="Quentin Vautier" userId="S::qvautier@simplonformations.onmicrosoft.com::956ff3dd-18fe-40df-87a8-8a19a7ce9b4f" providerId="AD" clId="Web-{3791D225-37F1-4751-97B8-FF7FAEC08E73}" dt="2020-12-21T15:25:20.603" v="868" actId="14100"/>
          <ac:picMkLst>
            <pc:docMk/>
            <pc:sldMk cId="2221059039" sldId="270"/>
            <ac:picMk id="4" creationId="{40F757DF-998E-45D6-B740-F75E990BA001}"/>
          </ac:picMkLst>
        </pc:picChg>
        <pc:picChg chg="add mod">
          <ac:chgData name="Quentin Vautier" userId="S::qvautier@simplonformations.onmicrosoft.com::956ff3dd-18fe-40df-87a8-8a19a7ce9b4f" providerId="AD" clId="Web-{3791D225-37F1-4751-97B8-FF7FAEC08E73}" dt="2020-12-21T15:30:06.469" v="878" actId="14100"/>
          <ac:picMkLst>
            <pc:docMk/>
            <pc:sldMk cId="2221059039" sldId="270"/>
            <ac:picMk id="5" creationId="{3CBA997A-6B49-4A51-8B19-B0443E13340B}"/>
          </ac:picMkLst>
        </pc:picChg>
      </pc:sldChg>
      <pc:sldChg chg="addSp delSp modSp new">
        <pc:chgData name="Quentin Vautier" userId="S::qvautier@simplonformations.onmicrosoft.com::956ff3dd-18fe-40df-87a8-8a19a7ce9b4f" providerId="AD" clId="Web-{3791D225-37F1-4751-97B8-FF7FAEC08E73}" dt="2020-12-21T15:38:42.059" v="1051" actId="20577"/>
        <pc:sldMkLst>
          <pc:docMk/>
          <pc:sldMk cId="1353334358" sldId="271"/>
        </pc:sldMkLst>
        <pc:spChg chg="mod">
          <ac:chgData name="Quentin Vautier" userId="S::qvautier@simplonformations.onmicrosoft.com::956ff3dd-18fe-40df-87a8-8a19a7ce9b4f" providerId="AD" clId="Web-{3791D225-37F1-4751-97B8-FF7FAEC08E73}" dt="2020-12-21T15:35:26.429" v="902" actId="20577"/>
          <ac:spMkLst>
            <pc:docMk/>
            <pc:sldMk cId="1353334358" sldId="271"/>
            <ac:spMk id="2" creationId="{B98FB99B-668C-4D60-ACE2-805063B2DEC4}"/>
          </ac:spMkLst>
        </pc:spChg>
        <pc:spChg chg="del">
          <ac:chgData name="Quentin Vautier" userId="S::qvautier@simplonformations.onmicrosoft.com::956ff3dd-18fe-40df-87a8-8a19a7ce9b4f" providerId="AD" clId="Web-{3791D225-37F1-4751-97B8-FF7FAEC08E73}" dt="2020-12-21T15:35:11.475" v="880"/>
          <ac:spMkLst>
            <pc:docMk/>
            <pc:sldMk cId="1353334358" sldId="271"/>
            <ac:spMk id="3" creationId="{E5230E05-6740-40C8-9501-2A52A4EB6EFA}"/>
          </ac:spMkLst>
        </pc:spChg>
        <pc:spChg chg="add mod">
          <ac:chgData name="Quentin Vautier" userId="S::qvautier@simplonformations.onmicrosoft.com::956ff3dd-18fe-40df-87a8-8a19a7ce9b4f" providerId="AD" clId="Web-{3791D225-37F1-4751-97B8-FF7FAEC08E73}" dt="2020-12-21T15:38:42.059" v="1051" actId="20577"/>
          <ac:spMkLst>
            <pc:docMk/>
            <pc:sldMk cId="1353334358" sldId="271"/>
            <ac:spMk id="5" creationId="{3FE934F4-A3F0-4B7B-B855-40FC01ACFC70}"/>
          </ac:spMkLst>
        </pc:spChg>
        <pc:picChg chg="add mod ord">
          <ac:chgData name="Quentin Vautier" userId="S::qvautier@simplonformations.onmicrosoft.com::956ff3dd-18fe-40df-87a8-8a19a7ce9b4f" providerId="AD" clId="Web-{3791D225-37F1-4751-97B8-FF7FAEC08E73}" dt="2020-12-21T15:35:30.663" v="905" actId="1076"/>
          <ac:picMkLst>
            <pc:docMk/>
            <pc:sldMk cId="1353334358" sldId="271"/>
            <ac:picMk id="4" creationId="{A026A0AC-371C-427E-B49D-E30410636332}"/>
          </ac:picMkLst>
        </pc:picChg>
      </pc:sldChg>
      <pc:sldChg chg="addSp delSp modSp new">
        <pc:chgData name="Quentin Vautier" userId="S::qvautier@simplonformations.onmicrosoft.com::956ff3dd-18fe-40df-87a8-8a19a7ce9b4f" providerId="AD" clId="Web-{3791D225-37F1-4751-97B8-FF7FAEC08E73}" dt="2020-12-21T15:42:44.391" v="1166" actId="20577"/>
        <pc:sldMkLst>
          <pc:docMk/>
          <pc:sldMk cId="484545786" sldId="272"/>
        </pc:sldMkLst>
        <pc:spChg chg="mod">
          <ac:chgData name="Quentin Vautier" userId="S::qvautier@simplonformations.onmicrosoft.com::956ff3dd-18fe-40df-87a8-8a19a7ce9b4f" providerId="AD" clId="Web-{3791D225-37F1-4751-97B8-FF7FAEC08E73}" dt="2020-12-21T15:38:56.605" v="1059" actId="20577"/>
          <ac:spMkLst>
            <pc:docMk/>
            <pc:sldMk cId="484545786" sldId="272"/>
            <ac:spMk id="2" creationId="{A375075F-1633-4877-9096-1FB0CEEAE641}"/>
          </ac:spMkLst>
        </pc:spChg>
        <pc:spChg chg="del">
          <ac:chgData name="Quentin Vautier" userId="S::qvautier@simplonformations.onmicrosoft.com::956ff3dd-18fe-40df-87a8-8a19a7ce9b4f" providerId="AD" clId="Web-{3791D225-37F1-4751-97B8-FF7FAEC08E73}" dt="2020-12-21T15:38:54.355" v="1055"/>
          <ac:spMkLst>
            <pc:docMk/>
            <pc:sldMk cId="484545786" sldId="272"/>
            <ac:spMk id="3" creationId="{99E04D10-8676-40C7-AB49-BCB6001553F6}"/>
          </ac:spMkLst>
        </pc:spChg>
        <pc:spChg chg="add mod">
          <ac:chgData name="Quentin Vautier" userId="S::qvautier@simplonformations.onmicrosoft.com::956ff3dd-18fe-40df-87a8-8a19a7ce9b4f" providerId="AD" clId="Web-{3791D225-37F1-4751-97B8-FF7FAEC08E73}" dt="2020-12-21T15:42:44.391" v="1166" actId="20577"/>
          <ac:spMkLst>
            <pc:docMk/>
            <pc:sldMk cId="484545786" sldId="272"/>
            <ac:spMk id="5" creationId="{EB1F3F36-3590-4E20-98BC-77F874944CC2}"/>
          </ac:spMkLst>
        </pc:spChg>
        <pc:spChg chg="add del mod">
          <ac:chgData name="Quentin Vautier" userId="S::qvautier@simplonformations.onmicrosoft.com::956ff3dd-18fe-40df-87a8-8a19a7ce9b4f" providerId="AD" clId="Web-{3791D225-37F1-4751-97B8-FF7FAEC08E73}" dt="2020-12-21T15:41:53.703" v="1143"/>
          <ac:spMkLst>
            <pc:docMk/>
            <pc:sldMk cId="484545786" sldId="272"/>
            <ac:spMk id="7" creationId="{726B86E1-4C6E-4245-A847-ECDCEE80472D}"/>
          </ac:spMkLst>
        </pc:spChg>
        <pc:picChg chg="add del mod ord">
          <ac:chgData name="Quentin Vautier" userId="S::qvautier@simplonformations.onmicrosoft.com::956ff3dd-18fe-40df-87a8-8a19a7ce9b4f" providerId="AD" clId="Web-{3791D225-37F1-4751-97B8-FF7FAEC08E73}" dt="2020-12-21T15:41:50.546" v="1142"/>
          <ac:picMkLst>
            <pc:docMk/>
            <pc:sldMk cId="484545786" sldId="272"/>
            <ac:picMk id="4" creationId="{1AA709DE-CBC9-4584-9DD9-F9DB4444B6D2}"/>
          </ac:picMkLst>
        </pc:picChg>
        <pc:picChg chg="add mod ord">
          <ac:chgData name="Quentin Vautier" userId="S::qvautier@simplonformations.onmicrosoft.com::956ff3dd-18fe-40df-87a8-8a19a7ce9b4f" providerId="AD" clId="Web-{3791D225-37F1-4751-97B8-FF7FAEC08E73}" dt="2020-12-21T15:42:10.156" v="1149" actId="1076"/>
          <ac:picMkLst>
            <pc:docMk/>
            <pc:sldMk cId="484545786" sldId="272"/>
            <ac:picMk id="8" creationId="{563F15C0-54D8-4816-9FA3-F43E3E20FF40}"/>
          </ac:picMkLst>
        </pc:picChg>
      </pc:sldChg>
    </pc:docChg>
  </pc:docChgLst>
  <pc:docChgLst>
    <pc:chgData name="Quentin Vautier" userId="S::qvautier@simplonformations.onmicrosoft.com::956ff3dd-18fe-40df-87a8-8a19a7ce9b4f" providerId="AD" clId="Web-{3813EA27-08E9-435A-8A48-CEB40EE9EF22}"/>
    <pc:docChg chg="modSld">
      <pc:chgData name="Quentin Vautier" userId="S::qvautier@simplonformations.onmicrosoft.com::956ff3dd-18fe-40df-87a8-8a19a7ce9b4f" providerId="AD" clId="Web-{3813EA27-08E9-435A-8A48-CEB40EE9EF22}" dt="2020-12-22T08:08:23.289" v="33" actId="20577"/>
      <pc:docMkLst>
        <pc:docMk/>
      </pc:docMkLst>
      <pc:sldChg chg="modSp">
        <pc:chgData name="Quentin Vautier" userId="S::qvautier@simplonformations.onmicrosoft.com::956ff3dd-18fe-40df-87a8-8a19a7ce9b4f" providerId="AD" clId="Web-{3813EA27-08E9-435A-8A48-CEB40EE9EF22}" dt="2020-12-22T08:05:46.692" v="2" actId="20577"/>
        <pc:sldMkLst>
          <pc:docMk/>
          <pc:sldMk cId="2025144474" sldId="283"/>
        </pc:sldMkLst>
        <pc:spChg chg="mod">
          <ac:chgData name="Quentin Vautier" userId="S::qvautier@simplonformations.onmicrosoft.com::956ff3dd-18fe-40df-87a8-8a19a7ce9b4f" providerId="AD" clId="Web-{3813EA27-08E9-435A-8A48-CEB40EE9EF22}" dt="2020-12-22T08:05:46.692" v="2" actId="20577"/>
          <ac:spMkLst>
            <pc:docMk/>
            <pc:sldMk cId="2025144474" sldId="283"/>
            <ac:spMk id="2" creationId="{F4976685-8463-4965-8778-73807F7CC4FD}"/>
          </ac:spMkLst>
        </pc:spChg>
      </pc:sldChg>
      <pc:sldChg chg="modSp">
        <pc:chgData name="Quentin Vautier" userId="S::qvautier@simplonformations.onmicrosoft.com::956ff3dd-18fe-40df-87a8-8a19a7ce9b4f" providerId="AD" clId="Web-{3813EA27-08E9-435A-8A48-CEB40EE9EF22}" dt="2020-12-22T08:06:15.099" v="4" actId="20577"/>
        <pc:sldMkLst>
          <pc:docMk/>
          <pc:sldMk cId="3139501780" sldId="285"/>
        </pc:sldMkLst>
        <pc:spChg chg="mod">
          <ac:chgData name="Quentin Vautier" userId="S::qvautier@simplonformations.onmicrosoft.com::956ff3dd-18fe-40df-87a8-8a19a7ce9b4f" providerId="AD" clId="Web-{3813EA27-08E9-435A-8A48-CEB40EE9EF22}" dt="2020-12-22T08:06:15.099" v="4" actId="20577"/>
          <ac:spMkLst>
            <pc:docMk/>
            <pc:sldMk cId="3139501780" sldId="285"/>
            <ac:spMk id="2" creationId="{72AF4BFA-2B61-4FD5-B82F-3279147DDC60}"/>
          </ac:spMkLst>
        </pc:spChg>
      </pc:sldChg>
      <pc:sldChg chg="modSp">
        <pc:chgData name="Quentin Vautier" userId="S::qvautier@simplonformations.onmicrosoft.com::956ff3dd-18fe-40df-87a8-8a19a7ce9b4f" providerId="AD" clId="Web-{3813EA27-08E9-435A-8A48-CEB40EE9EF22}" dt="2020-12-22T08:07:04.647" v="27" actId="20577"/>
        <pc:sldMkLst>
          <pc:docMk/>
          <pc:sldMk cId="386872055" sldId="286"/>
        </pc:sldMkLst>
        <pc:spChg chg="mod">
          <ac:chgData name="Quentin Vautier" userId="S::qvautier@simplonformations.onmicrosoft.com::956ff3dd-18fe-40df-87a8-8a19a7ce9b4f" providerId="AD" clId="Web-{3813EA27-08E9-435A-8A48-CEB40EE9EF22}" dt="2020-12-22T08:07:04.647" v="27" actId="20577"/>
          <ac:spMkLst>
            <pc:docMk/>
            <pc:sldMk cId="386872055" sldId="286"/>
            <ac:spMk id="2" creationId="{D475A9AE-A0D1-4666-8314-F1D33461959F}"/>
          </ac:spMkLst>
        </pc:spChg>
      </pc:sldChg>
      <pc:sldChg chg="modSp">
        <pc:chgData name="Quentin Vautier" userId="S::qvautier@simplonformations.onmicrosoft.com::956ff3dd-18fe-40df-87a8-8a19a7ce9b4f" providerId="AD" clId="Web-{3813EA27-08E9-435A-8A48-CEB40EE9EF22}" dt="2020-12-22T08:07:45.882" v="32" actId="20577"/>
        <pc:sldMkLst>
          <pc:docMk/>
          <pc:sldMk cId="1849767837" sldId="287"/>
        </pc:sldMkLst>
        <pc:graphicFrameChg chg="modGraphic">
          <ac:chgData name="Quentin Vautier" userId="S::qvautier@simplonformations.onmicrosoft.com::956ff3dd-18fe-40df-87a8-8a19a7ce9b4f" providerId="AD" clId="Web-{3813EA27-08E9-435A-8A48-CEB40EE9EF22}" dt="2020-12-22T08:07:45.882" v="32" actId="20577"/>
          <ac:graphicFrameMkLst>
            <pc:docMk/>
            <pc:sldMk cId="1849767837" sldId="287"/>
            <ac:graphicFrameMk id="66" creationId="{D7812E7C-84E8-41D2-B814-0BF84583C101}"/>
          </ac:graphicFrameMkLst>
        </pc:graphicFrameChg>
      </pc:sldChg>
      <pc:sldChg chg="modSp">
        <pc:chgData name="Quentin Vautier" userId="S::qvautier@simplonformations.onmicrosoft.com::956ff3dd-18fe-40df-87a8-8a19a7ce9b4f" providerId="AD" clId="Web-{3813EA27-08E9-435A-8A48-CEB40EE9EF22}" dt="2020-12-22T08:08:23.289" v="33" actId="20577"/>
        <pc:sldMkLst>
          <pc:docMk/>
          <pc:sldMk cId="658527173" sldId="288"/>
        </pc:sldMkLst>
        <pc:spChg chg="mod">
          <ac:chgData name="Quentin Vautier" userId="S::qvautier@simplonformations.onmicrosoft.com::956ff3dd-18fe-40df-87a8-8a19a7ce9b4f" providerId="AD" clId="Web-{3813EA27-08E9-435A-8A48-CEB40EE9EF22}" dt="2020-12-22T08:08:23.289" v="33" actId="20577"/>
          <ac:spMkLst>
            <pc:docMk/>
            <pc:sldMk cId="658527173" sldId="288"/>
            <ac:spMk id="3" creationId="{11D1EB60-F230-4C3F-8FFA-8B6EA2CA8FCC}"/>
          </ac:spMkLst>
        </pc:spChg>
      </pc:sldChg>
    </pc:docChg>
  </pc:docChgLst>
  <pc:docChgLst>
    <pc:chgData name="Maya Safa" userId="S::msafa@simplonformations.onmicrosoft.com::8df2c6bd-0ff7-4ddd-92eb-5916c8d67287" providerId="AD" clId="Web-{1AC218C9-EE69-481B-9205-BCE578F683CD}"/>
    <pc:docChg chg="modSld">
      <pc:chgData name="Maya Safa" userId="S::msafa@simplonformations.onmicrosoft.com::8df2c6bd-0ff7-4ddd-92eb-5916c8d67287" providerId="AD" clId="Web-{1AC218C9-EE69-481B-9205-BCE578F683CD}" dt="2020-12-21T15:42:33.429" v="124" actId="20577"/>
      <pc:docMkLst>
        <pc:docMk/>
      </pc:docMkLst>
      <pc:sldChg chg="addSp delSp modSp mod setBg">
        <pc:chgData name="Maya Safa" userId="S::msafa@simplonformations.onmicrosoft.com::8df2c6bd-0ff7-4ddd-92eb-5916c8d67287" providerId="AD" clId="Web-{1AC218C9-EE69-481B-9205-BCE578F683CD}" dt="2020-12-21T15:41:25.085" v="70" actId="20577"/>
        <pc:sldMkLst>
          <pc:docMk/>
          <pc:sldMk cId="1420301243" sldId="258"/>
        </pc:sldMkLst>
        <pc:spChg chg="mod">
          <ac:chgData name="Maya Safa" userId="S::msafa@simplonformations.onmicrosoft.com::8df2c6bd-0ff7-4ddd-92eb-5916c8d67287" providerId="AD" clId="Web-{1AC218C9-EE69-481B-9205-BCE578F683CD}" dt="2020-12-21T15:37:02.458" v="59"/>
          <ac:spMkLst>
            <pc:docMk/>
            <pc:sldMk cId="1420301243" sldId="258"/>
            <ac:spMk id="2" creationId="{37BE2F54-8797-4AB1-ABCA-893024BCE83A}"/>
          </ac:spMkLst>
        </pc:spChg>
        <pc:spChg chg="mod ord">
          <ac:chgData name="Maya Safa" userId="S::msafa@simplonformations.onmicrosoft.com::8df2c6bd-0ff7-4ddd-92eb-5916c8d67287" providerId="AD" clId="Web-{1AC218C9-EE69-481B-9205-BCE578F683CD}" dt="2020-12-21T15:37:02.458" v="59"/>
          <ac:spMkLst>
            <pc:docMk/>
            <pc:sldMk cId="1420301243" sldId="258"/>
            <ac:spMk id="5" creationId="{572C1AFE-6849-49EB-9C16-16B820BF466B}"/>
          </ac:spMkLst>
        </pc:spChg>
        <pc:spChg chg="mod">
          <ac:chgData name="Maya Safa" userId="S::msafa@simplonformations.onmicrosoft.com::8df2c6bd-0ff7-4ddd-92eb-5916c8d67287" providerId="AD" clId="Web-{1AC218C9-EE69-481B-9205-BCE578F683CD}" dt="2020-12-21T15:41:25.085" v="70" actId="20577"/>
          <ac:spMkLst>
            <pc:docMk/>
            <pc:sldMk cId="1420301243" sldId="258"/>
            <ac:spMk id="9" creationId="{7B59F868-4BF4-406F-8CFA-04FA6623E020}"/>
          </ac:spMkLst>
        </pc:spChg>
        <pc:spChg chg="add del">
          <ac:chgData name="Maya Safa" userId="S::msafa@simplonformations.onmicrosoft.com::8df2c6bd-0ff7-4ddd-92eb-5916c8d67287" providerId="AD" clId="Web-{1AC218C9-EE69-481B-9205-BCE578F683CD}" dt="2020-12-21T15:31:07.784" v="5"/>
          <ac:spMkLst>
            <pc:docMk/>
            <pc:sldMk cId="1420301243" sldId="258"/>
            <ac:spMk id="11" creationId="{EBF87945-A001-489F-9D9B-7D9435F0B9CA}"/>
          </ac:spMkLst>
        </pc:spChg>
        <pc:spChg chg="add del">
          <ac:chgData name="Maya Safa" userId="S::msafa@simplonformations.onmicrosoft.com::8df2c6bd-0ff7-4ddd-92eb-5916c8d67287" providerId="AD" clId="Web-{1AC218C9-EE69-481B-9205-BCE578F683CD}" dt="2020-12-21T15:37:02.458" v="59"/>
          <ac:spMkLst>
            <pc:docMk/>
            <pc:sldMk cId="1420301243" sldId="258"/>
            <ac:spMk id="12" creationId="{6EFC920F-B85A-4068-BD93-41064EDE93D3}"/>
          </ac:spMkLst>
        </pc:spChg>
        <pc:spChg chg="add del">
          <ac:chgData name="Maya Safa" userId="S::msafa@simplonformations.onmicrosoft.com::8df2c6bd-0ff7-4ddd-92eb-5916c8d67287" providerId="AD" clId="Web-{1AC218C9-EE69-481B-9205-BCE578F683CD}" dt="2020-12-21T15:31:04.347" v="3"/>
          <ac:spMkLst>
            <pc:docMk/>
            <pc:sldMk cId="1420301243" sldId="258"/>
            <ac:spMk id="14" creationId="{201CC55D-ED54-4C5C-95E6-10947BD1103B}"/>
          </ac:spMkLst>
        </pc:spChg>
        <pc:spChg chg="add del">
          <ac:chgData name="Maya Safa" userId="S::msafa@simplonformations.onmicrosoft.com::8df2c6bd-0ff7-4ddd-92eb-5916c8d67287" providerId="AD" clId="Web-{1AC218C9-EE69-481B-9205-BCE578F683CD}" dt="2020-12-21T15:37:02.458" v="59"/>
          <ac:spMkLst>
            <pc:docMk/>
            <pc:sldMk cId="1420301243" sldId="258"/>
            <ac:spMk id="15" creationId="{CBC4F608-B4B8-48C3-9572-C0F061B1CD99}"/>
          </ac:spMkLst>
        </pc:spChg>
        <pc:spChg chg="add del">
          <ac:chgData name="Maya Safa" userId="S::msafa@simplonformations.onmicrosoft.com::8df2c6bd-0ff7-4ddd-92eb-5916c8d67287" providerId="AD" clId="Web-{1AC218C9-EE69-481B-9205-BCE578F683CD}" dt="2020-12-21T15:37:02.458" v="59"/>
          <ac:spMkLst>
            <pc:docMk/>
            <pc:sldMk cId="1420301243" sldId="258"/>
            <ac:spMk id="19" creationId="{1382A32C-5B0C-4B1C-A074-76C6DBCC9F87}"/>
          </ac:spMkLst>
        </pc:spChg>
        <pc:spChg chg="add del">
          <ac:chgData name="Maya Safa" userId="S::msafa@simplonformations.onmicrosoft.com::8df2c6bd-0ff7-4ddd-92eb-5916c8d67287" providerId="AD" clId="Web-{1AC218C9-EE69-481B-9205-BCE578F683CD}" dt="2020-12-21T15:31:04.347" v="3"/>
          <ac:spMkLst>
            <pc:docMk/>
            <pc:sldMk cId="1420301243" sldId="258"/>
            <ac:spMk id="20" creationId="{3873B707-463F-40B0-8227-E8CC6C67EB25}"/>
          </ac:spMkLst>
        </pc:spChg>
        <pc:spChg chg="add del">
          <ac:chgData name="Maya Safa" userId="S::msafa@simplonformations.onmicrosoft.com::8df2c6bd-0ff7-4ddd-92eb-5916c8d67287" providerId="AD" clId="Web-{1AC218C9-EE69-481B-9205-BCE578F683CD}" dt="2020-12-21T15:31:39.628" v="10"/>
          <ac:spMkLst>
            <pc:docMk/>
            <pc:sldMk cId="1420301243" sldId="258"/>
            <ac:spMk id="21" creationId="{6EFC920F-B85A-4068-BD93-41064EDE93D3}"/>
          </ac:spMkLst>
        </pc:spChg>
        <pc:spChg chg="add del">
          <ac:chgData name="Maya Safa" userId="S::msafa@simplonformations.onmicrosoft.com::8df2c6bd-0ff7-4ddd-92eb-5916c8d67287" providerId="AD" clId="Web-{1AC218C9-EE69-481B-9205-BCE578F683CD}" dt="2020-12-21T15:31:04.347" v="3"/>
          <ac:spMkLst>
            <pc:docMk/>
            <pc:sldMk cId="1420301243" sldId="258"/>
            <ac:spMk id="22" creationId="{C13237C8-E62C-4F0D-A318-BD6FB6C2D138}"/>
          </ac:spMkLst>
        </pc:spChg>
        <pc:spChg chg="add del">
          <ac:chgData name="Maya Safa" userId="S::msafa@simplonformations.onmicrosoft.com::8df2c6bd-0ff7-4ddd-92eb-5916c8d67287" providerId="AD" clId="Web-{1AC218C9-EE69-481B-9205-BCE578F683CD}" dt="2020-12-21T15:31:52.519" v="12"/>
          <ac:spMkLst>
            <pc:docMk/>
            <pc:sldMk cId="1420301243" sldId="258"/>
            <ac:spMk id="23" creationId="{6A84B152-3496-4C52-AF08-97AFFC09DD2C}"/>
          </ac:spMkLst>
        </pc:spChg>
        <pc:spChg chg="add del">
          <ac:chgData name="Maya Safa" userId="S::msafa@simplonformations.onmicrosoft.com::8df2c6bd-0ff7-4ddd-92eb-5916c8d67287" providerId="AD" clId="Web-{1AC218C9-EE69-481B-9205-BCE578F683CD}" dt="2020-12-21T15:31:04.347" v="3"/>
          <ac:spMkLst>
            <pc:docMk/>
            <pc:sldMk cId="1420301243" sldId="258"/>
            <ac:spMk id="24" creationId="{19C9EAEA-39D0-4B0E-A0EB-51E7B26740B1}"/>
          </ac:spMkLst>
        </pc:spChg>
        <pc:spChg chg="add del">
          <ac:chgData name="Maya Safa" userId="S::msafa@simplonformations.onmicrosoft.com::8df2c6bd-0ff7-4ddd-92eb-5916c8d67287" providerId="AD" clId="Web-{1AC218C9-EE69-481B-9205-BCE578F683CD}" dt="2020-12-21T15:31:52.519" v="12"/>
          <ac:spMkLst>
            <pc:docMk/>
            <pc:sldMk cId="1420301243" sldId="258"/>
            <ac:spMk id="25" creationId="{6B2ADB95-0FA3-4BD7-A8AC-89D014A83E5B}"/>
          </ac:spMkLst>
        </pc:spChg>
        <pc:spChg chg="add del">
          <ac:chgData name="Maya Safa" userId="S::msafa@simplonformations.onmicrosoft.com::8df2c6bd-0ff7-4ddd-92eb-5916c8d67287" providerId="AD" clId="Web-{1AC218C9-EE69-481B-9205-BCE578F683CD}" dt="2020-12-21T15:31:52.519" v="12"/>
          <ac:spMkLst>
            <pc:docMk/>
            <pc:sldMk cId="1420301243" sldId="258"/>
            <ac:spMk id="27" creationId="{4CBF9756-6AC8-4C65-84DF-56FBFFA1D873}"/>
          </ac:spMkLst>
        </pc:spChg>
        <pc:spChg chg="add del">
          <ac:chgData name="Maya Safa" userId="S::msafa@simplonformations.onmicrosoft.com::8df2c6bd-0ff7-4ddd-92eb-5916c8d67287" providerId="AD" clId="Web-{1AC218C9-EE69-481B-9205-BCE578F683CD}" dt="2020-12-21T15:31:52.519" v="12"/>
          <ac:spMkLst>
            <pc:docMk/>
            <pc:sldMk cId="1420301243" sldId="258"/>
            <ac:spMk id="28" creationId="{C924DBCE-E731-4B22-8181-A39C1D86276C}"/>
          </ac:spMkLst>
        </pc:spChg>
        <pc:spChg chg="add del">
          <ac:chgData name="Maya Safa" userId="S::msafa@simplonformations.onmicrosoft.com::8df2c6bd-0ff7-4ddd-92eb-5916c8d67287" providerId="AD" clId="Web-{1AC218C9-EE69-481B-9205-BCE578F683CD}" dt="2020-12-21T15:31:52.519" v="12"/>
          <ac:spMkLst>
            <pc:docMk/>
            <pc:sldMk cId="1420301243" sldId="258"/>
            <ac:spMk id="29" creationId="{2D385988-EAAF-4C27-AF8A-2BFBECAF3D4F}"/>
          </ac:spMkLst>
        </pc:spChg>
        <pc:spChg chg="add del">
          <ac:chgData name="Maya Safa" userId="S::msafa@simplonformations.onmicrosoft.com::8df2c6bd-0ff7-4ddd-92eb-5916c8d67287" providerId="AD" clId="Web-{1AC218C9-EE69-481B-9205-BCE578F683CD}" dt="2020-12-21T15:31:39.628" v="10"/>
          <ac:spMkLst>
            <pc:docMk/>
            <pc:sldMk cId="1420301243" sldId="258"/>
            <ac:spMk id="30" creationId="{CBC4F608-B4B8-48C3-9572-C0F061B1CD99}"/>
          </ac:spMkLst>
        </pc:spChg>
        <pc:spChg chg="add del">
          <ac:chgData name="Maya Safa" userId="S::msafa@simplonformations.onmicrosoft.com::8df2c6bd-0ff7-4ddd-92eb-5916c8d67287" providerId="AD" clId="Web-{1AC218C9-EE69-481B-9205-BCE578F683CD}" dt="2020-12-21T15:32:06.785" v="14"/>
          <ac:spMkLst>
            <pc:docMk/>
            <pc:sldMk cId="1420301243" sldId="258"/>
            <ac:spMk id="31" creationId="{EBF87945-A001-489F-9D9B-7D9435F0B9CA}"/>
          </ac:spMkLst>
        </pc:spChg>
        <pc:spChg chg="add del">
          <ac:chgData name="Maya Safa" userId="S::msafa@simplonformations.onmicrosoft.com::8df2c6bd-0ff7-4ddd-92eb-5916c8d67287" providerId="AD" clId="Web-{1AC218C9-EE69-481B-9205-BCE578F683CD}" dt="2020-12-21T15:31:39.628" v="10"/>
          <ac:spMkLst>
            <pc:docMk/>
            <pc:sldMk cId="1420301243" sldId="258"/>
            <ac:spMk id="32" creationId="{1382A32C-5B0C-4B1C-A074-76C6DBCC9F87}"/>
          </ac:spMkLst>
        </pc:spChg>
        <pc:spChg chg="add del">
          <ac:chgData name="Maya Safa" userId="S::msafa@simplonformations.onmicrosoft.com::8df2c6bd-0ff7-4ddd-92eb-5916c8d67287" providerId="AD" clId="Web-{1AC218C9-EE69-481B-9205-BCE578F683CD}" dt="2020-12-21T15:32:23.644" v="16"/>
          <ac:spMkLst>
            <pc:docMk/>
            <pc:sldMk cId="1420301243" sldId="258"/>
            <ac:spMk id="33" creationId="{7FEAE179-C525-48F3-AD47-0E9E2B6F2E2E}"/>
          </ac:spMkLst>
        </pc:spChg>
        <pc:spChg chg="add del">
          <ac:chgData name="Maya Safa" userId="S::msafa@simplonformations.onmicrosoft.com::8df2c6bd-0ff7-4ddd-92eb-5916c8d67287" providerId="AD" clId="Web-{1AC218C9-EE69-481B-9205-BCE578F683CD}" dt="2020-12-21T15:32:23.644" v="16"/>
          <ac:spMkLst>
            <pc:docMk/>
            <pc:sldMk cId="1420301243" sldId="258"/>
            <ac:spMk id="35" creationId="{95C8260E-968F-44E8-A823-ABB431311926}"/>
          </ac:spMkLst>
        </pc:spChg>
        <pc:spChg chg="add del">
          <ac:chgData name="Maya Safa" userId="S::msafa@simplonformations.onmicrosoft.com::8df2c6bd-0ff7-4ddd-92eb-5916c8d67287" providerId="AD" clId="Web-{1AC218C9-EE69-481B-9205-BCE578F683CD}" dt="2020-12-21T15:31:52.519" v="12"/>
          <ac:spMkLst>
            <pc:docMk/>
            <pc:sldMk cId="1420301243" sldId="258"/>
            <ac:spMk id="36" creationId="{B621D332-7329-4994-8836-C429A51B7549}"/>
          </ac:spMkLst>
        </pc:spChg>
        <pc:spChg chg="add del">
          <ac:chgData name="Maya Safa" userId="S::msafa@simplonformations.onmicrosoft.com::8df2c6bd-0ff7-4ddd-92eb-5916c8d67287" providerId="AD" clId="Web-{1AC218C9-EE69-481B-9205-BCE578F683CD}" dt="2020-12-21T15:32:23.644" v="16"/>
          <ac:spMkLst>
            <pc:docMk/>
            <pc:sldMk cId="1420301243" sldId="258"/>
            <ac:spMk id="37" creationId="{2C1BBA94-3F40-40AA-8BB9-E69E25E537C1}"/>
          </ac:spMkLst>
        </pc:spChg>
        <pc:spChg chg="add del">
          <ac:chgData name="Maya Safa" userId="S::msafa@simplonformations.onmicrosoft.com::8df2c6bd-0ff7-4ddd-92eb-5916c8d67287" providerId="AD" clId="Web-{1AC218C9-EE69-481B-9205-BCE578F683CD}" dt="2020-12-21T15:31:52.519" v="12"/>
          <ac:spMkLst>
            <pc:docMk/>
            <pc:sldMk cId="1420301243" sldId="258"/>
            <ac:spMk id="38" creationId="{2D20F754-35A9-4508-BE3C-C59996D1437B}"/>
          </ac:spMkLst>
        </pc:spChg>
        <pc:spChg chg="add del">
          <ac:chgData name="Maya Safa" userId="S::msafa@simplonformations.onmicrosoft.com::8df2c6bd-0ff7-4ddd-92eb-5916c8d67287" providerId="AD" clId="Web-{1AC218C9-EE69-481B-9205-BCE578F683CD}" dt="2020-12-21T15:32:23.644" v="16"/>
          <ac:spMkLst>
            <pc:docMk/>
            <pc:sldMk cId="1420301243" sldId="258"/>
            <ac:spMk id="39" creationId="{FE43805F-24A6-46A4-B19B-54F28347355C}"/>
          </ac:spMkLst>
        </pc:spChg>
        <pc:spChg chg="add del">
          <ac:chgData name="Maya Safa" userId="S::msafa@simplonformations.onmicrosoft.com::8df2c6bd-0ff7-4ddd-92eb-5916c8d67287" providerId="AD" clId="Web-{1AC218C9-EE69-481B-9205-BCE578F683CD}" dt="2020-12-21T15:32:31.800" v="18"/>
          <ac:spMkLst>
            <pc:docMk/>
            <pc:sldMk cId="1420301243" sldId="258"/>
            <ac:spMk id="40" creationId="{7025EFD5-738C-41B9-87FE-0C00E211BD8B}"/>
          </ac:spMkLst>
        </pc:spChg>
        <pc:spChg chg="add del">
          <ac:chgData name="Maya Safa" userId="S::msafa@simplonformations.onmicrosoft.com::8df2c6bd-0ff7-4ddd-92eb-5916c8d67287" providerId="AD" clId="Web-{1AC218C9-EE69-481B-9205-BCE578F683CD}" dt="2020-12-21T15:32:31.800" v="18"/>
          <ac:spMkLst>
            <pc:docMk/>
            <pc:sldMk cId="1420301243" sldId="258"/>
            <ac:spMk id="41" creationId="{835EF3DD-7D43-4A27-8967-A92FD8CC9365}"/>
          </ac:spMkLst>
        </pc:spChg>
        <pc:spChg chg="add del">
          <ac:chgData name="Maya Safa" userId="S::msafa@simplonformations.onmicrosoft.com::8df2c6bd-0ff7-4ddd-92eb-5916c8d67287" providerId="AD" clId="Web-{1AC218C9-EE69-481B-9205-BCE578F683CD}" dt="2020-12-21T15:32:48.254" v="20"/>
          <ac:spMkLst>
            <pc:docMk/>
            <pc:sldMk cId="1420301243" sldId="258"/>
            <ac:spMk id="42" creationId="{FF81F8D5-515A-45DC-B296-30AB11F2C19F}"/>
          </ac:spMkLst>
        </pc:spChg>
        <pc:spChg chg="add del">
          <ac:chgData name="Maya Safa" userId="S::msafa@simplonformations.onmicrosoft.com::8df2c6bd-0ff7-4ddd-92eb-5916c8d67287" providerId="AD" clId="Web-{1AC218C9-EE69-481B-9205-BCE578F683CD}" dt="2020-12-21T15:32:48.254" v="20"/>
          <ac:spMkLst>
            <pc:docMk/>
            <pc:sldMk cId="1420301243" sldId="258"/>
            <ac:spMk id="43" creationId="{90464369-70FA-42AF-948F-80664CA7BFE5}"/>
          </ac:spMkLst>
        </pc:spChg>
        <pc:spChg chg="add del">
          <ac:chgData name="Maya Safa" userId="S::msafa@simplonformations.onmicrosoft.com::8df2c6bd-0ff7-4ddd-92eb-5916c8d67287" providerId="AD" clId="Web-{1AC218C9-EE69-481B-9205-BCE578F683CD}" dt="2020-12-21T15:32:48.254" v="20"/>
          <ac:spMkLst>
            <pc:docMk/>
            <pc:sldMk cId="1420301243" sldId="258"/>
            <ac:spMk id="44" creationId="{A6604B49-AD5C-4590-B051-06C8222ECD99}"/>
          </ac:spMkLst>
        </pc:spChg>
        <pc:spChg chg="add del">
          <ac:chgData name="Maya Safa" userId="S::msafa@simplonformations.onmicrosoft.com::8df2c6bd-0ff7-4ddd-92eb-5916c8d67287" providerId="AD" clId="Web-{1AC218C9-EE69-481B-9205-BCE578F683CD}" dt="2020-12-21T15:32:48.254" v="20"/>
          <ac:spMkLst>
            <pc:docMk/>
            <pc:sldMk cId="1420301243" sldId="258"/>
            <ac:spMk id="45" creationId="{CC552A98-EF7D-4D42-AB69-066B786AB55B}"/>
          </ac:spMkLst>
        </pc:spChg>
        <pc:spChg chg="add del">
          <ac:chgData name="Maya Safa" userId="S::msafa@simplonformations.onmicrosoft.com::8df2c6bd-0ff7-4ddd-92eb-5916c8d67287" providerId="AD" clId="Web-{1AC218C9-EE69-481B-9205-BCE578F683CD}" dt="2020-12-21T15:32:48.254" v="20"/>
          <ac:spMkLst>
            <pc:docMk/>
            <pc:sldMk cId="1420301243" sldId="258"/>
            <ac:spMk id="46" creationId="{A648176E-454C-437C-B0FC-9B82FCF32B24}"/>
          </ac:spMkLst>
        </pc:spChg>
        <pc:spChg chg="add del">
          <ac:chgData name="Maya Safa" userId="S::msafa@simplonformations.onmicrosoft.com::8df2c6bd-0ff7-4ddd-92eb-5916c8d67287" providerId="AD" clId="Web-{1AC218C9-EE69-481B-9205-BCE578F683CD}" dt="2020-12-21T15:37:00.177" v="58"/>
          <ac:spMkLst>
            <pc:docMk/>
            <pc:sldMk cId="1420301243" sldId="258"/>
            <ac:spMk id="47" creationId="{117AB3D3-3C9C-4DED-809A-78734805B895}"/>
          </ac:spMkLst>
        </pc:spChg>
        <pc:spChg chg="add del">
          <ac:chgData name="Maya Safa" userId="S::msafa@simplonformations.onmicrosoft.com::8df2c6bd-0ff7-4ddd-92eb-5916c8d67287" providerId="AD" clId="Web-{1AC218C9-EE69-481B-9205-BCE578F683CD}" dt="2020-12-21T15:37:00.177" v="58"/>
          <ac:spMkLst>
            <pc:docMk/>
            <pc:sldMk cId="1420301243" sldId="258"/>
            <ac:spMk id="48" creationId="{3A9A4357-BD1D-4622-A4FE-766E6AB8DE84}"/>
          </ac:spMkLst>
        </pc:spChg>
        <pc:spChg chg="add del">
          <ac:chgData name="Maya Safa" userId="S::msafa@simplonformations.onmicrosoft.com::8df2c6bd-0ff7-4ddd-92eb-5916c8d67287" providerId="AD" clId="Web-{1AC218C9-EE69-481B-9205-BCE578F683CD}" dt="2020-12-21T15:37:00.177" v="58"/>
          <ac:spMkLst>
            <pc:docMk/>
            <pc:sldMk cId="1420301243" sldId="258"/>
            <ac:spMk id="49" creationId="{E659831F-0D9A-4C63-9EBB-8435B85A440F}"/>
          </ac:spMkLst>
        </pc:spChg>
        <pc:spChg chg="add del">
          <ac:chgData name="Maya Safa" userId="S::msafa@simplonformations.onmicrosoft.com::8df2c6bd-0ff7-4ddd-92eb-5916c8d67287" providerId="AD" clId="Web-{1AC218C9-EE69-481B-9205-BCE578F683CD}" dt="2020-12-21T15:37:00.177" v="58"/>
          <ac:spMkLst>
            <pc:docMk/>
            <pc:sldMk cId="1420301243" sldId="258"/>
            <ac:spMk id="50" creationId="{E6995CE5-F890-4ABA-82A2-26507CE8D2A3}"/>
          </ac:spMkLst>
        </pc:spChg>
        <pc:spChg chg="add del">
          <ac:chgData name="Maya Safa" userId="S::msafa@simplonformations.onmicrosoft.com::8df2c6bd-0ff7-4ddd-92eb-5916c8d67287" providerId="AD" clId="Web-{1AC218C9-EE69-481B-9205-BCE578F683CD}" dt="2020-12-21T15:36:54.583" v="56"/>
          <ac:spMkLst>
            <pc:docMk/>
            <pc:sldMk cId="1420301243" sldId="258"/>
            <ac:spMk id="52" creationId="{F4C0B10B-D2C4-4A54-AFAD-3D27DF88BB37}"/>
          </ac:spMkLst>
        </pc:spChg>
        <pc:spChg chg="add del">
          <ac:chgData name="Maya Safa" userId="S::msafa@simplonformations.onmicrosoft.com::8df2c6bd-0ff7-4ddd-92eb-5916c8d67287" providerId="AD" clId="Web-{1AC218C9-EE69-481B-9205-BCE578F683CD}" dt="2020-12-21T15:33:50.676" v="24"/>
          <ac:spMkLst>
            <pc:docMk/>
            <pc:sldMk cId="1420301243" sldId="258"/>
            <ac:spMk id="55" creationId="{6A84B152-3496-4C52-AF08-97AFFC09DD2C}"/>
          </ac:spMkLst>
        </pc:spChg>
        <pc:spChg chg="add del">
          <ac:chgData name="Maya Safa" userId="S::msafa@simplonformations.onmicrosoft.com::8df2c6bd-0ff7-4ddd-92eb-5916c8d67287" providerId="AD" clId="Web-{1AC218C9-EE69-481B-9205-BCE578F683CD}" dt="2020-12-21T15:33:50.676" v="24"/>
          <ac:spMkLst>
            <pc:docMk/>
            <pc:sldMk cId="1420301243" sldId="258"/>
            <ac:spMk id="57" creationId="{6B2ADB95-0FA3-4BD7-A8AC-89D014A83E5B}"/>
          </ac:spMkLst>
        </pc:spChg>
        <pc:spChg chg="add del">
          <ac:chgData name="Maya Safa" userId="S::msafa@simplonformations.onmicrosoft.com::8df2c6bd-0ff7-4ddd-92eb-5916c8d67287" providerId="AD" clId="Web-{1AC218C9-EE69-481B-9205-BCE578F683CD}" dt="2020-12-21T15:33:50.676" v="24"/>
          <ac:spMkLst>
            <pc:docMk/>
            <pc:sldMk cId="1420301243" sldId="258"/>
            <ac:spMk id="59" creationId="{C924DBCE-E731-4B22-8181-A39C1D86276C}"/>
          </ac:spMkLst>
        </pc:spChg>
        <pc:spChg chg="add del">
          <ac:chgData name="Maya Safa" userId="S::msafa@simplonformations.onmicrosoft.com::8df2c6bd-0ff7-4ddd-92eb-5916c8d67287" providerId="AD" clId="Web-{1AC218C9-EE69-481B-9205-BCE578F683CD}" dt="2020-12-21T15:33:50.676" v="24"/>
          <ac:spMkLst>
            <pc:docMk/>
            <pc:sldMk cId="1420301243" sldId="258"/>
            <ac:spMk id="61" creationId="{4CBF9756-6AC8-4C65-84DF-56FBFFA1D873}"/>
          </ac:spMkLst>
        </pc:spChg>
        <pc:spChg chg="add del">
          <ac:chgData name="Maya Safa" userId="S::msafa@simplonformations.onmicrosoft.com::8df2c6bd-0ff7-4ddd-92eb-5916c8d67287" providerId="AD" clId="Web-{1AC218C9-EE69-481B-9205-BCE578F683CD}" dt="2020-12-21T15:33:50.676" v="24"/>
          <ac:spMkLst>
            <pc:docMk/>
            <pc:sldMk cId="1420301243" sldId="258"/>
            <ac:spMk id="63" creationId="{2D385988-EAAF-4C27-AF8A-2BFBECAF3D4F}"/>
          </ac:spMkLst>
        </pc:spChg>
        <pc:spChg chg="add del">
          <ac:chgData name="Maya Safa" userId="S::msafa@simplonformations.onmicrosoft.com::8df2c6bd-0ff7-4ddd-92eb-5916c8d67287" providerId="AD" clId="Web-{1AC218C9-EE69-481B-9205-BCE578F683CD}" dt="2020-12-21T15:36:53.755" v="55"/>
          <ac:spMkLst>
            <pc:docMk/>
            <pc:sldMk cId="1420301243" sldId="258"/>
            <ac:spMk id="64" creationId="{EBF87945-A001-489F-9D9B-7D9435F0B9CA}"/>
          </ac:spMkLst>
        </pc:spChg>
        <pc:spChg chg="add del">
          <ac:chgData name="Maya Safa" userId="S::msafa@simplonformations.onmicrosoft.com::8df2c6bd-0ff7-4ddd-92eb-5916c8d67287" providerId="AD" clId="Web-{1AC218C9-EE69-481B-9205-BCE578F683CD}" dt="2020-12-21T15:34:44.567" v="34"/>
          <ac:spMkLst>
            <pc:docMk/>
            <pc:sldMk cId="1420301243" sldId="258"/>
            <ac:spMk id="66" creationId="{F4C0B10B-D2C4-4A54-AFAD-3D27DF88BB37}"/>
          </ac:spMkLst>
        </pc:spChg>
        <pc:spChg chg="add del">
          <ac:chgData name="Maya Safa" userId="S::msafa@simplonformations.onmicrosoft.com::8df2c6bd-0ff7-4ddd-92eb-5916c8d67287" providerId="AD" clId="Web-{1AC218C9-EE69-481B-9205-BCE578F683CD}" dt="2020-12-21T15:33:50.676" v="24"/>
          <ac:spMkLst>
            <pc:docMk/>
            <pc:sldMk cId="1420301243" sldId="258"/>
            <ac:spMk id="67" creationId="{B621D332-7329-4994-8836-C429A51B7549}"/>
          </ac:spMkLst>
        </pc:spChg>
        <pc:spChg chg="add del">
          <ac:chgData name="Maya Safa" userId="S::msafa@simplonformations.onmicrosoft.com::8df2c6bd-0ff7-4ddd-92eb-5916c8d67287" providerId="AD" clId="Web-{1AC218C9-EE69-481B-9205-BCE578F683CD}" dt="2020-12-21T15:34:46.660" v="36"/>
          <ac:spMkLst>
            <pc:docMk/>
            <pc:sldMk cId="1420301243" sldId="258"/>
            <ac:spMk id="68" creationId="{EBF87945-A001-489F-9D9B-7D9435F0B9CA}"/>
          </ac:spMkLst>
        </pc:spChg>
        <pc:spChg chg="add del">
          <ac:chgData name="Maya Safa" userId="S::msafa@simplonformations.onmicrosoft.com::8df2c6bd-0ff7-4ddd-92eb-5916c8d67287" providerId="AD" clId="Web-{1AC218C9-EE69-481B-9205-BCE578F683CD}" dt="2020-12-21T15:33:50.676" v="24"/>
          <ac:spMkLst>
            <pc:docMk/>
            <pc:sldMk cId="1420301243" sldId="258"/>
            <ac:spMk id="69" creationId="{2D20F754-35A9-4508-BE3C-C59996D1437B}"/>
          </ac:spMkLst>
        </pc:spChg>
        <pc:spChg chg="add del">
          <ac:chgData name="Maya Safa" userId="S::msafa@simplonformations.onmicrosoft.com::8df2c6bd-0ff7-4ddd-92eb-5916c8d67287" providerId="AD" clId="Web-{1AC218C9-EE69-481B-9205-BCE578F683CD}" dt="2020-12-21T15:34:50.582" v="38"/>
          <ac:spMkLst>
            <pc:docMk/>
            <pc:sldMk cId="1420301243" sldId="258"/>
            <ac:spMk id="70" creationId="{F4C0B10B-D2C4-4A54-AFAD-3D27DF88BB37}"/>
          </ac:spMkLst>
        </pc:spChg>
        <pc:spChg chg="add del">
          <ac:chgData name="Maya Safa" userId="S::msafa@simplonformations.onmicrosoft.com::8df2c6bd-0ff7-4ddd-92eb-5916c8d67287" providerId="AD" clId="Web-{1AC218C9-EE69-481B-9205-BCE578F683CD}" dt="2020-12-21T15:34:53.582" v="40"/>
          <ac:spMkLst>
            <pc:docMk/>
            <pc:sldMk cId="1420301243" sldId="258"/>
            <ac:spMk id="72" creationId="{4038CB10-1F5C-4D54-9DF7-12586DE5B007}"/>
          </ac:spMkLst>
        </pc:spChg>
        <pc:spChg chg="add del">
          <ac:chgData name="Maya Safa" userId="S::msafa@simplonformations.onmicrosoft.com::8df2c6bd-0ff7-4ddd-92eb-5916c8d67287" providerId="AD" clId="Web-{1AC218C9-EE69-481B-9205-BCE578F683CD}" dt="2020-12-21T15:34:53.582" v="40"/>
          <ac:spMkLst>
            <pc:docMk/>
            <pc:sldMk cId="1420301243" sldId="258"/>
            <ac:spMk id="73" creationId="{73ED6512-6858-4552-B699-9A97FE9A4EA2}"/>
          </ac:spMkLst>
        </pc:spChg>
        <pc:spChg chg="add del">
          <ac:chgData name="Maya Safa" userId="S::msafa@simplonformations.onmicrosoft.com::8df2c6bd-0ff7-4ddd-92eb-5916c8d67287" providerId="AD" clId="Web-{1AC218C9-EE69-481B-9205-BCE578F683CD}" dt="2020-12-21T15:36:49.474" v="48"/>
          <ac:spMkLst>
            <pc:docMk/>
            <pc:sldMk cId="1420301243" sldId="258"/>
            <ac:spMk id="74" creationId="{117AB3D3-3C9C-4DED-809A-78734805B895}"/>
          </ac:spMkLst>
        </pc:spChg>
        <pc:spChg chg="add del">
          <ac:chgData name="Maya Safa" userId="S::msafa@simplonformations.onmicrosoft.com::8df2c6bd-0ff7-4ddd-92eb-5916c8d67287" providerId="AD" clId="Web-{1AC218C9-EE69-481B-9205-BCE578F683CD}" dt="2020-12-21T15:36:49.474" v="48"/>
          <ac:spMkLst>
            <pc:docMk/>
            <pc:sldMk cId="1420301243" sldId="258"/>
            <ac:spMk id="75" creationId="{E6995CE5-F890-4ABA-82A2-26507CE8D2A3}"/>
          </ac:spMkLst>
        </pc:spChg>
        <pc:spChg chg="add del">
          <ac:chgData name="Maya Safa" userId="S::msafa@simplonformations.onmicrosoft.com::8df2c6bd-0ff7-4ddd-92eb-5916c8d67287" providerId="AD" clId="Web-{1AC218C9-EE69-481B-9205-BCE578F683CD}" dt="2020-12-21T15:36:49.474" v="48"/>
          <ac:spMkLst>
            <pc:docMk/>
            <pc:sldMk cId="1420301243" sldId="258"/>
            <ac:spMk id="76" creationId="{3A9A4357-BD1D-4622-A4FE-766E6AB8DE84}"/>
          </ac:spMkLst>
        </pc:spChg>
        <pc:spChg chg="add del">
          <ac:chgData name="Maya Safa" userId="S::msafa@simplonformations.onmicrosoft.com::8df2c6bd-0ff7-4ddd-92eb-5916c8d67287" providerId="AD" clId="Web-{1AC218C9-EE69-481B-9205-BCE578F683CD}" dt="2020-12-21T15:36:49.474" v="48"/>
          <ac:spMkLst>
            <pc:docMk/>
            <pc:sldMk cId="1420301243" sldId="258"/>
            <ac:spMk id="78" creationId="{E659831F-0D9A-4C63-9EBB-8435B85A440F}"/>
          </ac:spMkLst>
        </pc:spChg>
        <pc:grpChg chg="add del">
          <ac:chgData name="Maya Safa" userId="S::msafa@simplonformations.onmicrosoft.com::8df2c6bd-0ff7-4ddd-92eb-5916c8d67287" providerId="AD" clId="Web-{1AC218C9-EE69-481B-9205-BCE578F683CD}" dt="2020-12-21T15:37:02.458" v="59"/>
          <ac:grpSpMkLst>
            <pc:docMk/>
            <pc:sldMk cId="1420301243" sldId="258"/>
            <ac:grpSpMk id="13" creationId="{1C559108-BBAE-426C-8564-051D2BA6DDC8}"/>
          </ac:grpSpMkLst>
        </pc:grpChg>
        <pc:grpChg chg="add del">
          <ac:chgData name="Maya Safa" userId="S::msafa@simplonformations.onmicrosoft.com::8df2c6bd-0ff7-4ddd-92eb-5916c8d67287" providerId="AD" clId="Web-{1AC218C9-EE69-481B-9205-BCE578F683CD}" dt="2020-12-21T15:31:04.347" v="3"/>
          <ac:grpSpMkLst>
            <pc:docMk/>
            <pc:sldMk cId="1420301243" sldId="258"/>
            <ac:grpSpMk id="16" creationId="{1DE889C7-FAD6-4397-98E2-05D503484459}"/>
          </ac:grpSpMkLst>
        </pc:grpChg>
        <pc:grpChg chg="add del">
          <ac:chgData name="Maya Safa" userId="S::msafa@simplonformations.onmicrosoft.com::8df2c6bd-0ff7-4ddd-92eb-5916c8d67287" providerId="AD" clId="Web-{1AC218C9-EE69-481B-9205-BCE578F683CD}" dt="2020-12-21T15:31:39.628" v="10"/>
          <ac:grpSpMkLst>
            <pc:docMk/>
            <pc:sldMk cId="1420301243" sldId="258"/>
            <ac:grpSpMk id="26" creationId="{1C559108-BBAE-426C-8564-051D2BA6DDC8}"/>
          </ac:grpSpMkLst>
        </pc:grpChg>
        <pc:grpChg chg="add del">
          <ac:chgData name="Maya Safa" userId="S::msafa@simplonformations.onmicrosoft.com::8df2c6bd-0ff7-4ddd-92eb-5916c8d67287" providerId="AD" clId="Web-{1AC218C9-EE69-481B-9205-BCE578F683CD}" dt="2020-12-21T15:36:54.583" v="56"/>
          <ac:grpSpMkLst>
            <pc:docMk/>
            <pc:sldMk cId="1420301243" sldId="258"/>
            <ac:grpSpMk id="53" creationId="{B6BADB90-C74B-40D6-86DC-503F65FCE8DC}"/>
          </ac:grpSpMkLst>
        </pc:grpChg>
        <pc:grpChg chg="add del">
          <ac:chgData name="Maya Safa" userId="S::msafa@simplonformations.onmicrosoft.com::8df2c6bd-0ff7-4ddd-92eb-5916c8d67287" providerId="AD" clId="Web-{1AC218C9-EE69-481B-9205-BCE578F683CD}" dt="2020-12-21T15:34:44.567" v="34"/>
          <ac:grpSpMkLst>
            <pc:docMk/>
            <pc:sldMk cId="1420301243" sldId="258"/>
            <ac:grpSpMk id="71" creationId="{B6BADB90-C74B-40D6-86DC-503F65FCE8DC}"/>
          </ac:grpSpMkLst>
        </pc:grpChg>
        <pc:grpChg chg="add del">
          <ac:chgData name="Maya Safa" userId="S::msafa@simplonformations.onmicrosoft.com::8df2c6bd-0ff7-4ddd-92eb-5916c8d67287" providerId="AD" clId="Web-{1AC218C9-EE69-481B-9205-BCE578F683CD}" dt="2020-12-21T15:34:50.582" v="38"/>
          <ac:grpSpMkLst>
            <pc:docMk/>
            <pc:sldMk cId="1420301243" sldId="258"/>
            <ac:grpSpMk id="77" creationId="{B6BADB90-C74B-40D6-86DC-503F65FCE8DC}"/>
          </ac:grpSpMkLst>
        </pc:grpChg>
        <pc:picChg chg="mod ord">
          <ac:chgData name="Maya Safa" userId="S::msafa@simplonformations.onmicrosoft.com::8df2c6bd-0ff7-4ddd-92eb-5916c8d67287" providerId="AD" clId="Web-{1AC218C9-EE69-481B-9205-BCE578F683CD}" dt="2020-12-21T15:37:02.458" v="59"/>
          <ac:picMkLst>
            <pc:docMk/>
            <pc:sldMk cId="1420301243" sldId="258"/>
            <ac:picMk id="8" creationId="{CEF76FCC-F545-46CD-A102-8684B24EA31C}"/>
          </ac:picMkLst>
        </pc:picChg>
        <pc:cxnChg chg="add del">
          <ac:chgData name="Maya Safa" userId="S::msafa@simplonformations.onmicrosoft.com::8df2c6bd-0ff7-4ddd-92eb-5916c8d67287" providerId="AD" clId="Web-{1AC218C9-EE69-481B-9205-BCE578F683CD}" dt="2020-12-21T15:31:52.519" v="12"/>
          <ac:cxnSpMkLst>
            <pc:docMk/>
            <pc:sldMk cId="1420301243" sldId="258"/>
            <ac:cxnSpMk id="34" creationId="{43621FD4-D14D-45D5-9A57-9A2DE5EA59C0}"/>
          </ac:cxnSpMkLst>
        </pc:cxnChg>
        <pc:cxnChg chg="add del">
          <ac:chgData name="Maya Safa" userId="S::msafa@simplonformations.onmicrosoft.com::8df2c6bd-0ff7-4ddd-92eb-5916c8d67287" providerId="AD" clId="Web-{1AC218C9-EE69-481B-9205-BCE578F683CD}" dt="2020-12-21T15:33:50.676" v="24"/>
          <ac:cxnSpMkLst>
            <pc:docMk/>
            <pc:sldMk cId="1420301243" sldId="258"/>
            <ac:cxnSpMk id="65" creationId="{43621FD4-D14D-45D5-9A57-9A2DE5EA59C0}"/>
          </ac:cxnSpMkLst>
        </pc:cxnChg>
      </pc:sldChg>
      <pc:sldChg chg="addSp modSp mod setBg">
        <pc:chgData name="Maya Safa" userId="S::msafa@simplonformations.onmicrosoft.com::8df2c6bd-0ff7-4ddd-92eb-5916c8d67287" providerId="AD" clId="Web-{1AC218C9-EE69-481B-9205-BCE578F683CD}" dt="2020-12-21T15:28:47.080" v="0"/>
        <pc:sldMkLst>
          <pc:docMk/>
          <pc:sldMk cId="2950622848" sldId="259"/>
        </pc:sldMkLst>
        <pc:spChg chg="mod">
          <ac:chgData name="Maya Safa" userId="S::msafa@simplonformations.onmicrosoft.com::8df2c6bd-0ff7-4ddd-92eb-5916c8d67287" providerId="AD" clId="Web-{1AC218C9-EE69-481B-9205-BCE578F683CD}" dt="2020-12-21T15:28:47.080" v="0"/>
          <ac:spMkLst>
            <pc:docMk/>
            <pc:sldMk cId="2950622848" sldId="259"/>
            <ac:spMk id="2" creationId="{723B4EC7-BCE2-4D5D-910C-EEC5A51C9AF7}"/>
          </ac:spMkLst>
        </pc:spChg>
        <pc:spChg chg="mod">
          <ac:chgData name="Maya Safa" userId="S::msafa@simplonformations.onmicrosoft.com::8df2c6bd-0ff7-4ddd-92eb-5916c8d67287" providerId="AD" clId="Web-{1AC218C9-EE69-481B-9205-BCE578F683CD}" dt="2020-12-21T15:28:47.080" v="0"/>
          <ac:spMkLst>
            <pc:docMk/>
            <pc:sldMk cId="2950622848" sldId="259"/>
            <ac:spMk id="3" creationId="{6DC38A0A-4AFC-447A-93B8-4D62983D2B89}"/>
          </ac:spMkLst>
        </pc:spChg>
        <pc:spChg chg="add">
          <ac:chgData name="Maya Safa" userId="S::msafa@simplonformations.onmicrosoft.com::8df2c6bd-0ff7-4ddd-92eb-5916c8d67287" providerId="AD" clId="Web-{1AC218C9-EE69-481B-9205-BCE578F683CD}" dt="2020-12-21T15:28:47.080" v="0"/>
          <ac:spMkLst>
            <pc:docMk/>
            <pc:sldMk cId="2950622848" sldId="259"/>
            <ac:spMk id="8" creationId="{D1A671DE-D529-4A2A-A35D-E97400239504}"/>
          </ac:spMkLst>
        </pc:spChg>
        <pc:spChg chg="add">
          <ac:chgData name="Maya Safa" userId="S::msafa@simplonformations.onmicrosoft.com::8df2c6bd-0ff7-4ddd-92eb-5916c8d67287" providerId="AD" clId="Web-{1AC218C9-EE69-481B-9205-BCE578F683CD}" dt="2020-12-21T15:28:47.080" v="0"/>
          <ac:spMkLst>
            <pc:docMk/>
            <pc:sldMk cId="2950622848" sldId="259"/>
            <ac:spMk id="10" creationId="{755E9CD0-04B0-4A3C-B291-AD913379C713}"/>
          </ac:spMkLst>
        </pc:spChg>
        <pc:spChg chg="add">
          <ac:chgData name="Maya Safa" userId="S::msafa@simplonformations.onmicrosoft.com::8df2c6bd-0ff7-4ddd-92eb-5916c8d67287" providerId="AD" clId="Web-{1AC218C9-EE69-481B-9205-BCE578F683CD}" dt="2020-12-21T15:28:47.080" v="0"/>
          <ac:spMkLst>
            <pc:docMk/>
            <pc:sldMk cId="2950622848" sldId="259"/>
            <ac:spMk id="14" creationId="{80BC66F9-7A74-4286-AD22-1174052CC22C}"/>
          </ac:spMkLst>
        </pc:spChg>
        <pc:spChg chg="add">
          <ac:chgData name="Maya Safa" userId="S::msafa@simplonformations.onmicrosoft.com::8df2c6bd-0ff7-4ddd-92eb-5916c8d67287" providerId="AD" clId="Web-{1AC218C9-EE69-481B-9205-BCE578F683CD}" dt="2020-12-21T15:28:47.080" v="0"/>
          <ac:spMkLst>
            <pc:docMk/>
            <pc:sldMk cId="2950622848" sldId="259"/>
            <ac:spMk id="16" creationId="{D8142CC3-2B5C-48E6-9DF0-6C8ACBAF23EF}"/>
          </ac:spMkLst>
        </pc:spChg>
        <pc:spChg chg="add">
          <ac:chgData name="Maya Safa" userId="S::msafa@simplonformations.onmicrosoft.com::8df2c6bd-0ff7-4ddd-92eb-5916c8d67287" providerId="AD" clId="Web-{1AC218C9-EE69-481B-9205-BCE578F683CD}" dt="2020-12-21T15:28:47.080" v="0"/>
          <ac:spMkLst>
            <pc:docMk/>
            <pc:sldMk cId="2950622848" sldId="259"/>
            <ac:spMk id="18" creationId="{1DD8BF3B-6066-418C-8D1A-75C5E396FC04}"/>
          </ac:spMkLst>
        </pc:spChg>
        <pc:spChg chg="add">
          <ac:chgData name="Maya Safa" userId="S::msafa@simplonformations.onmicrosoft.com::8df2c6bd-0ff7-4ddd-92eb-5916c8d67287" providerId="AD" clId="Web-{1AC218C9-EE69-481B-9205-BCE578F683CD}" dt="2020-12-21T15:28:47.080" v="0"/>
          <ac:spMkLst>
            <pc:docMk/>
            <pc:sldMk cId="2950622848" sldId="259"/>
            <ac:spMk id="20" creationId="{46A89C79-8EF3-4AF9-B3D9-59A883F41C83}"/>
          </ac:spMkLst>
        </pc:spChg>
        <pc:spChg chg="add">
          <ac:chgData name="Maya Safa" userId="S::msafa@simplonformations.onmicrosoft.com::8df2c6bd-0ff7-4ddd-92eb-5916c8d67287" providerId="AD" clId="Web-{1AC218C9-EE69-481B-9205-BCE578F683CD}" dt="2020-12-21T15:28:47.080" v="0"/>
          <ac:spMkLst>
            <pc:docMk/>
            <pc:sldMk cId="2950622848" sldId="259"/>
            <ac:spMk id="22" creationId="{72AF41FE-63D7-4695-81D2-66D2510E4486}"/>
          </ac:spMkLst>
        </pc:spChg>
        <pc:spChg chg="add">
          <ac:chgData name="Maya Safa" userId="S::msafa@simplonformations.onmicrosoft.com::8df2c6bd-0ff7-4ddd-92eb-5916c8d67287" providerId="AD" clId="Web-{1AC218C9-EE69-481B-9205-BCE578F683CD}" dt="2020-12-21T15:28:47.080" v="0"/>
          <ac:spMkLst>
            <pc:docMk/>
            <pc:sldMk cId="2950622848" sldId="259"/>
            <ac:spMk id="24" creationId="{EFE5CE34-4543-42E5-B82C-1F3D12422CDD}"/>
          </ac:spMkLst>
        </pc:spChg>
        <pc:cxnChg chg="add">
          <ac:chgData name="Maya Safa" userId="S::msafa@simplonformations.onmicrosoft.com::8df2c6bd-0ff7-4ddd-92eb-5916c8d67287" providerId="AD" clId="Web-{1AC218C9-EE69-481B-9205-BCE578F683CD}" dt="2020-12-21T15:28:47.080" v="0"/>
          <ac:cxnSpMkLst>
            <pc:docMk/>
            <pc:sldMk cId="2950622848" sldId="259"/>
            <ac:cxnSpMk id="12" creationId="{7B2D303B-3DD0-4319-9EAD-361847FEC71D}"/>
          </ac:cxnSpMkLst>
        </pc:cxnChg>
      </pc:sldChg>
      <pc:sldChg chg="addSp delSp modSp mod setBg">
        <pc:chgData name="Maya Safa" userId="S::msafa@simplonformations.onmicrosoft.com::8df2c6bd-0ff7-4ddd-92eb-5916c8d67287" providerId="AD" clId="Web-{1AC218C9-EE69-481B-9205-BCE578F683CD}" dt="2020-12-21T15:41:45.319" v="87" actId="20577"/>
        <pc:sldMkLst>
          <pc:docMk/>
          <pc:sldMk cId="3181054992" sldId="262"/>
        </pc:sldMkLst>
        <pc:spChg chg="mod">
          <ac:chgData name="Maya Safa" userId="S::msafa@simplonformations.onmicrosoft.com::8df2c6bd-0ff7-4ddd-92eb-5916c8d67287" providerId="AD" clId="Web-{1AC218C9-EE69-481B-9205-BCE578F683CD}" dt="2020-12-21T15:41:45.319" v="87" actId="20577"/>
          <ac:spMkLst>
            <pc:docMk/>
            <pc:sldMk cId="3181054992" sldId="262"/>
            <ac:spMk id="2" creationId="{2AB7F1B4-400E-4E1A-B212-8B19177DE6CE}"/>
          </ac:spMkLst>
        </pc:spChg>
        <pc:spChg chg="add del">
          <ac:chgData name="Maya Safa" userId="S::msafa@simplonformations.onmicrosoft.com::8df2c6bd-0ff7-4ddd-92eb-5916c8d67287" providerId="AD" clId="Web-{1AC218C9-EE69-481B-9205-BCE578F683CD}" dt="2020-12-21T15:36:39.114" v="47"/>
          <ac:spMkLst>
            <pc:docMk/>
            <pc:sldMk cId="3181054992" sldId="262"/>
            <ac:spMk id="9" creationId="{20D5D19D-0789-4518-B5DC-D47ADF69D25A}"/>
          </ac:spMkLst>
        </pc:spChg>
        <pc:spChg chg="add del">
          <ac:chgData name="Maya Safa" userId="S::msafa@simplonformations.onmicrosoft.com::8df2c6bd-0ff7-4ddd-92eb-5916c8d67287" providerId="AD" clId="Web-{1AC218C9-EE69-481B-9205-BCE578F683CD}" dt="2020-12-21T15:36:39.114" v="47"/>
          <ac:spMkLst>
            <pc:docMk/>
            <pc:sldMk cId="3181054992" sldId="262"/>
            <ac:spMk id="16" creationId="{B81933D1-5615-42C7-9C0B-4EB7105CCE2D}"/>
          </ac:spMkLst>
        </pc:spChg>
        <pc:spChg chg="add del">
          <ac:chgData name="Maya Safa" userId="S::msafa@simplonformations.onmicrosoft.com::8df2c6bd-0ff7-4ddd-92eb-5916c8d67287" providerId="AD" clId="Web-{1AC218C9-EE69-481B-9205-BCE578F683CD}" dt="2020-12-21T15:36:39.114" v="47"/>
          <ac:spMkLst>
            <pc:docMk/>
            <pc:sldMk cId="3181054992" sldId="262"/>
            <ac:spMk id="18" creationId="{19C9EAEA-39D0-4B0E-A0EB-51E7B26740B1}"/>
          </ac:spMkLst>
        </pc:spChg>
        <pc:spChg chg="add del">
          <ac:chgData name="Maya Safa" userId="S::msafa@simplonformations.onmicrosoft.com::8df2c6bd-0ff7-4ddd-92eb-5916c8d67287" providerId="AD" clId="Web-{1AC218C9-EE69-481B-9205-BCE578F683CD}" dt="2020-12-21T15:36:36.458" v="45"/>
          <ac:spMkLst>
            <pc:docMk/>
            <pc:sldMk cId="3181054992" sldId="262"/>
            <ac:spMk id="23" creationId="{E45B1D5C-0827-4AF0-8186-11FC5A8B8B92}"/>
          </ac:spMkLst>
        </pc:spChg>
        <pc:spChg chg="add del">
          <ac:chgData name="Maya Safa" userId="S::msafa@simplonformations.onmicrosoft.com::8df2c6bd-0ff7-4ddd-92eb-5916c8d67287" providerId="AD" clId="Web-{1AC218C9-EE69-481B-9205-BCE578F683CD}" dt="2020-12-21T15:36:36.458" v="45"/>
          <ac:spMkLst>
            <pc:docMk/>
            <pc:sldMk cId="3181054992" sldId="262"/>
            <ac:spMk id="25" creationId="{99413ED5-9ED4-4772-BCE4-2BCAE6B12E35}"/>
          </ac:spMkLst>
        </pc:spChg>
        <pc:spChg chg="add del">
          <ac:chgData name="Maya Safa" userId="S::msafa@simplonformations.onmicrosoft.com::8df2c6bd-0ff7-4ddd-92eb-5916c8d67287" providerId="AD" clId="Web-{1AC218C9-EE69-481B-9205-BCE578F683CD}" dt="2020-12-21T15:36:36.458" v="45"/>
          <ac:spMkLst>
            <pc:docMk/>
            <pc:sldMk cId="3181054992" sldId="262"/>
            <ac:spMk id="27" creationId="{04357C93-F0CB-4A1C-8F77-4E9063789819}"/>
          </ac:spMkLst>
        </pc:spChg>
        <pc:spChg chg="add del">
          <ac:chgData name="Maya Safa" userId="S::msafa@simplonformations.onmicrosoft.com::8df2c6bd-0ff7-4ddd-92eb-5916c8d67287" providerId="AD" clId="Web-{1AC218C9-EE69-481B-9205-BCE578F683CD}" dt="2020-12-21T15:36:36.458" v="45"/>
          <ac:spMkLst>
            <pc:docMk/>
            <pc:sldMk cId="3181054992" sldId="262"/>
            <ac:spMk id="29" creationId="{90F533E9-6690-41A8-A372-4C6C622D028D}"/>
          </ac:spMkLst>
        </pc:spChg>
        <pc:grpChg chg="add del">
          <ac:chgData name="Maya Safa" userId="S::msafa@simplonformations.onmicrosoft.com::8df2c6bd-0ff7-4ddd-92eb-5916c8d67287" providerId="AD" clId="Web-{1AC218C9-EE69-481B-9205-BCE578F683CD}" dt="2020-12-21T15:36:39.114" v="47"/>
          <ac:grpSpMkLst>
            <pc:docMk/>
            <pc:sldMk cId="3181054992" sldId="262"/>
            <ac:grpSpMk id="11" creationId="{032D8612-31EB-44CF-A1D0-14FD4C705424}"/>
          </ac:grpSpMkLst>
        </pc:grpChg>
        <pc:picChg chg="mod">
          <ac:chgData name="Maya Safa" userId="S::msafa@simplonformations.onmicrosoft.com::8df2c6bd-0ff7-4ddd-92eb-5916c8d67287" providerId="AD" clId="Web-{1AC218C9-EE69-481B-9205-BCE578F683CD}" dt="2020-12-21T15:36:39.114" v="47"/>
          <ac:picMkLst>
            <pc:docMk/>
            <pc:sldMk cId="3181054992" sldId="262"/>
            <ac:picMk id="4" creationId="{2E6B8C48-1980-49EA-9822-4289348CD6E8}"/>
          </ac:picMkLst>
        </pc:picChg>
      </pc:sldChg>
      <pc:sldChg chg="modSp">
        <pc:chgData name="Maya Safa" userId="S::msafa@simplonformations.onmicrosoft.com::8df2c6bd-0ff7-4ddd-92eb-5916c8d67287" providerId="AD" clId="Web-{1AC218C9-EE69-481B-9205-BCE578F683CD}" dt="2020-12-21T15:41:55.085" v="96" actId="20577"/>
        <pc:sldMkLst>
          <pc:docMk/>
          <pc:sldMk cId="3943384029" sldId="263"/>
        </pc:sldMkLst>
        <pc:spChg chg="mod">
          <ac:chgData name="Maya Safa" userId="S::msafa@simplonformations.onmicrosoft.com::8df2c6bd-0ff7-4ddd-92eb-5916c8d67287" providerId="AD" clId="Web-{1AC218C9-EE69-481B-9205-BCE578F683CD}" dt="2020-12-21T15:41:55.085" v="96" actId="20577"/>
          <ac:spMkLst>
            <pc:docMk/>
            <pc:sldMk cId="3943384029" sldId="263"/>
            <ac:spMk id="2" creationId="{71E5E217-FBBD-43A4-AE28-A979CC08AD1C}"/>
          </ac:spMkLst>
        </pc:spChg>
      </pc:sldChg>
      <pc:sldChg chg="addSp delSp modSp mod setBg">
        <pc:chgData name="Maya Safa" userId="S::msafa@simplonformations.onmicrosoft.com::8df2c6bd-0ff7-4ddd-92eb-5916c8d67287" providerId="AD" clId="Web-{1AC218C9-EE69-481B-9205-BCE578F683CD}" dt="2020-12-21T15:42:33.429" v="123" actId="20577"/>
        <pc:sldMkLst>
          <pc:docMk/>
          <pc:sldMk cId="2064635537" sldId="264"/>
        </pc:sldMkLst>
        <pc:spChg chg="mod">
          <ac:chgData name="Maya Safa" userId="S::msafa@simplonformations.onmicrosoft.com::8df2c6bd-0ff7-4ddd-92eb-5916c8d67287" providerId="AD" clId="Web-{1AC218C9-EE69-481B-9205-BCE578F683CD}" dt="2020-12-21T15:37:39.037" v="62"/>
          <ac:spMkLst>
            <pc:docMk/>
            <pc:sldMk cId="2064635537" sldId="264"/>
            <ac:spMk id="2" creationId="{BDC54BA2-3A6C-4791-B1B5-7ED84E5B93C0}"/>
          </ac:spMkLst>
        </pc:spChg>
        <pc:spChg chg="mod">
          <ac:chgData name="Maya Safa" userId="S::msafa@simplonformations.onmicrosoft.com::8df2c6bd-0ff7-4ddd-92eb-5916c8d67287" providerId="AD" clId="Web-{1AC218C9-EE69-481B-9205-BCE578F683CD}" dt="2020-12-21T15:42:33.429" v="123" actId="20577"/>
          <ac:spMkLst>
            <pc:docMk/>
            <pc:sldMk cId="2064635537" sldId="264"/>
            <ac:spMk id="5" creationId="{7283275B-820C-4B28-ACDF-E4C9FECCB611}"/>
          </ac:spMkLst>
        </pc:spChg>
        <pc:spChg chg="add">
          <ac:chgData name="Maya Safa" userId="S::msafa@simplonformations.onmicrosoft.com::8df2c6bd-0ff7-4ddd-92eb-5916c8d67287" providerId="AD" clId="Web-{1AC218C9-EE69-481B-9205-BCE578F683CD}" dt="2020-12-21T15:37:39.037" v="62"/>
          <ac:spMkLst>
            <pc:docMk/>
            <pc:sldMk cId="2064635537" sldId="264"/>
            <ac:spMk id="10" creationId="{6EFC920F-B85A-4068-BD93-41064EDE93D3}"/>
          </ac:spMkLst>
        </pc:spChg>
        <pc:spChg chg="add">
          <ac:chgData name="Maya Safa" userId="S::msafa@simplonformations.onmicrosoft.com::8df2c6bd-0ff7-4ddd-92eb-5916c8d67287" providerId="AD" clId="Web-{1AC218C9-EE69-481B-9205-BCE578F683CD}" dt="2020-12-21T15:37:39.037" v="62"/>
          <ac:spMkLst>
            <pc:docMk/>
            <pc:sldMk cId="2064635537" sldId="264"/>
            <ac:spMk id="12" creationId="{CBC4F608-B4B8-48C3-9572-C0F061B1CD99}"/>
          </ac:spMkLst>
        </pc:spChg>
        <pc:spChg chg="add del">
          <ac:chgData name="Maya Safa" userId="S::msafa@simplonformations.onmicrosoft.com::8df2c6bd-0ff7-4ddd-92eb-5916c8d67287" providerId="AD" clId="Web-{1AC218C9-EE69-481B-9205-BCE578F683CD}" dt="2020-12-21T15:37:39.021" v="61"/>
          <ac:spMkLst>
            <pc:docMk/>
            <pc:sldMk cId="2064635537" sldId="264"/>
            <ac:spMk id="13" creationId="{201CC55D-ED54-4C5C-95E6-10947BD1103B}"/>
          </ac:spMkLst>
        </pc:spChg>
        <pc:spChg chg="add">
          <ac:chgData name="Maya Safa" userId="S::msafa@simplonformations.onmicrosoft.com::8df2c6bd-0ff7-4ddd-92eb-5916c8d67287" providerId="AD" clId="Web-{1AC218C9-EE69-481B-9205-BCE578F683CD}" dt="2020-12-21T15:37:39.037" v="62"/>
          <ac:spMkLst>
            <pc:docMk/>
            <pc:sldMk cId="2064635537" sldId="264"/>
            <ac:spMk id="14" creationId="{1382A32C-5B0C-4B1C-A074-76C6DBCC9F87}"/>
          </ac:spMkLst>
        </pc:spChg>
        <pc:spChg chg="add del">
          <ac:chgData name="Maya Safa" userId="S::msafa@simplonformations.onmicrosoft.com::8df2c6bd-0ff7-4ddd-92eb-5916c8d67287" providerId="AD" clId="Web-{1AC218C9-EE69-481B-9205-BCE578F683CD}" dt="2020-12-21T15:37:39.021" v="61"/>
          <ac:spMkLst>
            <pc:docMk/>
            <pc:sldMk cId="2064635537" sldId="264"/>
            <ac:spMk id="19" creationId="{3873B707-463F-40B0-8227-E8CC6C67EB25}"/>
          </ac:spMkLst>
        </pc:spChg>
        <pc:spChg chg="add del">
          <ac:chgData name="Maya Safa" userId="S::msafa@simplonformations.onmicrosoft.com::8df2c6bd-0ff7-4ddd-92eb-5916c8d67287" providerId="AD" clId="Web-{1AC218C9-EE69-481B-9205-BCE578F683CD}" dt="2020-12-21T15:37:39.021" v="61"/>
          <ac:spMkLst>
            <pc:docMk/>
            <pc:sldMk cId="2064635537" sldId="264"/>
            <ac:spMk id="21" creationId="{C13237C8-E62C-4F0D-A318-BD6FB6C2D138}"/>
          </ac:spMkLst>
        </pc:spChg>
        <pc:spChg chg="add del">
          <ac:chgData name="Maya Safa" userId="S::msafa@simplonformations.onmicrosoft.com::8df2c6bd-0ff7-4ddd-92eb-5916c8d67287" providerId="AD" clId="Web-{1AC218C9-EE69-481B-9205-BCE578F683CD}" dt="2020-12-21T15:37:39.021" v="61"/>
          <ac:spMkLst>
            <pc:docMk/>
            <pc:sldMk cId="2064635537" sldId="264"/>
            <ac:spMk id="23" creationId="{19C9EAEA-39D0-4B0E-A0EB-51E7B26740B1}"/>
          </ac:spMkLst>
        </pc:spChg>
        <pc:grpChg chg="add">
          <ac:chgData name="Maya Safa" userId="S::msafa@simplonformations.onmicrosoft.com::8df2c6bd-0ff7-4ddd-92eb-5916c8d67287" providerId="AD" clId="Web-{1AC218C9-EE69-481B-9205-BCE578F683CD}" dt="2020-12-21T15:37:39.037" v="62"/>
          <ac:grpSpMkLst>
            <pc:docMk/>
            <pc:sldMk cId="2064635537" sldId="264"/>
            <ac:grpSpMk id="11" creationId="{1C559108-BBAE-426C-8564-051D2BA6DDC8}"/>
          </ac:grpSpMkLst>
        </pc:grpChg>
        <pc:grpChg chg="add del">
          <ac:chgData name="Maya Safa" userId="S::msafa@simplonformations.onmicrosoft.com::8df2c6bd-0ff7-4ddd-92eb-5916c8d67287" providerId="AD" clId="Web-{1AC218C9-EE69-481B-9205-BCE578F683CD}" dt="2020-12-21T15:37:39.021" v="61"/>
          <ac:grpSpMkLst>
            <pc:docMk/>
            <pc:sldMk cId="2064635537" sldId="264"/>
            <ac:grpSpMk id="15" creationId="{1DE889C7-FAD6-4397-98E2-05D503484459}"/>
          </ac:grpSpMkLst>
        </pc:grpChg>
        <pc:picChg chg="mod">
          <ac:chgData name="Maya Safa" userId="S::msafa@simplonformations.onmicrosoft.com::8df2c6bd-0ff7-4ddd-92eb-5916c8d67287" providerId="AD" clId="Web-{1AC218C9-EE69-481B-9205-BCE578F683CD}" dt="2020-12-21T15:37:39.037" v="62"/>
          <ac:picMkLst>
            <pc:docMk/>
            <pc:sldMk cId="2064635537" sldId="264"/>
            <ac:picMk id="8" creationId="{D173BCCC-A28E-4086-BA59-F742BB81F287}"/>
          </ac:picMkLst>
        </pc:picChg>
      </pc:sldChg>
      <pc:sldChg chg="addSp delSp modSp mod setBg">
        <pc:chgData name="Maya Safa" userId="S::msafa@simplonformations.onmicrosoft.com::8df2c6bd-0ff7-4ddd-92eb-5916c8d67287" providerId="AD" clId="Web-{1AC218C9-EE69-481B-9205-BCE578F683CD}" dt="2020-12-21T15:38:48.959" v="69"/>
        <pc:sldMkLst>
          <pc:docMk/>
          <pc:sldMk cId="496693700" sldId="265"/>
        </pc:sldMkLst>
        <pc:spChg chg="mod">
          <ac:chgData name="Maya Safa" userId="S::msafa@simplonformations.onmicrosoft.com::8df2c6bd-0ff7-4ddd-92eb-5916c8d67287" providerId="AD" clId="Web-{1AC218C9-EE69-481B-9205-BCE578F683CD}" dt="2020-12-21T15:38:48.959" v="69"/>
          <ac:spMkLst>
            <pc:docMk/>
            <pc:sldMk cId="496693700" sldId="265"/>
            <ac:spMk id="2" creationId="{00AB0919-537D-47D3-A342-C1F502D7494F}"/>
          </ac:spMkLst>
        </pc:spChg>
        <pc:spChg chg="mod">
          <ac:chgData name="Maya Safa" userId="S::msafa@simplonformations.onmicrosoft.com::8df2c6bd-0ff7-4ddd-92eb-5916c8d67287" providerId="AD" clId="Web-{1AC218C9-EE69-481B-9205-BCE578F683CD}" dt="2020-12-21T15:38:48.959" v="69"/>
          <ac:spMkLst>
            <pc:docMk/>
            <pc:sldMk cId="496693700" sldId="265"/>
            <ac:spMk id="3" creationId="{4F2EBFAA-87BC-4E9E-8CE1-8BFC329F2EE8}"/>
          </ac:spMkLst>
        </pc:spChg>
        <pc:spChg chg="add del">
          <ac:chgData name="Maya Safa" userId="S::msafa@simplonformations.onmicrosoft.com::8df2c6bd-0ff7-4ddd-92eb-5916c8d67287" providerId="AD" clId="Web-{1AC218C9-EE69-481B-9205-BCE578F683CD}" dt="2020-12-21T15:38:48.959" v="69"/>
          <ac:spMkLst>
            <pc:docMk/>
            <pc:sldMk cId="496693700" sldId="265"/>
            <ac:spMk id="8" creationId="{4522B21E-B2B9-4C72-9A71-C87EFD137480}"/>
          </ac:spMkLst>
        </pc:spChg>
        <pc:spChg chg="add del">
          <ac:chgData name="Maya Safa" userId="S::msafa@simplonformations.onmicrosoft.com::8df2c6bd-0ff7-4ddd-92eb-5916c8d67287" providerId="AD" clId="Web-{1AC218C9-EE69-481B-9205-BCE578F683CD}" dt="2020-12-21T15:38:48.959" v="69"/>
          <ac:spMkLst>
            <pc:docMk/>
            <pc:sldMk cId="496693700" sldId="265"/>
            <ac:spMk id="10" creationId="{5EB7D2A2-F448-44D4-938C-DC84CBCB3B1E}"/>
          </ac:spMkLst>
        </pc:spChg>
        <pc:spChg chg="add del">
          <ac:chgData name="Maya Safa" userId="S::msafa@simplonformations.onmicrosoft.com::8df2c6bd-0ff7-4ddd-92eb-5916c8d67287" providerId="AD" clId="Web-{1AC218C9-EE69-481B-9205-BCE578F683CD}" dt="2020-12-21T15:38:48.959" v="69"/>
          <ac:spMkLst>
            <pc:docMk/>
            <pc:sldMk cId="496693700" sldId="265"/>
            <ac:spMk id="12" creationId="{871AEA07-1E14-44B4-8E55-64EF049CD66F}"/>
          </ac:spMkLst>
        </pc:spChg>
        <pc:cxnChg chg="add del">
          <ac:chgData name="Maya Safa" userId="S::msafa@simplonformations.onmicrosoft.com::8df2c6bd-0ff7-4ddd-92eb-5916c8d67287" providerId="AD" clId="Web-{1AC218C9-EE69-481B-9205-BCE578F683CD}" dt="2020-12-21T15:38:48.959" v="69"/>
          <ac:cxnSpMkLst>
            <pc:docMk/>
            <pc:sldMk cId="496693700" sldId="265"/>
            <ac:cxnSpMk id="14" creationId="{F7C8EA93-3210-4C62-99E9-153C275E3A87}"/>
          </ac:cxnSpMkLst>
        </pc:cxnChg>
      </pc:sldChg>
      <pc:sldChg chg="addSp delSp modSp mod setBg">
        <pc:chgData name="Maya Safa" userId="S::msafa@simplonformations.onmicrosoft.com::8df2c6bd-0ff7-4ddd-92eb-5916c8d67287" providerId="AD" clId="Web-{1AC218C9-EE69-481B-9205-BCE578F683CD}" dt="2020-12-21T15:36:56.193" v="57"/>
        <pc:sldMkLst>
          <pc:docMk/>
          <pc:sldMk cId="43615309" sldId="266"/>
        </pc:sldMkLst>
        <pc:spChg chg="mod">
          <ac:chgData name="Maya Safa" userId="S::msafa@simplonformations.onmicrosoft.com::8df2c6bd-0ff7-4ddd-92eb-5916c8d67287" providerId="AD" clId="Web-{1AC218C9-EE69-481B-9205-BCE578F683CD}" dt="2020-12-21T15:36:56.193" v="57"/>
          <ac:spMkLst>
            <pc:docMk/>
            <pc:sldMk cId="43615309" sldId="266"/>
            <ac:spMk id="2" creationId="{00AB0919-537D-47D3-A342-C1F502D7494F}"/>
          </ac:spMkLst>
        </pc:spChg>
        <pc:spChg chg="mod">
          <ac:chgData name="Maya Safa" userId="S::msafa@simplonformations.onmicrosoft.com::8df2c6bd-0ff7-4ddd-92eb-5916c8d67287" providerId="AD" clId="Web-{1AC218C9-EE69-481B-9205-BCE578F683CD}" dt="2020-12-21T15:36:56.193" v="57"/>
          <ac:spMkLst>
            <pc:docMk/>
            <pc:sldMk cId="43615309" sldId="266"/>
            <ac:spMk id="3" creationId="{4F2EBFAA-87BC-4E9E-8CE1-8BFC329F2EE8}"/>
          </ac:spMkLst>
        </pc:spChg>
        <pc:spChg chg="add del">
          <ac:chgData name="Maya Safa" userId="S::msafa@simplonformations.onmicrosoft.com::8df2c6bd-0ff7-4ddd-92eb-5916c8d67287" providerId="AD" clId="Web-{1AC218C9-EE69-481B-9205-BCE578F683CD}" dt="2020-12-21T15:36:56.193" v="57"/>
          <ac:spMkLst>
            <pc:docMk/>
            <pc:sldMk cId="43615309" sldId="266"/>
            <ac:spMk id="8" creationId="{4522B21E-B2B9-4C72-9A71-C87EFD137480}"/>
          </ac:spMkLst>
        </pc:spChg>
        <pc:spChg chg="add del">
          <ac:chgData name="Maya Safa" userId="S::msafa@simplonformations.onmicrosoft.com::8df2c6bd-0ff7-4ddd-92eb-5916c8d67287" providerId="AD" clId="Web-{1AC218C9-EE69-481B-9205-BCE578F683CD}" dt="2020-12-21T15:36:56.193" v="57"/>
          <ac:spMkLst>
            <pc:docMk/>
            <pc:sldMk cId="43615309" sldId="266"/>
            <ac:spMk id="10" creationId="{5EB7D2A2-F448-44D4-938C-DC84CBCB3B1E}"/>
          </ac:spMkLst>
        </pc:spChg>
        <pc:spChg chg="add del">
          <ac:chgData name="Maya Safa" userId="S::msafa@simplonformations.onmicrosoft.com::8df2c6bd-0ff7-4ddd-92eb-5916c8d67287" providerId="AD" clId="Web-{1AC218C9-EE69-481B-9205-BCE578F683CD}" dt="2020-12-21T15:36:56.193" v="57"/>
          <ac:spMkLst>
            <pc:docMk/>
            <pc:sldMk cId="43615309" sldId="266"/>
            <ac:spMk id="12" creationId="{871AEA07-1E14-44B4-8E55-64EF049CD66F}"/>
          </ac:spMkLst>
        </pc:spChg>
        <pc:spChg chg="add del">
          <ac:chgData name="Maya Safa" userId="S::msafa@simplonformations.onmicrosoft.com::8df2c6bd-0ff7-4ddd-92eb-5916c8d67287" providerId="AD" clId="Web-{1AC218C9-EE69-481B-9205-BCE578F683CD}" dt="2020-12-21T15:36:56.193" v="57"/>
          <ac:spMkLst>
            <pc:docMk/>
            <pc:sldMk cId="43615309" sldId="266"/>
            <ac:spMk id="19" creationId="{46F1F2C8-798B-4CCE-A851-94AFAF350BED}"/>
          </ac:spMkLst>
        </pc:spChg>
        <pc:spChg chg="add del">
          <ac:chgData name="Maya Safa" userId="S::msafa@simplonformations.onmicrosoft.com::8df2c6bd-0ff7-4ddd-92eb-5916c8d67287" providerId="AD" clId="Web-{1AC218C9-EE69-481B-9205-BCE578F683CD}" dt="2020-12-21T15:36:56.193" v="57"/>
          <ac:spMkLst>
            <pc:docMk/>
            <pc:sldMk cId="43615309" sldId="266"/>
            <ac:spMk id="21" creationId="{755E9CD0-04B0-4A3C-B291-AD913379C713}"/>
          </ac:spMkLst>
        </pc:spChg>
        <pc:spChg chg="add del">
          <ac:chgData name="Maya Safa" userId="S::msafa@simplonformations.onmicrosoft.com::8df2c6bd-0ff7-4ddd-92eb-5916c8d67287" providerId="AD" clId="Web-{1AC218C9-EE69-481B-9205-BCE578F683CD}" dt="2020-12-21T15:36:56.193" v="57"/>
          <ac:spMkLst>
            <pc:docMk/>
            <pc:sldMk cId="43615309" sldId="266"/>
            <ac:spMk id="23" creationId="{1DD8BF3B-6066-418C-8D1A-75C5E396FC04}"/>
          </ac:spMkLst>
        </pc:spChg>
        <pc:spChg chg="add del">
          <ac:chgData name="Maya Safa" userId="S::msafa@simplonformations.onmicrosoft.com::8df2c6bd-0ff7-4ddd-92eb-5916c8d67287" providerId="AD" clId="Web-{1AC218C9-EE69-481B-9205-BCE578F683CD}" dt="2020-12-21T15:36:56.193" v="57"/>
          <ac:spMkLst>
            <pc:docMk/>
            <pc:sldMk cId="43615309" sldId="266"/>
            <ac:spMk id="25" creationId="{80BC66F9-7A74-4286-AD22-1174052CC22C}"/>
          </ac:spMkLst>
        </pc:spChg>
        <pc:spChg chg="add del">
          <ac:chgData name="Maya Safa" userId="S::msafa@simplonformations.onmicrosoft.com::8df2c6bd-0ff7-4ddd-92eb-5916c8d67287" providerId="AD" clId="Web-{1AC218C9-EE69-481B-9205-BCE578F683CD}" dt="2020-12-21T15:36:56.193" v="57"/>
          <ac:spMkLst>
            <pc:docMk/>
            <pc:sldMk cId="43615309" sldId="266"/>
            <ac:spMk id="27" creationId="{D8142CC3-2B5C-48E6-9DF0-6C8ACBAF23EF}"/>
          </ac:spMkLst>
        </pc:spChg>
        <pc:spChg chg="add del">
          <ac:chgData name="Maya Safa" userId="S::msafa@simplonformations.onmicrosoft.com::8df2c6bd-0ff7-4ddd-92eb-5916c8d67287" providerId="AD" clId="Web-{1AC218C9-EE69-481B-9205-BCE578F683CD}" dt="2020-12-21T15:36:56.193" v="57"/>
          <ac:spMkLst>
            <pc:docMk/>
            <pc:sldMk cId="43615309" sldId="266"/>
            <ac:spMk id="31" creationId="{46A89C79-8EF3-4AF9-B3D9-59A883F41C83}"/>
          </ac:spMkLst>
        </pc:spChg>
        <pc:spChg chg="add del">
          <ac:chgData name="Maya Safa" userId="S::msafa@simplonformations.onmicrosoft.com::8df2c6bd-0ff7-4ddd-92eb-5916c8d67287" providerId="AD" clId="Web-{1AC218C9-EE69-481B-9205-BCE578F683CD}" dt="2020-12-21T15:36:56.193" v="57"/>
          <ac:spMkLst>
            <pc:docMk/>
            <pc:sldMk cId="43615309" sldId="266"/>
            <ac:spMk id="33" creationId="{EFE5CE34-4543-42E5-B82C-1F3D12422CDD}"/>
          </ac:spMkLst>
        </pc:spChg>
        <pc:spChg chg="add del">
          <ac:chgData name="Maya Safa" userId="S::msafa@simplonformations.onmicrosoft.com::8df2c6bd-0ff7-4ddd-92eb-5916c8d67287" providerId="AD" clId="Web-{1AC218C9-EE69-481B-9205-BCE578F683CD}" dt="2020-12-21T15:36:56.193" v="57"/>
          <ac:spMkLst>
            <pc:docMk/>
            <pc:sldMk cId="43615309" sldId="266"/>
            <ac:spMk id="35" creationId="{72AF41FE-63D7-4695-81D2-66D2510E4486}"/>
          </ac:spMkLst>
        </pc:spChg>
        <pc:cxnChg chg="add del">
          <ac:chgData name="Maya Safa" userId="S::msafa@simplonformations.onmicrosoft.com::8df2c6bd-0ff7-4ddd-92eb-5916c8d67287" providerId="AD" clId="Web-{1AC218C9-EE69-481B-9205-BCE578F683CD}" dt="2020-12-21T15:36:56.193" v="57"/>
          <ac:cxnSpMkLst>
            <pc:docMk/>
            <pc:sldMk cId="43615309" sldId="266"/>
            <ac:cxnSpMk id="14" creationId="{F7C8EA93-3210-4C62-99E9-153C275E3A87}"/>
          </ac:cxnSpMkLst>
        </pc:cxnChg>
        <pc:cxnChg chg="add del">
          <ac:chgData name="Maya Safa" userId="S::msafa@simplonformations.onmicrosoft.com::8df2c6bd-0ff7-4ddd-92eb-5916c8d67287" providerId="AD" clId="Web-{1AC218C9-EE69-481B-9205-BCE578F683CD}" dt="2020-12-21T15:36:56.193" v="57"/>
          <ac:cxnSpMkLst>
            <pc:docMk/>
            <pc:sldMk cId="43615309" sldId="266"/>
            <ac:cxnSpMk id="29" creationId="{7B2D303B-3DD0-4319-9EAD-361847FEC71D}"/>
          </ac:cxnSpMkLst>
        </pc:cxnChg>
      </pc:sldChg>
      <pc:sldChg chg="addSp delSp modSp mod setBg">
        <pc:chgData name="Maya Safa" userId="S::msafa@simplonformations.onmicrosoft.com::8df2c6bd-0ff7-4ddd-92eb-5916c8d67287" providerId="AD" clId="Web-{1AC218C9-EE69-481B-9205-BCE578F683CD}" dt="2020-12-21T15:38:43.412" v="67"/>
        <pc:sldMkLst>
          <pc:docMk/>
          <pc:sldMk cId="3419253501" sldId="267"/>
        </pc:sldMkLst>
        <pc:spChg chg="mod">
          <ac:chgData name="Maya Safa" userId="S::msafa@simplonformations.onmicrosoft.com::8df2c6bd-0ff7-4ddd-92eb-5916c8d67287" providerId="AD" clId="Web-{1AC218C9-EE69-481B-9205-BCE578F683CD}" dt="2020-12-21T15:38:43.412" v="67"/>
          <ac:spMkLst>
            <pc:docMk/>
            <pc:sldMk cId="3419253501" sldId="267"/>
            <ac:spMk id="2" creationId="{566DD4BD-3B07-430A-8A18-59776BE2A7CA}"/>
          </ac:spMkLst>
        </pc:spChg>
        <pc:spChg chg="mod">
          <ac:chgData name="Maya Safa" userId="S::msafa@simplonformations.onmicrosoft.com::8df2c6bd-0ff7-4ddd-92eb-5916c8d67287" providerId="AD" clId="Web-{1AC218C9-EE69-481B-9205-BCE578F683CD}" dt="2020-12-21T15:38:43.412" v="67"/>
          <ac:spMkLst>
            <pc:docMk/>
            <pc:sldMk cId="3419253501" sldId="267"/>
            <ac:spMk id="9" creationId="{CDAE37B8-12CD-4189-A8D1-DDC6B0CFF692}"/>
          </ac:spMkLst>
        </pc:spChg>
        <pc:spChg chg="add del">
          <ac:chgData name="Maya Safa" userId="S::msafa@simplonformations.onmicrosoft.com::8df2c6bd-0ff7-4ddd-92eb-5916c8d67287" providerId="AD" clId="Web-{1AC218C9-EE69-481B-9205-BCE578F683CD}" dt="2020-12-21T15:38:29.974" v="65"/>
          <ac:spMkLst>
            <pc:docMk/>
            <pc:sldMk cId="3419253501" sldId="267"/>
            <ac:spMk id="11" creationId="{117AB3D3-3C9C-4DED-809A-78734805B895}"/>
          </ac:spMkLst>
        </pc:spChg>
        <pc:spChg chg="add del">
          <ac:chgData name="Maya Safa" userId="S::msafa@simplonformations.onmicrosoft.com::8df2c6bd-0ff7-4ddd-92eb-5916c8d67287" providerId="AD" clId="Web-{1AC218C9-EE69-481B-9205-BCE578F683CD}" dt="2020-12-21T15:38:29.974" v="65"/>
          <ac:spMkLst>
            <pc:docMk/>
            <pc:sldMk cId="3419253501" sldId="267"/>
            <ac:spMk id="12" creationId="{3A9A4357-BD1D-4622-A4FE-766E6AB8DE84}"/>
          </ac:spMkLst>
        </pc:spChg>
        <pc:spChg chg="add del">
          <ac:chgData name="Maya Safa" userId="S::msafa@simplonformations.onmicrosoft.com::8df2c6bd-0ff7-4ddd-92eb-5916c8d67287" providerId="AD" clId="Web-{1AC218C9-EE69-481B-9205-BCE578F683CD}" dt="2020-12-21T15:38:29.974" v="65"/>
          <ac:spMkLst>
            <pc:docMk/>
            <pc:sldMk cId="3419253501" sldId="267"/>
            <ac:spMk id="13" creationId="{E6995CE5-F890-4ABA-82A2-26507CE8D2A3}"/>
          </ac:spMkLst>
        </pc:spChg>
        <pc:spChg chg="add del">
          <ac:chgData name="Maya Safa" userId="S::msafa@simplonformations.onmicrosoft.com::8df2c6bd-0ff7-4ddd-92eb-5916c8d67287" providerId="AD" clId="Web-{1AC218C9-EE69-481B-9205-BCE578F683CD}" dt="2020-12-21T15:38:43.412" v="67"/>
          <ac:spMkLst>
            <pc:docMk/>
            <pc:sldMk cId="3419253501" sldId="267"/>
            <ac:spMk id="15" creationId="{0D7B6173-1D58-48E2-83CF-37350F315F75}"/>
          </ac:spMkLst>
        </pc:spChg>
        <pc:spChg chg="add del">
          <ac:chgData name="Maya Safa" userId="S::msafa@simplonformations.onmicrosoft.com::8df2c6bd-0ff7-4ddd-92eb-5916c8d67287" providerId="AD" clId="Web-{1AC218C9-EE69-481B-9205-BCE578F683CD}" dt="2020-12-21T15:38:43.412" v="67"/>
          <ac:spMkLst>
            <pc:docMk/>
            <pc:sldMk cId="3419253501" sldId="267"/>
            <ac:spMk id="17" creationId="{CA9CEF99-39CF-406E-8FCF-5EEDCCA2AC24}"/>
          </ac:spMkLst>
        </pc:spChg>
        <pc:spChg chg="add del">
          <ac:chgData name="Maya Safa" userId="S::msafa@simplonformations.onmicrosoft.com::8df2c6bd-0ff7-4ddd-92eb-5916c8d67287" providerId="AD" clId="Web-{1AC218C9-EE69-481B-9205-BCE578F683CD}" dt="2020-12-21T15:38:29.974" v="65"/>
          <ac:spMkLst>
            <pc:docMk/>
            <pc:sldMk cId="3419253501" sldId="267"/>
            <ac:spMk id="18" creationId="{E659831F-0D9A-4C63-9EBB-8435B85A440F}"/>
          </ac:spMkLst>
        </pc:spChg>
        <pc:spChg chg="add del">
          <ac:chgData name="Maya Safa" userId="S::msafa@simplonformations.onmicrosoft.com::8df2c6bd-0ff7-4ddd-92eb-5916c8d67287" providerId="AD" clId="Web-{1AC218C9-EE69-481B-9205-BCE578F683CD}" dt="2020-12-21T15:38:43.412" v="67"/>
          <ac:spMkLst>
            <pc:docMk/>
            <pc:sldMk cId="3419253501" sldId="267"/>
            <ac:spMk id="21" creationId="{DE152F22-1707-453C-8C48-6B5CDD242809}"/>
          </ac:spMkLst>
        </pc:spChg>
        <pc:spChg chg="add del">
          <ac:chgData name="Maya Safa" userId="S::msafa@simplonformations.onmicrosoft.com::8df2c6bd-0ff7-4ddd-92eb-5916c8d67287" providerId="AD" clId="Web-{1AC218C9-EE69-481B-9205-BCE578F683CD}" dt="2020-12-21T15:38:43.412" v="67"/>
          <ac:spMkLst>
            <pc:docMk/>
            <pc:sldMk cId="3419253501" sldId="267"/>
            <ac:spMk id="23" creationId="{90F3EC41-E060-4D79-8F5B-1DD6A3A9D26B}"/>
          </ac:spMkLst>
        </pc:spChg>
        <pc:picChg chg="mod ord">
          <ac:chgData name="Maya Safa" userId="S::msafa@simplonformations.onmicrosoft.com::8df2c6bd-0ff7-4ddd-92eb-5916c8d67287" providerId="AD" clId="Web-{1AC218C9-EE69-481B-9205-BCE578F683CD}" dt="2020-12-21T15:38:43.412" v="67"/>
          <ac:picMkLst>
            <pc:docMk/>
            <pc:sldMk cId="3419253501" sldId="267"/>
            <ac:picMk id="4" creationId="{9FBD8684-4387-414C-8426-C55D75FA50E5}"/>
          </ac:picMkLst>
        </pc:picChg>
        <pc:picChg chg="add del">
          <ac:chgData name="Maya Safa" userId="S::msafa@simplonformations.onmicrosoft.com::8df2c6bd-0ff7-4ddd-92eb-5916c8d67287" providerId="AD" clId="Web-{1AC218C9-EE69-481B-9205-BCE578F683CD}" dt="2020-12-21T15:38:43.412" v="67"/>
          <ac:picMkLst>
            <pc:docMk/>
            <pc:sldMk cId="3419253501" sldId="267"/>
            <ac:picMk id="19" creationId="{355717D4-33C9-419C-8D9C-17C7079673E4}"/>
          </ac:picMkLst>
        </pc:picChg>
      </pc:sldChg>
    </pc:docChg>
  </pc:docChgLst>
  <pc:docChgLst>
    <pc:chgData name="Quentin Vautier" userId="S::qvautier@simplonformations.onmicrosoft.com::956ff3dd-18fe-40df-87a8-8a19a7ce9b4f" providerId="AD" clId="Web-{3BD10F99-4E04-4FA4-A8DA-28C33A97CE3C}"/>
    <pc:docChg chg="modSld">
      <pc:chgData name="Quentin Vautier" userId="S::qvautier@simplonformations.onmicrosoft.com::956ff3dd-18fe-40df-87a8-8a19a7ce9b4f" providerId="AD" clId="Web-{3BD10F99-4E04-4FA4-A8DA-28C33A97CE3C}" dt="2020-12-21T15:52:29.989" v="8" actId="1076"/>
      <pc:docMkLst>
        <pc:docMk/>
      </pc:docMkLst>
      <pc:sldChg chg="modSp">
        <pc:chgData name="Quentin Vautier" userId="S::qvautier@simplonformations.onmicrosoft.com::956ff3dd-18fe-40df-87a8-8a19a7ce9b4f" providerId="AD" clId="Web-{3BD10F99-4E04-4FA4-A8DA-28C33A97CE3C}" dt="2020-12-21T15:52:29.989" v="8" actId="1076"/>
        <pc:sldMkLst>
          <pc:docMk/>
          <pc:sldMk cId="3031811045" sldId="273"/>
        </pc:sldMkLst>
        <pc:spChg chg="mod">
          <ac:chgData name="Quentin Vautier" userId="S::qvautier@simplonformations.onmicrosoft.com::956ff3dd-18fe-40df-87a8-8a19a7ce9b4f" providerId="AD" clId="Web-{3BD10F99-4E04-4FA4-A8DA-28C33A97CE3C}" dt="2020-12-21T15:52:14.754" v="4" actId="20577"/>
          <ac:spMkLst>
            <pc:docMk/>
            <pc:sldMk cId="3031811045" sldId="273"/>
            <ac:spMk id="2" creationId="{3E36DA30-DF1C-4062-9CC4-6351C53076B5}"/>
          </ac:spMkLst>
        </pc:spChg>
        <pc:picChg chg="mod">
          <ac:chgData name="Quentin Vautier" userId="S::qvautier@simplonformations.onmicrosoft.com::956ff3dd-18fe-40df-87a8-8a19a7ce9b4f" providerId="AD" clId="Web-{3BD10F99-4E04-4FA4-A8DA-28C33A97CE3C}" dt="2020-12-21T15:52:29.989" v="8" actId="1076"/>
          <ac:picMkLst>
            <pc:docMk/>
            <pc:sldMk cId="3031811045" sldId="273"/>
            <ac:picMk id="4" creationId="{69F87BAD-B13D-4B1D-9381-AFB05F0D2C9B}"/>
          </ac:picMkLst>
        </pc:picChg>
      </pc:sldChg>
    </pc:docChg>
  </pc:docChgLst>
  <pc:docChgLst>
    <pc:chgData name="Quentin Vautier" userId="S::qvautier@simplonformations.onmicrosoft.com::956ff3dd-18fe-40df-87a8-8a19a7ce9b4f" providerId="AD" clId="Web-{1CD47F47-5A9F-4660-93A4-47D52E883A6C}"/>
    <pc:docChg chg="addSld modSld">
      <pc:chgData name="Quentin Vautier" userId="S::qvautier@simplonformations.onmicrosoft.com::956ff3dd-18fe-40df-87a8-8a19a7ce9b4f" providerId="AD" clId="Web-{1CD47F47-5A9F-4660-93A4-47D52E883A6C}" dt="2020-12-21T17:22:01.824" v="142" actId="1076"/>
      <pc:docMkLst>
        <pc:docMk/>
      </pc:docMkLst>
      <pc:sldChg chg="addSp delSp modSp">
        <pc:chgData name="Quentin Vautier" userId="S::qvautier@simplonformations.onmicrosoft.com::956ff3dd-18fe-40df-87a8-8a19a7ce9b4f" providerId="AD" clId="Web-{1CD47F47-5A9F-4660-93A4-47D52E883A6C}" dt="2020-12-21T17:21:36.714" v="134"/>
        <pc:sldMkLst>
          <pc:docMk/>
          <pc:sldMk cId="3751188631" sldId="281"/>
        </pc:sldMkLst>
        <pc:spChg chg="mod">
          <ac:chgData name="Quentin Vautier" userId="S::qvautier@simplonformations.onmicrosoft.com::956ff3dd-18fe-40df-87a8-8a19a7ce9b4f" providerId="AD" clId="Web-{1CD47F47-5A9F-4660-93A4-47D52E883A6C}" dt="2020-12-21T17:20:22.837" v="125" actId="1076"/>
          <ac:spMkLst>
            <pc:docMk/>
            <pc:sldMk cId="3751188631" sldId="281"/>
            <ac:spMk id="5" creationId="{DCD06051-8528-4AF4-ABBA-2ED13F467F20}"/>
          </ac:spMkLst>
        </pc:spChg>
        <pc:picChg chg="add del mod">
          <ac:chgData name="Quentin Vautier" userId="S::qvautier@simplonformations.onmicrosoft.com::956ff3dd-18fe-40df-87a8-8a19a7ce9b4f" providerId="AD" clId="Web-{1CD47F47-5A9F-4660-93A4-47D52E883A6C}" dt="2020-12-21T17:21:36.714" v="134"/>
          <ac:picMkLst>
            <pc:docMk/>
            <pc:sldMk cId="3751188631" sldId="281"/>
            <ac:picMk id="3" creationId="{6738F562-2E5E-4841-9027-E2AAA6D16117}"/>
          </ac:picMkLst>
        </pc:picChg>
        <pc:picChg chg="mod">
          <ac:chgData name="Quentin Vautier" userId="S::qvautier@simplonformations.onmicrosoft.com::956ff3dd-18fe-40df-87a8-8a19a7ce9b4f" providerId="AD" clId="Web-{1CD47F47-5A9F-4660-93A4-47D52E883A6C}" dt="2020-12-21T17:21:34.573" v="133" actId="1076"/>
          <ac:picMkLst>
            <pc:docMk/>
            <pc:sldMk cId="3751188631" sldId="281"/>
            <ac:picMk id="4" creationId="{296EA584-105A-420D-AB5E-35E448603F3D}"/>
          </ac:picMkLst>
        </pc:picChg>
      </pc:sldChg>
      <pc:sldChg chg="addSp delSp modSp">
        <pc:chgData name="Quentin Vautier" userId="S::qvautier@simplonformations.onmicrosoft.com::956ff3dd-18fe-40df-87a8-8a19a7ce9b4f" providerId="AD" clId="Web-{1CD47F47-5A9F-4660-93A4-47D52E883A6C}" dt="2020-12-21T17:22:01.824" v="142" actId="1076"/>
        <pc:sldMkLst>
          <pc:docMk/>
          <pc:sldMk cId="3240900485" sldId="282"/>
        </pc:sldMkLst>
        <pc:spChg chg="del">
          <ac:chgData name="Quentin Vautier" userId="S::qvautier@simplonformations.onmicrosoft.com::956ff3dd-18fe-40df-87a8-8a19a7ce9b4f" providerId="AD" clId="Web-{1CD47F47-5A9F-4660-93A4-47D52E883A6C}" dt="2020-12-21T17:19:18.804" v="13"/>
          <ac:spMkLst>
            <pc:docMk/>
            <pc:sldMk cId="3240900485" sldId="282"/>
            <ac:spMk id="6" creationId="{7A1212D9-7530-4088-BDE1-A7190EE64082}"/>
          </ac:spMkLst>
        </pc:spChg>
        <pc:spChg chg="mod">
          <ac:chgData name="Quentin Vautier" userId="S::qvautier@simplonformations.onmicrosoft.com::956ff3dd-18fe-40df-87a8-8a19a7ce9b4f" providerId="AD" clId="Web-{1CD47F47-5A9F-4660-93A4-47D52E883A6C}" dt="2020-12-21T17:21:58.324" v="141" actId="1076"/>
          <ac:spMkLst>
            <pc:docMk/>
            <pc:sldMk cId="3240900485" sldId="282"/>
            <ac:spMk id="7" creationId="{A47B918F-473A-4613-BC27-D9F85039FEB4}"/>
          </ac:spMkLst>
        </pc:spChg>
        <pc:spChg chg="del">
          <ac:chgData name="Quentin Vautier" userId="S::qvautier@simplonformations.onmicrosoft.com::956ff3dd-18fe-40df-87a8-8a19a7ce9b4f" providerId="AD" clId="Web-{1CD47F47-5A9F-4660-93A4-47D52E883A6C}" dt="2020-12-21T17:19:13.179" v="11"/>
          <ac:spMkLst>
            <pc:docMk/>
            <pc:sldMk cId="3240900485" sldId="282"/>
            <ac:spMk id="8" creationId="{757D0ED7-077A-40F5-8910-D7E4264DDAB2}"/>
          </ac:spMkLst>
        </pc:spChg>
        <pc:spChg chg="del">
          <ac:chgData name="Quentin Vautier" userId="S::qvautier@simplonformations.onmicrosoft.com::956ff3dd-18fe-40df-87a8-8a19a7ce9b4f" providerId="AD" clId="Web-{1CD47F47-5A9F-4660-93A4-47D52E883A6C}" dt="2020-12-21T17:19:12.351" v="10"/>
          <ac:spMkLst>
            <pc:docMk/>
            <pc:sldMk cId="3240900485" sldId="282"/>
            <ac:spMk id="9" creationId="{CF32B4E7-6286-4F9A-AAE3-9E4327625CAC}"/>
          </ac:spMkLst>
        </pc:spChg>
        <pc:spChg chg="del">
          <ac:chgData name="Quentin Vautier" userId="S::qvautier@simplonformations.onmicrosoft.com::956ff3dd-18fe-40df-87a8-8a19a7ce9b4f" providerId="AD" clId="Web-{1CD47F47-5A9F-4660-93A4-47D52E883A6C}" dt="2020-12-21T17:19:11.366" v="8"/>
          <ac:spMkLst>
            <pc:docMk/>
            <pc:sldMk cId="3240900485" sldId="282"/>
            <ac:spMk id="10" creationId="{C52FD2EC-6FD8-4FFB-B15F-131F3EA6F34D}"/>
          </ac:spMkLst>
        </pc:spChg>
        <pc:spChg chg="del">
          <ac:chgData name="Quentin Vautier" userId="S::qvautier@simplonformations.onmicrosoft.com::956ff3dd-18fe-40df-87a8-8a19a7ce9b4f" providerId="AD" clId="Web-{1CD47F47-5A9F-4660-93A4-47D52E883A6C}" dt="2020-12-21T17:19:10.226" v="6"/>
          <ac:spMkLst>
            <pc:docMk/>
            <pc:sldMk cId="3240900485" sldId="282"/>
            <ac:spMk id="11" creationId="{652CF0F0-8687-469B-86FA-F1AE8A141DAA}"/>
          </ac:spMkLst>
        </pc:spChg>
        <pc:spChg chg="del">
          <ac:chgData name="Quentin Vautier" userId="S::qvautier@simplonformations.onmicrosoft.com::956ff3dd-18fe-40df-87a8-8a19a7ce9b4f" providerId="AD" clId="Web-{1CD47F47-5A9F-4660-93A4-47D52E883A6C}" dt="2020-12-21T17:19:09.554" v="5"/>
          <ac:spMkLst>
            <pc:docMk/>
            <pc:sldMk cId="3240900485" sldId="282"/>
            <ac:spMk id="12" creationId="{43643886-3A5D-4B31-B545-6EB5260082D4}"/>
          </ac:spMkLst>
        </pc:spChg>
        <pc:spChg chg="del">
          <ac:chgData name="Quentin Vautier" userId="S::qvautier@simplonformations.onmicrosoft.com::956ff3dd-18fe-40df-87a8-8a19a7ce9b4f" providerId="AD" clId="Web-{1CD47F47-5A9F-4660-93A4-47D52E883A6C}" dt="2020-12-21T17:19:09.054" v="4"/>
          <ac:spMkLst>
            <pc:docMk/>
            <pc:sldMk cId="3240900485" sldId="282"/>
            <ac:spMk id="13" creationId="{D90E415D-83FD-4ABA-8D4A-75565509ACE7}"/>
          </ac:spMkLst>
        </pc:spChg>
        <pc:spChg chg="del">
          <ac:chgData name="Quentin Vautier" userId="S::qvautier@simplonformations.onmicrosoft.com::956ff3dd-18fe-40df-87a8-8a19a7ce9b4f" providerId="AD" clId="Web-{1CD47F47-5A9F-4660-93A4-47D52E883A6C}" dt="2020-12-21T17:19:11.851" v="9"/>
          <ac:spMkLst>
            <pc:docMk/>
            <pc:sldMk cId="3240900485" sldId="282"/>
            <ac:spMk id="14" creationId="{573C33A1-25B6-4032-80CB-D2591DD380A7}"/>
          </ac:spMkLst>
        </pc:spChg>
        <pc:spChg chg="del">
          <ac:chgData name="Quentin Vautier" userId="S::qvautier@simplonformations.onmicrosoft.com::956ff3dd-18fe-40df-87a8-8a19a7ce9b4f" providerId="AD" clId="Web-{1CD47F47-5A9F-4660-93A4-47D52E883A6C}" dt="2020-12-21T17:19:10.757" v="7"/>
          <ac:spMkLst>
            <pc:docMk/>
            <pc:sldMk cId="3240900485" sldId="282"/>
            <ac:spMk id="15" creationId="{7E2F2684-8C39-4150-87CA-40F09B731CC2}"/>
          </ac:spMkLst>
        </pc:spChg>
        <pc:spChg chg="del mod">
          <ac:chgData name="Quentin Vautier" userId="S::qvautier@simplonformations.onmicrosoft.com::956ff3dd-18fe-40df-87a8-8a19a7ce9b4f" providerId="AD" clId="Web-{1CD47F47-5A9F-4660-93A4-47D52E883A6C}" dt="2020-12-21T17:19:08.647" v="3"/>
          <ac:spMkLst>
            <pc:docMk/>
            <pc:sldMk cId="3240900485" sldId="282"/>
            <ac:spMk id="16" creationId="{E281ECED-49B0-4E5A-9A20-CDE119286345}"/>
          </ac:spMkLst>
        </pc:spChg>
        <pc:picChg chg="add mod ord">
          <ac:chgData name="Quentin Vautier" userId="S::qvautier@simplonformations.onmicrosoft.com::956ff3dd-18fe-40df-87a8-8a19a7ce9b4f" providerId="AD" clId="Web-{1CD47F47-5A9F-4660-93A4-47D52E883A6C}" dt="2020-12-21T17:21:53.933" v="140" actId="14100"/>
          <ac:picMkLst>
            <pc:docMk/>
            <pc:sldMk cId="3240900485" sldId="282"/>
            <ac:picMk id="3" creationId="{D7B5FFBF-D5E9-436E-A3F8-B6E96D48F29E}"/>
          </ac:picMkLst>
        </pc:picChg>
        <pc:picChg chg="add mod">
          <ac:chgData name="Quentin Vautier" userId="S::qvautier@simplonformations.onmicrosoft.com::956ff3dd-18fe-40df-87a8-8a19a7ce9b4f" providerId="AD" clId="Web-{1CD47F47-5A9F-4660-93A4-47D52E883A6C}" dt="2020-12-21T17:22:01.824" v="142" actId="1076"/>
          <ac:picMkLst>
            <pc:docMk/>
            <pc:sldMk cId="3240900485" sldId="282"/>
            <ac:picMk id="4" creationId="{80D4CAA9-8DAF-4847-8B7D-A71D7CA915ED}"/>
          </ac:picMkLst>
        </pc:picChg>
      </pc:sldChg>
      <pc:sldChg chg="modSp new">
        <pc:chgData name="Quentin Vautier" userId="S::qvautier@simplonformations.onmicrosoft.com::956ff3dd-18fe-40df-87a8-8a19a7ce9b4f" providerId="AD" clId="Web-{1CD47F47-5A9F-4660-93A4-47D52E883A6C}" dt="2020-12-21T17:21:22.120" v="129" actId="20577"/>
        <pc:sldMkLst>
          <pc:docMk/>
          <pc:sldMk cId="2025144474" sldId="283"/>
        </pc:sldMkLst>
        <pc:spChg chg="mod">
          <ac:chgData name="Quentin Vautier" userId="S::qvautier@simplonformations.onmicrosoft.com::956ff3dd-18fe-40df-87a8-8a19a7ce9b4f" providerId="AD" clId="Web-{1CD47F47-5A9F-4660-93A4-47D52E883A6C}" dt="2020-12-21T17:21:22.120" v="129" actId="20577"/>
          <ac:spMkLst>
            <pc:docMk/>
            <pc:sldMk cId="2025144474" sldId="283"/>
            <ac:spMk id="2" creationId="{F4976685-8463-4965-8778-73807F7CC4FD}"/>
          </ac:spMkLst>
        </pc:spChg>
      </pc:sldChg>
    </pc:docChg>
  </pc:docChgLst>
  <pc:docChgLst>
    <pc:chgData name="Maya Safa" userId="S::msafa@simplonformations.onmicrosoft.com::8df2c6bd-0ff7-4ddd-92eb-5916c8d67287" providerId="AD" clId="Web-{676DB8A9-A1AF-4D37-BA39-C3CD456F90ED}"/>
    <pc:docChg chg="sldOrd">
      <pc:chgData name="Maya Safa" userId="S::msafa@simplonformations.onmicrosoft.com::8df2c6bd-0ff7-4ddd-92eb-5916c8d67287" providerId="AD" clId="Web-{676DB8A9-A1AF-4D37-BA39-C3CD456F90ED}" dt="2020-12-21T19:22:50.773" v="1"/>
      <pc:docMkLst>
        <pc:docMk/>
      </pc:docMkLst>
      <pc:sldChg chg="ord">
        <pc:chgData name="Maya Safa" userId="S::msafa@simplonformations.onmicrosoft.com::8df2c6bd-0ff7-4ddd-92eb-5916c8d67287" providerId="AD" clId="Web-{676DB8A9-A1AF-4D37-BA39-C3CD456F90ED}" dt="2020-12-21T19:22:50.773" v="1"/>
        <pc:sldMkLst>
          <pc:docMk/>
          <pc:sldMk cId="1836517815" sldId="261"/>
        </pc:sldMkLst>
      </pc:sldChg>
    </pc:docChg>
  </pc:docChgLst>
  <pc:docChgLst>
    <pc:chgData name="Maya Safa" userId="S::msafa@simplonformations.onmicrosoft.com::8df2c6bd-0ff7-4ddd-92eb-5916c8d67287" providerId="AD" clId="Web-{71D4C628-62C9-4824-BD65-D99484489828}"/>
    <pc:docChg chg="modSld">
      <pc:chgData name="Maya Safa" userId="S::msafa@simplonformations.onmicrosoft.com::8df2c6bd-0ff7-4ddd-92eb-5916c8d67287" providerId="AD" clId="Web-{71D4C628-62C9-4824-BD65-D99484489828}" dt="2020-12-21T19:28:35.185" v="2" actId="1076"/>
      <pc:docMkLst>
        <pc:docMk/>
      </pc:docMkLst>
      <pc:sldChg chg="modSp">
        <pc:chgData name="Maya Safa" userId="S::msafa@simplonformations.onmicrosoft.com::8df2c6bd-0ff7-4ddd-92eb-5916c8d67287" providerId="AD" clId="Web-{71D4C628-62C9-4824-BD65-D99484489828}" dt="2020-12-21T19:28:35.185" v="2" actId="1076"/>
        <pc:sldMkLst>
          <pc:docMk/>
          <pc:sldMk cId="2025144474" sldId="283"/>
        </pc:sldMkLst>
        <pc:picChg chg="mod">
          <ac:chgData name="Maya Safa" userId="S::msafa@simplonformations.onmicrosoft.com::8df2c6bd-0ff7-4ddd-92eb-5916c8d67287" providerId="AD" clId="Web-{71D4C628-62C9-4824-BD65-D99484489828}" dt="2020-12-21T19:28:35.185" v="2" actId="1076"/>
          <ac:picMkLst>
            <pc:docMk/>
            <pc:sldMk cId="2025144474" sldId="283"/>
            <ac:picMk id="10" creationId="{DF5845F2-85AF-476A-AD9E-ED5F78CB36AE}"/>
          </ac:picMkLst>
        </pc:picChg>
      </pc:sldChg>
    </pc:docChg>
  </pc:docChgLst>
  <pc:docChgLst>
    <pc:chgData name="Quentin Vautier" userId="S::qvautier@simplonformations.onmicrosoft.com::956ff3dd-18fe-40df-87a8-8a19a7ce9b4f" providerId="AD" clId="Web-{496657FE-7E15-4BD2-8B43-D301F9CD6496}"/>
    <pc:docChg chg="addSld modSld">
      <pc:chgData name="Quentin Vautier" userId="S::qvautier@simplonformations.onmicrosoft.com::956ff3dd-18fe-40df-87a8-8a19a7ce9b4f" providerId="AD" clId="Web-{496657FE-7E15-4BD2-8B43-D301F9CD6496}" dt="2020-12-21T17:51:16.984" v="452" actId="20577"/>
      <pc:docMkLst>
        <pc:docMk/>
      </pc:docMkLst>
      <pc:sldChg chg="addSp delSp modSp">
        <pc:chgData name="Quentin Vautier" userId="S::qvautier@simplonformations.onmicrosoft.com::956ff3dd-18fe-40df-87a8-8a19a7ce9b4f" providerId="AD" clId="Web-{496657FE-7E15-4BD2-8B43-D301F9CD6496}" dt="2020-12-21T17:26:57.673" v="6"/>
        <pc:sldMkLst>
          <pc:docMk/>
          <pc:sldMk cId="2025144474" sldId="283"/>
        </pc:sldMkLst>
        <pc:spChg chg="del">
          <ac:chgData name="Quentin Vautier" userId="S::qvautier@simplonformations.onmicrosoft.com::956ff3dd-18fe-40df-87a8-8a19a7ce9b4f" providerId="AD" clId="Web-{496657FE-7E15-4BD2-8B43-D301F9CD6496}" dt="2020-12-21T17:23:48.888" v="0"/>
          <ac:spMkLst>
            <pc:docMk/>
            <pc:sldMk cId="2025144474" sldId="283"/>
            <ac:spMk id="3" creationId="{2DFC6C16-9CAA-4C5D-9DAD-DDF36A9F69B8}"/>
          </ac:spMkLst>
        </pc:spChg>
        <pc:spChg chg="add del mod">
          <ac:chgData name="Quentin Vautier" userId="S::qvautier@simplonformations.onmicrosoft.com::956ff3dd-18fe-40df-87a8-8a19a7ce9b4f" providerId="AD" clId="Web-{496657FE-7E15-4BD2-8B43-D301F9CD6496}" dt="2020-12-21T17:25:49.484" v="3"/>
          <ac:spMkLst>
            <pc:docMk/>
            <pc:sldMk cId="2025144474" sldId="283"/>
            <ac:spMk id="6" creationId="{54015CB4-EDE0-418A-87C1-6A0BD3F95F0C}"/>
          </ac:spMkLst>
        </pc:spChg>
        <pc:spChg chg="add del mod">
          <ac:chgData name="Quentin Vautier" userId="S::qvautier@simplonformations.onmicrosoft.com::956ff3dd-18fe-40df-87a8-8a19a7ce9b4f" providerId="AD" clId="Web-{496657FE-7E15-4BD2-8B43-D301F9CD6496}" dt="2020-12-21T17:26:57.673" v="6"/>
          <ac:spMkLst>
            <pc:docMk/>
            <pc:sldMk cId="2025144474" sldId="283"/>
            <ac:spMk id="9" creationId="{96118BF5-967E-4387-A9D8-30975F3A94DF}"/>
          </ac:spMkLst>
        </pc:spChg>
        <pc:picChg chg="add del mod ord">
          <ac:chgData name="Quentin Vautier" userId="S::qvautier@simplonformations.onmicrosoft.com::956ff3dd-18fe-40df-87a8-8a19a7ce9b4f" providerId="AD" clId="Web-{496657FE-7E15-4BD2-8B43-D301F9CD6496}" dt="2020-12-21T17:25:46.577" v="2"/>
          <ac:picMkLst>
            <pc:docMk/>
            <pc:sldMk cId="2025144474" sldId="283"/>
            <ac:picMk id="4" creationId="{7E4CD26C-4D72-4A0F-BF38-782AF4D6F43C}"/>
          </ac:picMkLst>
        </pc:picChg>
        <pc:picChg chg="add del mod ord">
          <ac:chgData name="Quentin Vautier" userId="S::qvautier@simplonformations.onmicrosoft.com::956ff3dd-18fe-40df-87a8-8a19a7ce9b4f" providerId="AD" clId="Web-{496657FE-7E15-4BD2-8B43-D301F9CD6496}" dt="2020-12-21T17:26:54.735" v="5"/>
          <ac:picMkLst>
            <pc:docMk/>
            <pc:sldMk cId="2025144474" sldId="283"/>
            <ac:picMk id="7" creationId="{618F96CF-A94B-4279-9F97-6F60BE8FD314}"/>
          </ac:picMkLst>
        </pc:picChg>
        <pc:picChg chg="add mod ord">
          <ac:chgData name="Quentin Vautier" userId="S::qvautier@simplonformations.onmicrosoft.com::956ff3dd-18fe-40df-87a8-8a19a7ce9b4f" providerId="AD" clId="Web-{496657FE-7E15-4BD2-8B43-D301F9CD6496}" dt="2020-12-21T17:26:57.673" v="6"/>
          <ac:picMkLst>
            <pc:docMk/>
            <pc:sldMk cId="2025144474" sldId="283"/>
            <ac:picMk id="10" creationId="{DF5845F2-85AF-476A-AD9E-ED5F78CB36AE}"/>
          </ac:picMkLst>
        </pc:picChg>
      </pc:sldChg>
      <pc:sldChg chg="addSp delSp modSp new">
        <pc:chgData name="Quentin Vautier" userId="S::qvautier@simplonformations.onmicrosoft.com::956ff3dd-18fe-40df-87a8-8a19a7ce9b4f" providerId="AD" clId="Web-{496657FE-7E15-4BD2-8B43-D301F9CD6496}" dt="2020-12-21T17:28:23.003" v="23" actId="20577"/>
        <pc:sldMkLst>
          <pc:docMk/>
          <pc:sldMk cId="2520436369" sldId="284"/>
        </pc:sldMkLst>
        <pc:spChg chg="mod">
          <ac:chgData name="Quentin Vautier" userId="S::qvautier@simplonformations.onmicrosoft.com::956ff3dd-18fe-40df-87a8-8a19a7ce9b4f" providerId="AD" clId="Web-{496657FE-7E15-4BD2-8B43-D301F9CD6496}" dt="2020-12-21T17:28:23.003" v="23" actId="20577"/>
          <ac:spMkLst>
            <pc:docMk/>
            <pc:sldMk cId="2520436369" sldId="284"/>
            <ac:spMk id="2" creationId="{F414BEA9-2EAD-434D-B735-CE164AA0909D}"/>
          </ac:spMkLst>
        </pc:spChg>
        <pc:spChg chg="del">
          <ac:chgData name="Quentin Vautier" userId="S::qvautier@simplonformations.onmicrosoft.com::956ff3dd-18fe-40df-87a8-8a19a7ce9b4f" providerId="AD" clId="Web-{496657FE-7E15-4BD2-8B43-D301F9CD6496}" dt="2020-12-21T17:28:12.955" v="7"/>
          <ac:spMkLst>
            <pc:docMk/>
            <pc:sldMk cId="2520436369" sldId="284"/>
            <ac:spMk id="3" creationId="{6A73F20A-B360-4EC6-A283-713307B18F1D}"/>
          </ac:spMkLst>
        </pc:spChg>
        <pc:picChg chg="add mod ord">
          <ac:chgData name="Quentin Vautier" userId="S::qvautier@simplonformations.onmicrosoft.com::956ff3dd-18fe-40df-87a8-8a19a7ce9b4f" providerId="AD" clId="Web-{496657FE-7E15-4BD2-8B43-D301F9CD6496}" dt="2020-12-21T17:28:12.955" v="7"/>
          <ac:picMkLst>
            <pc:docMk/>
            <pc:sldMk cId="2520436369" sldId="284"/>
            <ac:picMk id="4" creationId="{B8D41763-E475-4815-8E91-7F0FF7D51E78}"/>
          </ac:picMkLst>
        </pc:picChg>
      </pc:sldChg>
      <pc:sldChg chg="addSp delSp modSp new">
        <pc:chgData name="Quentin Vautier" userId="S::qvautier@simplonformations.onmicrosoft.com::956ff3dd-18fe-40df-87a8-8a19a7ce9b4f" providerId="AD" clId="Web-{496657FE-7E15-4BD2-8B43-D301F9CD6496}" dt="2020-12-21T17:37:58.280" v="35" actId="20577"/>
        <pc:sldMkLst>
          <pc:docMk/>
          <pc:sldMk cId="3139501780" sldId="285"/>
        </pc:sldMkLst>
        <pc:spChg chg="mod">
          <ac:chgData name="Quentin Vautier" userId="S::qvautier@simplonformations.onmicrosoft.com::956ff3dd-18fe-40df-87a8-8a19a7ce9b4f" providerId="AD" clId="Web-{496657FE-7E15-4BD2-8B43-D301F9CD6496}" dt="2020-12-21T17:37:58.280" v="35" actId="20577"/>
          <ac:spMkLst>
            <pc:docMk/>
            <pc:sldMk cId="3139501780" sldId="285"/>
            <ac:spMk id="2" creationId="{72AF4BFA-2B61-4FD5-B82F-3279147DDC60}"/>
          </ac:spMkLst>
        </pc:spChg>
        <pc:spChg chg="del">
          <ac:chgData name="Quentin Vautier" userId="S::qvautier@simplonformations.onmicrosoft.com::956ff3dd-18fe-40df-87a8-8a19a7ce9b4f" providerId="AD" clId="Web-{496657FE-7E15-4BD2-8B43-D301F9CD6496}" dt="2020-12-21T17:37:46.577" v="26"/>
          <ac:spMkLst>
            <pc:docMk/>
            <pc:sldMk cId="3139501780" sldId="285"/>
            <ac:spMk id="3" creationId="{E2E5C6A9-FFAB-44F5-94C4-292DDC616826}"/>
          </ac:spMkLst>
        </pc:spChg>
        <pc:picChg chg="add mod ord">
          <ac:chgData name="Quentin Vautier" userId="S::qvautier@simplonformations.onmicrosoft.com::956ff3dd-18fe-40df-87a8-8a19a7ce9b4f" providerId="AD" clId="Web-{496657FE-7E15-4BD2-8B43-D301F9CD6496}" dt="2020-12-21T17:37:46.577" v="26"/>
          <ac:picMkLst>
            <pc:docMk/>
            <pc:sldMk cId="3139501780" sldId="285"/>
            <ac:picMk id="4" creationId="{A5FB1A80-C2DA-418A-8C7E-E8705ECA9158}"/>
          </ac:picMkLst>
        </pc:picChg>
      </pc:sldChg>
      <pc:sldChg chg="addSp delSp modSp new">
        <pc:chgData name="Quentin Vautier" userId="S::qvautier@simplonformations.onmicrosoft.com::956ff3dd-18fe-40df-87a8-8a19a7ce9b4f" providerId="AD" clId="Web-{496657FE-7E15-4BD2-8B43-D301F9CD6496}" dt="2020-12-21T17:42:50.708" v="44"/>
        <pc:sldMkLst>
          <pc:docMk/>
          <pc:sldMk cId="386872055" sldId="286"/>
        </pc:sldMkLst>
        <pc:spChg chg="mod">
          <ac:chgData name="Quentin Vautier" userId="S::qvautier@simplonformations.onmicrosoft.com::956ff3dd-18fe-40df-87a8-8a19a7ce9b4f" providerId="AD" clId="Web-{496657FE-7E15-4BD2-8B43-D301F9CD6496}" dt="2020-12-21T17:39:37.079" v="41" actId="20577"/>
          <ac:spMkLst>
            <pc:docMk/>
            <pc:sldMk cId="386872055" sldId="286"/>
            <ac:spMk id="2" creationId="{D475A9AE-A0D1-4666-8314-F1D33461959F}"/>
          </ac:spMkLst>
        </pc:spChg>
        <pc:spChg chg="del">
          <ac:chgData name="Quentin Vautier" userId="S::qvautier@simplonformations.onmicrosoft.com::956ff3dd-18fe-40df-87a8-8a19a7ce9b4f" providerId="AD" clId="Web-{496657FE-7E15-4BD2-8B43-D301F9CD6496}" dt="2020-12-21T17:42:50.708" v="44"/>
          <ac:spMkLst>
            <pc:docMk/>
            <pc:sldMk cId="386872055" sldId="286"/>
            <ac:spMk id="3" creationId="{C5E2170E-5F93-43E8-876F-35F8A774E5A1}"/>
          </ac:spMkLst>
        </pc:spChg>
        <pc:picChg chg="add mod ord">
          <ac:chgData name="Quentin Vautier" userId="S::qvautier@simplonformations.onmicrosoft.com::956ff3dd-18fe-40df-87a8-8a19a7ce9b4f" providerId="AD" clId="Web-{496657FE-7E15-4BD2-8B43-D301F9CD6496}" dt="2020-12-21T17:42:50.708" v="44"/>
          <ac:picMkLst>
            <pc:docMk/>
            <pc:sldMk cId="386872055" sldId="286"/>
            <ac:picMk id="4" creationId="{A875011B-BAFD-4D2A-99F2-889DD9B0DEBF}"/>
          </ac:picMkLst>
        </pc:picChg>
      </pc:sldChg>
      <pc:sldChg chg="modSp new">
        <pc:chgData name="Quentin Vautier" userId="S::qvautier@simplonformations.onmicrosoft.com::956ff3dd-18fe-40df-87a8-8a19a7ce9b4f" providerId="AD" clId="Web-{496657FE-7E15-4BD2-8B43-D301F9CD6496}" dt="2020-12-21T17:51:16.969" v="451" actId="20577"/>
        <pc:sldMkLst>
          <pc:docMk/>
          <pc:sldMk cId="1849767837" sldId="287"/>
        </pc:sldMkLst>
        <pc:spChg chg="mod">
          <ac:chgData name="Quentin Vautier" userId="S::qvautier@simplonformations.onmicrosoft.com::956ff3dd-18fe-40df-87a8-8a19a7ce9b4f" providerId="AD" clId="Web-{496657FE-7E15-4BD2-8B43-D301F9CD6496}" dt="2020-12-21T17:46:02.525" v="159" actId="20577"/>
          <ac:spMkLst>
            <pc:docMk/>
            <pc:sldMk cId="1849767837" sldId="287"/>
            <ac:spMk id="2" creationId="{501EE931-CBC5-4E2A-86EB-C15DF2B959B1}"/>
          </ac:spMkLst>
        </pc:spChg>
        <pc:spChg chg="mod">
          <ac:chgData name="Quentin Vautier" userId="S::qvautier@simplonformations.onmicrosoft.com::956ff3dd-18fe-40df-87a8-8a19a7ce9b4f" providerId="AD" clId="Web-{496657FE-7E15-4BD2-8B43-D301F9CD6496}" dt="2020-12-21T17:51:16.969" v="451" actId="20577"/>
          <ac:spMkLst>
            <pc:docMk/>
            <pc:sldMk cId="1849767837" sldId="287"/>
            <ac:spMk id="3" creationId="{11FE6747-0BAC-477E-BD28-CEC8BEAD84C1}"/>
          </ac:spMkLst>
        </pc:spChg>
      </pc:sldChg>
    </pc:docChg>
  </pc:docChgLst>
  <pc:docChgLst>
    <pc:chgData name="Quentin Vautier" userId="S::qvautier@simplonformations.onmicrosoft.com::956ff3dd-18fe-40df-87a8-8a19a7ce9b4f" providerId="AD" clId="Web-{A736863E-9B08-4C00-90F7-3607AE643137}"/>
    <pc:docChg chg="addSld modSld">
      <pc:chgData name="Quentin Vautier" userId="S::qvautier@simplonformations.onmicrosoft.com::956ff3dd-18fe-40df-87a8-8a19a7ce9b4f" providerId="AD" clId="Web-{A736863E-9B08-4C00-90F7-3607AE643137}" dt="2020-12-21T18:03:40.093" v="112" actId="20577"/>
      <pc:docMkLst>
        <pc:docMk/>
      </pc:docMkLst>
      <pc:sldChg chg="modSp">
        <pc:chgData name="Quentin Vautier" userId="S::qvautier@simplonformations.onmicrosoft.com::956ff3dd-18fe-40df-87a8-8a19a7ce9b4f" providerId="AD" clId="Web-{A736863E-9B08-4C00-90F7-3607AE643137}" dt="2020-12-21T17:54:45.238" v="72" actId="20577"/>
        <pc:sldMkLst>
          <pc:docMk/>
          <pc:sldMk cId="2064635537" sldId="264"/>
        </pc:sldMkLst>
        <pc:spChg chg="mod">
          <ac:chgData name="Quentin Vautier" userId="S::qvautier@simplonformations.onmicrosoft.com::956ff3dd-18fe-40df-87a8-8a19a7ce9b4f" providerId="AD" clId="Web-{A736863E-9B08-4C00-90F7-3607AE643137}" dt="2020-12-21T17:54:45.238" v="72" actId="20577"/>
          <ac:spMkLst>
            <pc:docMk/>
            <pc:sldMk cId="2064635537" sldId="264"/>
            <ac:spMk id="5" creationId="{7283275B-820C-4B28-ACDF-E4C9FECCB611}"/>
          </ac:spMkLst>
        </pc:spChg>
      </pc:sldChg>
      <pc:sldChg chg="modSp">
        <pc:chgData name="Quentin Vautier" userId="S::qvautier@simplonformations.onmicrosoft.com::956ff3dd-18fe-40df-87a8-8a19a7ce9b4f" providerId="AD" clId="Web-{A736863E-9B08-4C00-90F7-3607AE643137}" dt="2020-12-21T17:53:45.908" v="62" actId="20577"/>
        <pc:sldMkLst>
          <pc:docMk/>
          <pc:sldMk cId="230322320" sldId="278"/>
        </pc:sldMkLst>
        <pc:spChg chg="mod">
          <ac:chgData name="Quentin Vautier" userId="S::qvautier@simplonformations.onmicrosoft.com::956ff3dd-18fe-40df-87a8-8a19a7ce9b4f" providerId="AD" clId="Web-{A736863E-9B08-4C00-90F7-3607AE643137}" dt="2020-12-21T17:53:45.908" v="62" actId="20577"/>
          <ac:spMkLst>
            <pc:docMk/>
            <pc:sldMk cId="230322320" sldId="278"/>
            <ac:spMk id="3" creationId="{667D4930-A4B7-410B-8598-32DE52B9EA27}"/>
          </ac:spMkLst>
        </pc:spChg>
      </pc:sldChg>
      <pc:sldChg chg="modSp">
        <pc:chgData name="Quentin Vautier" userId="S::qvautier@simplonformations.onmicrosoft.com::956ff3dd-18fe-40df-87a8-8a19a7ce9b4f" providerId="AD" clId="Web-{A736863E-9B08-4C00-90F7-3607AE643137}" dt="2020-12-21T17:55:07.957" v="80" actId="20577"/>
        <pc:sldMkLst>
          <pc:docMk/>
          <pc:sldMk cId="1849767837" sldId="287"/>
        </pc:sldMkLst>
        <pc:spChg chg="mod">
          <ac:chgData name="Quentin Vautier" userId="S::qvautier@simplonformations.onmicrosoft.com::956ff3dd-18fe-40df-87a8-8a19a7ce9b4f" providerId="AD" clId="Web-{A736863E-9B08-4C00-90F7-3607AE643137}" dt="2020-12-21T17:55:07.957" v="80" actId="20577"/>
          <ac:spMkLst>
            <pc:docMk/>
            <pc:sldMk cId="1849767837" sldId="287"/>
            <ac:spMk id="3" creationId="{11FE6747-0BAC-477E-BD28-CEC8BEAD84C1}"/>
          </ac:spMkLst>
        </pc:spChg>
      </pc:sldChg>
      <pc:sldChg chg="modSp new">
        <pc:chgData name="Quentin Vautier" userId="S::qvautier@simplonformations.onmicrosoft.com::956ff3dd-18fe-40df-87a8-8a19a7ce9b4f" providerId="AD" clId="Web-{A736863E-9B08-4C00-90F7-3607AE643137}" dt="2020-12-21T18:03:40.093" v="111" actId="20577"/>
        <pc:sldMkLst>
          <pc:docMk/>
          <pc:sldMk cId="658527173" sldId="288"/>
        </pc:sldMkLst>
        <pc:spChg chg="mod">
          <ac:chgData name="Quentin Vautier" userId="S::qvautier@simplonformations.onmicrosoft.com::956ff3dd-18fe-40df-87a8-8a19a7ce9b4f" providerId="AD" clId="Web-{A736863E-9B08-4C00-90F7-3607AE643137}" dt="2020-12-21T17:55:31.254" v="92" actId="20577"/>
          <ac:spMkLst>
            <pc:docMk/>
            <pc:sldMk cId="658527173" sldId="288"/>
            <ac:spMk id="2" creationId="{7FF3C4A8-4A49-417A-8E86-6072A780F8FB}"/>
          </ac:spMkLst>
        </pc:spChg>
        <pc:spChg chg="mod">
          <ac:chgData name="Quentin Vautier" userId="S::qvautier@simplonformations.onmicrosoft.com::956ff3dd-18fe-40df-87a8-8a19a7ce9b4f" providerId="AD" clId="Web-{A736863E-9B08-4C00-90F7-3607AE643137}" dt="2020-12-21T18:03:40.093" v="111" actId="20577"/>
          <ac:spMkLst>
            <pc:docMk/>
            <pc:sldMk cId="658527173" sldId="288"/>
            <ac:spMk id="3" creationId="{11D1EB60-F230-4C3F-8FFA-8B6EA2CA8FCC}"/>
          </ac:spMkLst>
        </pc:spChg>
      </pc:sldChg>
    </pc:docChg>
  </pc:docChgLst>
  <pc:docChgLst>
    <pc:chgData name="Maya Safa" userId="S::msafa@simplonformations.onmicrosoft.com::8df2c6bd-0ff7-4ddd-92eb-5916c8d67287" providerId="AD" clId="Web-{6E8633B4-0220-4CE6-A6D0-6E37FAA0BDCD}"/>
    <pc:docChg chg="modSld">
      <pc:chgData name="Maya Safa" userId="S::msafa@simplonformations.onmicrosoft.com::8df2c6bd-0ff7-4ddd-92eb-5916c8d67287" providerId="AD" clId="Web-{6E8633B4-0220-4CE6-A6D0-6E37FAA0BDCD}" dt="2020-12-21T17:14:19.223" v="28" actId="1076"/>
      <pc:docMkLst>
        <pc:docMk/>
      </pc:docMkLst>
      <pc:sldChg chg="addSp delSp modSp mod setBg">
        <pc:chgData name="Maya Safa" userId="S::msafa@simplonformations.onmicrosoft.com::8df2c6bd-0ff7-4ddd-92eb-5916c8d67287" providerId="AD" clId="Web-{6E8633B4-0220-4CE6-A6D0-6E37FAA0BDCD}" dt="2020-12-21T17:14:19.223" v="28" actId="1076"/>
        <pc:sldMkLst>
          <pc:docMk/>
          <pc:sldMk cId="230322320" sldId="278"/>
        </pc:sldMkLst>
        <pc:spChg chg="mod">
          <ac:chgData name="Maya Safa" userId="S::msafa@simplonformations.onmicrosoft.com::8df2c6bd-0ff7-4ddd-92eb-5916c8d67287" providerId="AD" clId="Web-{6E8633B4-0220-4CE6-A6D0-6E37FAA0BDCD}" dt="2020-12-21T17:14:19.223" v="28" actId="1076"/>
          <ac:spMkLst>
            <pc:docMk/>
            <pc:sldMk cId="230322320" sldId="278"/>
            <ac:spMk id="2" creationId="{F75DAC6D-2CEC-4A11-807D-96B0A6C09266}"/>
          </ac:spMkLst>
        </pc:spChg>
        <pc:spChg chg="mod">
          <ac:chgData name="Maya Safa" userId="S::msafa@simplonformations.onmicrosoft.com::8df2c6bd-0ff7-4ddd-92eb-5916c8d67287" providerId="AD" clId="Web-{6E8633B4-0220-4CE6-A6D0-6E37FAA0BDCD}" dt="2020-12-21T17:14:06.379" v="26"/>
          <ac:spMkLst>
            <pc:docMk/>
            <pc:sldMk cId="230322320" sldId="278"/>
            <ac:spMk id="3" creationId="{667D4930-A4B7-410B-8598-32DE52B9EA27}"/>
          </ac:spMkLst>
        </pc:spChg>
        <pc:spChg chg="add del">
          <ac:chgData name="Maya Safa" userId="S::msafa@simplonformations.onmicrosoft.com::8df2c6bd-0ff7-4ddd-92eb-5916c8d67287" providerId="AD" clId="Web-{6E8633B4-0220-4CE6-A6D0-6E37FAA0BDCD}" dt="2020-12-21T17:14:06.379" v="26"/>
          <ac:spMkLst>
            <pc:docMk/>
            <pc:sldMk cId="230322320" sldId="278"/>
            <ac:spMk id="5" creationId="{B6CDA21F-E7AF-4C75-8395-33F58D5B0E45}"/>
          </ac:spMkLst>
        </pc:spChg>
        <pc:spChg chg="add del">
          <ac:chgData name="Maya Safa" userId="S::msafa@simplonformations.onmicrosoft.com::8df2c6bd-0ff7-4ddd-92eb-5916c8d67287" providerId="AD" clId="Web-{6E8633B4-0220-4CE6-A6D0-6E37FAA0BDCD}" dt="2020-12-21T17:12:32.517" v="2"/>
          <ac:spMkLst>
            <pc:docMk/>
            <pc:sldMk cId="230322320" sldId="278"/>
            <ac:spMk id="8" creationId="{DBF61EA3-B236-439E-9C0B-340980D56BEE}"/>
          </ac:spMkLst>
        </pc:spChg>
        <pc:spChg chg="add del">
          <ac:chgData name="Maya Safa" userId="S::msafa@simplonformations.onmicrosoft.com::8df2c6bd-0ff7-4ddd-92eb-5916c8d67287" providerId="AD" clId="Web-{6E8633B4-0220-4CE6-A6D0-6E37FAA0BDCD}" dt="2020-12-21T17:12:32.517" v="2"/>
          <ac:spMkLst>
            <pc:docMk/>
            <pc:sldMk cId="230322320" sldId="278"/>
            <ac:spMk id="14" creationId="{E659831F-0D9A-4C63-9EBB-8435B85A440F}"/>
          </ac:spMkLst>
        </pc:spChg>
        <pc:spChg chg="add del">
          <ac:chgData name="Maya Safa" userId="S::msafa@simplonformations.onmicrosoft.com::8df2c6bd-0ff7-4ddd-92eb-5916c8d67287" providerId="AD" clId="Web-{6E8633B4-0220-4CE6-A6D0-6E37FAA0BDCD}" dt="2020-12-21T17:14:06.379" v="26"/>
          <ac:spMkLst>
            <pc:docMk/>
            <pc:sldMk cId="230322320" sldId="278"/>
            <ac:spMk id="15" creationId="{D5B0017B-2ECA-49AF-B397-DC140825DF8D}"/>
          </ac:spMkLst>
        </pc:spChg>
        <pc:spChg chg="add del">
          <ac:chgData name="Maya Safa" userId="S::msafa@simplonformations.onmicrosoft.com::8df2c6bd-0ff7-4ddd-92eb-5916c8d67287" providerId="AD" clId="Web-{6E8633B4-0220-4CE6-A6D0-6E37FAA0BDCD}" dt="2020-12-21T17:13:20.815" v="13"/>
          <ac:spMkLst>
            <pc:docMk/>
            <pc:sldMk cId="230322320" sldId="278"/>
            <ac:spMk id="19" creationId="{4DA718D0-4865-4629-8134-44F68D41D574}"/>
          </ac:spMkLst>
        </pc:spChg>
        <pc:spChg chg="add del">
          <ac:chgData name="Maya Safa" userId="S::msafa@simplonformations.onmicrosoft.com::8df2c6bd-0ff7-4ddd-92eb-5916c8d67287" providerId="AD" clId="Web-{6E8633B4-0220-4CE6-A6D0-6E37FAA0BDCD}" dt="2020-12-21T17:13:33.971" v="15"/>
          <ac:spMkLst>
            <pc:docMk/>
            <pc:sldMk cId="230322320" sldId="278"/>
            <ac:spMk id="21" creationId="{7515D20E-1AB7-4E74-9236-2B72B63D60B6}"/>
          </ac:spMkLst>
        </pc:spChg>
        <pc:spChg chg="add del">
          <ac:chgData name="Maya Safa" userId="S::msafa@simplonformations.onmicrosoft.com::8df2c6bd-0ff7-4ddd-92eb-5916c8d67287" providerId="AD" clId="Web-{6E8633B4-0220-4CE6-A6D0-6E37FAA0BDCD}" dt="2020-12-21T17:13:15.096" v="11"/>
          <ac:spMkLst>
            <pc:docMk/>
            <pc:sldMk cId="230322320" sldId="278"/>
            <ac:spMk id="22" creationId="{B6CDA21F-E7AF-4C75-8395-33F58D5B0E45}"/>
          </ac:spMkLst>
        </pc:spChg>
        <pc:spChg chg="add del">
          <ac:chgData name="Maya Safa" userId="S::msafa@simplonformations.onmicrosoft.com::8df2c6bd-0ff7-4ddd-92eb-5916c8d67287" providerId="AD" clId="Web-{6E8633B4-0220-4CE6-A6D0-6E37FAA0BDCD}" dt="2020-12-21T17:13:40.159" v="17"/>
          <ac:spMkLst>
            <pc:docMk/>
            <pc:sldMk cId="230322320" sldId="278"/>
            <ac:spMk id="27" creationId="{8B9AA7C6-5E5A-498E-A6DF-A943376E09BC}"/>
          </ac:spMkLst>
        </pc:spChg>
        <pc:spChg chg="add del">
          <ac:chgData name="Maya Safa" userId="S::msafa@simplonformations.onmicrosoft.com::8df2c6bd-0ff7-4ddd-92eb-5916c8d67287" providerId="AD" clId="Web-{6E8633B4-0220-4CE6-A6D0-6E37FAA0BDCD}" dt="2020-12-21T17:13:20.815" v="13"/>
          <ac:spMkLst>
            <pc:docMk/>
            <pc:sldMk cId="230322320" sldId="278"/>
            <ac:spMk id="28" creationId="{CBC4F608-B4B8-48C3-9572-C0F061B1CD99}"/>
          </ac:spMkLst>
        </pc:spChg>
        <pc:spChg chg="add del">
          <ac:chgData name="Maya Safa" userId="S::msafa@simplonformations.onmicrosoft.com::8df2c6bd-0ff7-4ddd-92eb-5916c8d67287" providerId="AD" clId="Web-{6E8633B4-0220-4CE6-A6D0-6E37FAA0BDCD}" dt="2020-12-21T17:13:15.096" v="11"/>
          <ac:spMkLst>
            <pc:docMk/>
            <pc:sldMk cId="230322320" sldId="278"/>
            <ac:spMk id="29" creationId="{D5B0017B-2ECA-49AF-B397-DC140825DF8D}"/>
          </ac:spMkLst>
        </pc:spChg>
        <pc:spChg chg="add del">
          <ac:chgData name="Maya Safa" userId="S::msafa@simplonformations.onmicrosoft.com::8df2c6bd-0ff7-4ddd-92eb-5916c8d67287" providerId="AD" clId="Web-{6E8633B4-0220-4CE6-A6D0-6E37FAA0BDCD}" dt="2020-12-21T17:13:33.971" v="15"/>
          <ac:spMkLst>
            <pc:docMk/>
            <pc:sldMk cId="230322320" sldId="278"/>
            <ac:spMk id="30" creationId="{3873B707-463F-40B0-8227-E8CC6C67EB25}"/>
          </ac:spMkLst>
        </pc:spChg>
        <pc:spChg chg="add del">
          <ac:chgData name="Maya Safa" userId="S::msafa@simplonformations.onmicrosoft.com::8df2c6bd-0ff7-4ddd-92eb-5916c8d67287" providerId="AD" clId="Web-{6E8633B4-0220-4CE6-A6D0-6E37FAA0BDCD}" dt="2020-12-21T17:13:33.971" v="15"/>
          <ac:spMkLst>
            <pc:docMk/>
            <pc:sldMk cId="230322320" sldId="278"/>
            <ac:spMk id="32" creationId="{19C9EAEA-39D0-4B0E-A0EB-51E7B26740B1}"/>
          </ac:spMkLst>
        </pc:spChg>
        <pc:spChg chg="add del">
          <ac:chgData name="Maya Safa" userId="S::msafa@simplonformations.onmicrosoft.com::8df2c6bd-0ff7-4ddd-92eb-5916c8d67287" providerId="AD" clId="Web-{6E8633B4-0220-4CE6-A6D0-6E37FAA0BDCD}" dt="2020-12-21T17:13:40.159" v="17"/>
          <ac:spMkLst>
            <pc:docMk/>
            <pc:sldMk cId="230322320" sldId="278"/>
            <ac:spMk id="34" creationId="{81E140AE-0ABF-47C8-BF32-7D2F0CF2BA44}"/>
          </ac:spMkLst>
        </pc:spChg>
        <pc:spChg chg="add del">
          <ac:chgData name="Maya Safa" userId="S::msafa@simplonformations.onmicrosoft.com::8df2c6bd-0ff7-4ddd-92eb-5916c8d67287" providerId="AD" clId="Web-{6E8633B4-0220-4CE6-A6D0-6E37FAA0BDCD}" dt="2020-12-21T17:13:40.159" v="17"/>
          <ac:spMkLst>
            <pc:docMk/>
            <pc:sldMk cId="230322320" sldId="278"/>
            <ac:spMk id="35" creationId="{CBC4F608-B4B8-48C3-9572-C0F061B1CD99}"/>
          </ac:spMkLst>
        </pc:spChg>
        <pc:spChg chg="add del">
          <ac:chgData name="Maya Safa" userId="S::msafa@simplonformations.onmicrosoft.com::8df2c6bd-0ff7-4ddd-92eb-5916c8d67287" providerId="AD" clId="Web-{6E8633B4-0220-4CE6-A6D0-6E37FAA0BDCD}" dt="2020-12-21T17:13:44.144" v="19"/>
          <ac:spMkLst>
            <pc:docMk/>
            <pc:sldMk cId="230322320" sldId="278"/>
            <ac:spMk id="36" creationId="{9C99D1AB-0C2D-4DD9-B88A-B6369D90443E}"/>
          </ac:spMkLst>
        </pc:spChg>
        <pc:spChg chg="add del">
          <ac:chgData name="Maya Safa" userId="S::msafa@simplonformations.onmicrosoft.com::8df2c6bd-0ff7-4ddd-92eb-5916c8d67287" providerId="AD" clId="Web-{6E8633B4-0220-4CE6-A6D0-6E37FAA0BDCD}" dt="2020-12-21T17:13:47.769" v="21"/>
          <ac:spMkLst>
            <pc:docMk/>
            <pc:sldMk cId="230322320" sldId="278"/>
            <ac:spMk id="38" creationId="{6AB33354-5302-409E-90BF-4E7A98AFB5C6}"/>
          </ac:spMkLst>
        </pc:spChg>
        <pc:spChg chg="add del">
          <ac:chgData name="Maya Safa" userId="S::msafa@simplonformations.onmicrosoft.com::8df2c6bd-0ff7-4ddd-92eb-5916c8d67287" providerId="AD" clId="Web-{6E8633B4-0220-4CE6-A6D0-6E37FAA0BDCD}" dt="2020-12-21T17:13:44.144" v="19"/>
          <ac:spMkLst>
            <pc:docMk/>
            <pc:sldMk cId="230322320" sldId="278"/>
            <ac:spMk id="39" creationId="{19C9EAEA-39D0-4B0E-A0EB-51E7B26740B1}"/>
          </ac:spMkLst>
        </pc:spChg>
        <pc:spChg chg="add del">
          <ac:chgData name="Maya Safa" userId="S::msafa@simplonformations.onmicrosoft.com::8df2c6bd-0ff7-4ddd-92eb-5916c8d67287" providerId="AD" clId="Web-{6E8633B4-0220-4CE6-A6D0-6E37FAA0BDCD}" dt="2020-12-21T17:13:44.144" v="19"/>
          <ac:spMkLst>
            <pc:docMk/>
            <pc:sldMk cId="230322320" sldId="278"/>
            <ac:spMk id="40" creationId="{3873B707-463F-40B0-8227-E8CC6C67EB25}"/>
          </ac:spMkLst>
        </pc:spChg>
        <pc:spChg chg="add del">
          <ac:chgData name="Maya Safa" userId="S::msafa@simplonformations.onmicrosoft.com::8df2c6bd-0ff7-4ddd-92eb-5916c8d67287" providerId="AD" clId="Web-{6E8633B4-0220-4CE6-A6D0-6E37FAA0BDCD}" dt="2020-12-21T17:13:47.769" v="21"/>
          <ac:spMkLst>
            <pc:docMk/>
            <pc:sldMk cId="230322320" sldId="278"/>
            <ac:spMk id="42" creationId="{2C1BBA94-3F40-40AA-8BB9-E69E25E537C1}"/>
          </ac:spMkLst>
        </pc:spChg>
        <pc:spChg chg="add del">
          <ac:chgData name="Maya Safa" userId="S::msafa@simplonformations.onmicrosoft.com::8df2c6bd-0ff7-4ddd-92eb-5916c8d67287" providerId="AD" clId="Web-{6E8633B4-0220-4CE6-A6D0-6E37FAA0BDCD}" dt="2020-12-21T17:13:49.972" v="23"/>
          <ac:spMkLst>
            <pc:docMk/>
            <pc:sldMk cId="230322320" sldId="278"/>
            <ac:spMk id="43" creationId="{3AD318CC-E2A8-4E27-9548-A047A78999B1}"/>
          </ac:spMkLst>
        </pc:spChg>
        <pc:spChg chg="add del">
          <ac:chgData name="Maya Safa" userId="S::msafa@simplonformations.onmicrosoft.com::8df2c6bd-0ff7-4ddd-92eb-5916c8d67287" providerId="AD" clId="Web-{6E8633B4-0220-4CE6-A6D0-6E37FAA0BDCD}" dt="2020-12-21T17:13:49.972" v="23"/>
          <ac:spMkLst>
            <pc:docMk/>
            <pc:sldMk cId="230322320" sldId="278"/>
            <ac:spMk id="45" creationId="{2C1BBA94-3F40-40AA-8BB9-E69E25E537C1}"/>
          </ac:spMkLst>
        </pc:spChg>
        <pc:spChg chg="add del">
          <ac:chgData name="Maya Safa" userId="S::msafa@simplonformations.onmicrosoft.com::8df2c6bd-0ff7-4ddd-92eb-5916c8d67287" providerId="AD" clId="Web-{6E8633B4-0220-4CE6-A6D0-6E37FAA0BDCD}" dt="2020-12-21T17:14:06.363" v="25"/>
          <ac:spMkLst>
            <pc:docMk/>
            <pc:sldMk cId="230322320" sldId="278"/>
            <ac:spMk id="46" creationId="{8B9AA7C6-5E5A-498E-A6DF-A943376E09BC}"/>
          </ac:spMkLst>
        </pc:spChg>
        <pc:spChg chg="add del">
          <ac:chgData name="Maya Safa" userId="S::msafa@simplonformations.onmicrosoft.com::8df2c6bd-0ff7-4ddd-92eb-5916c8d67287" providerId="AD" clId="Web-{6E8633B4-0220-4CE6-A6D0-6E37FAA0BDCD}" dt="2020-12-21T17:14:06.363" v="25"/>
          <ac:spMkLst>
            <pc:docMk/>
            <pc:sldMk cId="230322320" sldId="278"/>
            <ac:spMk id="48" creationId="{81E140AE-0ABF-47C8-BF32-7D2F0CF2BA44}"/>
          </ac:spMkLst>
        </pc:spChg>
        <pc:spChg chg="add del">
          <ac:chgData name="Maya Safa" userId="S::msafa@simplonformations.onmicrosoft.com::8df2c6bd-0ff7-4ddd-92eb-5916c8d67287" providerId="AD" clId="Web-{6E8633B4-0220-4CE6-A6D0-6E37FAA0BDCD}" dt="2020-12-21T17:14:06.363" v="25"/>
          <ac:spMkLst>
            <pc:docMk/>
            <pc:sldMk cId="230322320" sldId="278"/>
            <ac:spMk id="49" creationId="{CBC4F608-B4B8-48C3-9572-C0F061B1CD99}"/>
          </ac:spMkLst>
        </pc:spChg>
        <pc:spChg chg="add">
          <ac:chgData name="Maya Safa" userId="S::msafa@simplonformations.onmicrosoft.com::8df2c6bd-0ff7-4ddd-92eb-5916c8d67287" providerId="AD" clId="Web-{6E8633B4-0220-4CE6-A6D0-6E37FAA0BDCD}" dt="2020-12-21T17:14:06.379" v="26"/>
          <ac:spMkLst>
            <pc:docMk/>
            <pc:sldMk cId="230322320" sldId="278"/>
            <ac:spMk id="50" creationId="{4DA718D0-4865-4629-8134-44F68D41D574}"/>
          </ac:spMkLst>
        </pc:spChg>
        <pc:spChg chg="add">
          <ac:chgData name="Maya Safa" userId="S::msafa@simplonformations.onmicrosoft.com::8df2c6bd-0ff7-4ddd-92eb-5916c8d67287" providerId="AD" clId="Web-{6E8633B4-0220-4CE6-A6D0-6E37FAA0BDCD}" dt="2020-12-21T17:14:06.379" v="26"/>
          <ac:spMkLst>
            <pc:docMk/>
            <pc:sldMk cId="230322320" sldId="278"/>
            <ac:spMk id="52" creationId="{CBC4F608-B4B8-48C3-9572-C0F061B1CD99}"/>
          </ac:spMkLst>
        </pc:spChg>
        <pc:grpChg chg="add del">
          <ac:chgData name="Maya Safa" userId="S::msafa@simplonformations.onmicrosoft.com::8df2c6bd-0ff7-4ddd-92eb-5916c8d67287" providerId="AD" clId="Web-{6E8633B4-0220-4CE6-A6D0-6E37FAA0BDCD}" dt="2020-12-21T17:14:06.379" v="26"/>
          <ac:grpSpMkLst>
            <pc:docMk/>
            <pc:sldMk cId="230322320" sldId="278"/>
            <ac:grpSpMk id="6" creationId="{AE1C45F0-260A-458C-96ED-C1F6D2151219}"/>
          </ac:grpSpMkLst>
        </pc:grpChg>
        <pc:grpChg chg="add del">
          <ac:chgData name="Maya Safa" userId="S::msafa@simplonformations.onmicrosoft.com::8df2c6bd-0ff7-4ddd-92eb-5916c8d67287" providerId="AD" clId="Web-{6E8633B4-0220-4CE6-A6D0-6E37FAA0BDCD}" dt="2020-12-21T17:12:32.517" v="2"/>
          <ac:grpSpMkLst>
            <pc:docMk/>
            <pc:sldMk cId="230322320" sldId="278"/>
            <ac:grpSpMk id="10" creationId="{28FAF094-D087-493F-8DF9-A486C2D6BBAA}"/>
          </ac:grpSpMkLst>
        </pc:grpChg>
        <pc:grpChg chg="add del">
          <ac:chgData name="Maya Safa" userId="S::msafa@simplonformations.onmicrosoft.com::8df2c6bd-0ff7-4ddd-92eb-5916c8d67287" providerId="AD" clId="Web-{6E8633B4-0220-4CE6-A6D0-6E37FAA0BDCD}" dt="2020-12-21T17:13:20.815" v="13"/>
          <ac:grpSpMkLst>
            <pc:docMk/>
            <pc:sldMk cId="230322320" sldId="278"/>
            <ac:grpSpMk id="20" creationId="{65167ED7-6315-43AB-B1B6-C326D5FD8F84}"/>
          </ac:grpSpMkLst>
        </pc:grpChg>
        <pc:grpChg chg="add del">
          <ac:chgData name="Maya Safa" userId="S::msafa@simplonformations.onmicrosoft.com::8df2c6bd-0ff7-4ddd-92eb-5916c8d67287" providerId="AD" clId="Web-{6E8633B4-0220-4CE6-A6D0-6E37FAA0BDCD}" dt="2020-12-21T17:13:33.971" v="15"/>
          <ac:grpSpMkLst>
            <pc:docMk/>
            <pc:sldMk cId="230322320" sldId="278"/>
            <ac:grpSpMk id="23" creationId="{032D8612-31EB-44CF-A1D0-14FD4C705424}"/>
          </ac:grpSpMkLst>
        </pc:grpChg>
        <pc:grpChg chg="add del">
          <ac:chgData name="Maya Safa" userId="S::msafa@simplonformations.onmicrosoft.com::8df2c6bd-0ff7-4ddd-92eb-5916c8d67287" providerId="AD" clId="Web-{6E8633B4-0220-4CE6-A6D0-6E37FAA0BDCD}" dt="2020-12-21T17:13:15.096" v="11"/>
          <ac:grpSpMkLst>
            <pc:docMk/>
            <pc:sldMk cId="230322320" sldId="278"/>
            <ac:grpSpMk id="24" creationId="{AE1C45F0-260A-458C-96ED-C1F6D2151219}"/>
          </ac:grpSpMkLst>
        </pc:grpChg>
        <pc:grpChg chg="add del">
          <ac:chgData name="Maya Safa" userId="S::msafa@simplonformations.onmicrosoft.com::8df2c6bd-0ff7-4ddd-92eb-5916c8d67287" providerId="AD" clId="Web-{6E8633B4-0220-4CE6-A6D0-6E37FAA0BDCD}" dt="2020-12-21T17:13:40.159" v="17"/>
          <ac:grpSpMkLst>
            <pc:docMk/>
            <pc:sldMk cId="230322320" sldId="278"/>
            <ac:grpSpMk id="33" creationId="{83EAB11A-76F7-48F4-9B4F-5BFDF4BF9670}"/>
          </ac:grpSpMkLst>
        </pc:grpChg>
        <pc:grpChg chg="add del">
          <ac:chgData name="Maya Safa" userId="S::msafa@simplonformations.onmicrosoft.com::8df2c6bd-0ff7-4ddd-92eb-5916c8d67287" providerId="AD" clId="Web-{6E8633B4-0220-4CE6-A6D0-6E37FAA0BDCD}" dt="2020-12-21T17:13:44.144" v="19"/>
          <ac:grpSpMkLst>
            <pc:docMk/>
            <pc:sldMk cId="230322320" sldId="278"/>
            <ac:grpSpMk id="37" creationId="{032D8612-31EB-44CF-A1D0-14FD4C705424}"/>
          </ac:grpSpMkLst>
        </pc:grpChg>
        <pc:grpChg chg="add del">
          <ac:chgData name="Maya Safa" userId="S::msafa@simplonformations.onmicrosoft.com::8df2c6bd-0ff7-4ddd-92eb-5916c8d67287" providerId="AD" clId="Web-{6E8633B4-0220-4CE6-A6D0-6E37FAA0BDCD}" dt="2020-12-21T17:13:47.769" v="21"/>
          <ac:grpSpMkLst>
            <pc:docMk/>
            <pc:sldMk cId="230322320" sldId="278"/>
            <ac:grpSpMk id="41" creationId="{0C66A8B6-1F6E-4FCC-93B9-B9986B6FD111}"/>
          </ac:grpSpMkLst>
        </pc:grpChg>
        <pc:grpChg chg="add del">
          <ac:chgData name="Maya Safa" userId="S::msafa@simplonformations.onmicrosoft.com::8df2c6bd-0ff7-4ddd-92eb-5916c8d67287" providerId="AD" clId="Web-{6E8633B4-0220-4CE6-A6D0-6E37FAA0BDCD}" dt="2020-12-21T17:13:49.972" v="23"/>
          <ac:grpSpMkLst>
            <pc:docMk/>
            <pc:sldMk cId="230322320" sldId="278"/>
            <ac:grpSpMk id="44" creationId="{B14B560F-9DD7-4302-A60B-EBD3EF59B073}"/>
          </ac:grpSpMkLst>
        </pc:grpChg>
        <pc:grpChg chg="add del">
          <ac:chgData name="Maya Safa" userId="S::msafa@simplonformations.onmicrosoft.com::8df2c6bd-0ff7-4ddd-92eb-5916c8d67287" providerId="AD" clId="Web-{6E8633B4-0220-4CE6-A6D0-6E37FAA0BDCD}" dt="2020-12-21T17:14:06.363" v="25"/>
          <ac:grpSpMkLst>
            <pc:docMk/>
            <pc:sldMk cId="230322320" sldId="278"/>
            <ac:grpSpMk id="47" creationId="{83EAB11A-76F7-48F4-9B4F-5BFDF4BF9670}"/>
          </ac:grpSpMkLst>
        </pc:grpChg>
        <pc:grpChg chg="add">
          <ac:chgData name="Maya Safa" userId="S::msafa@simplonformations.onmicrosoft.com::8df2c6bd-0ff7-4ddd-92eb-5916c8d67287" providerId="AD" clId="Web-{6E8633B4-0220-4CE6-A6D0-6E37FAA0BDCD}" dt="2020-12-21T17:14:06.379" v="26"/>
          <ac:grpSpMkLst>
            <pc:docMk/>
            <pc:sldMk cId="230322320" sldId="278"/>
            <ac:grpSpMk id="51" creationId="{65167ED7-6315-43AB-B1B6-C326D5FD8F84}"/>
          </ac:grpSpMkLst>
        </pc:grpChg>
        <pc:cxnChg chg="add del">
          <ac:chgData name="Maya Safa" userId="S::msafa@simplonformations.onmicrosoft.com::8df2c6bd-0ff7-4ddd-92eb-5916c8d67287" providerId="AD" clId="Web-{6E8633B4-0220-4CE6-A6D0-6E37FAA0BDCD}" dt="2020-12-21T17:14:06.379" v="26"/>
          <ac:cxnSpMkLst>
            <pc:docMk/>
            <pc:sldMk cId="230322320" sldId="278"/>
            <ac:cxnSpMk id="17" creationId="{6CF1BAF6-AD41-4082-B212-8A1F9A2E8779}"/>
          </ac:cxnSpMkLst>
        </pc:cxnChg>
        <pc:cxnChg chg="add del">
          <ac:chgData name="Maya Safa" userId="S::msafa@simplonformations.onmicrosoft.com::8df2c6bd-0ff7-4ddd-92eb-5916c8d67287" providerId="AD" clId="Web-{6E8633B4-0220-4CE6-A6D0-6E37FAA0BDCD}" dt="2020-12-21T17:13:15.096" v="11"/>
          <ac:cxnSpMkLst>
            <pc:docMk/>
            <pc:sldMk cId="230322320" sldId="278"/>
            <ac:cxnSpMk id="31" creationId="{6CF1BAF6-AD41-4082-B212-8A1F9A2E8779}"/>
          </ac:cxnSpMkLst>
        </pc:cxnChg>
      </pc:sldChg>
      <pc:sldChg chg="addSp modSp mod setBg">
        <pc:chgData name="Maya Safa" userId="S::msafa@simplonformations.onmicrosoft.com::8df2c6bd-0ff7-4ddd-92eb-5916c8d67287" providerId="AD" clId="Web-{6E8633B4-0220-4CE6-A6D0-6E37FAA0BDCD}" dt="2020-12-21T17:12:14.485" v="0"/>
        <pc:sldMkLst>
          <pc:docMk/>
          <pc:sldMk cId="3778364154" sldId="280"/>
        </pc:sldMkLst>
        <pc:spChg chg="mod">
          <ac:chgData name="Maya Safa" userId="S::msafa@simplonformations.onmicrosoft.com::8df2c6bd-0ff7-4ddd-92eb-5916c8d67287" providerId="AD" clId="Web-{6E8633B4-0220-4CE6-A6D0-6E37FAA0BDCD}" dt="2020-12-21T17:12:14.485" v="0"/>
          <ac:spMkLst>
            <pc:docMk/>
            <pc:sldMk cId="3778364154" sldId="280"/>
            <ac:spMk id="2" creationId="{445800A3-765D-4E58-98FE-629DB4E306D9}"/>
          </ac:spMkLst>
        </pc:spChg>
        <pc:spChg chg="mod">
          <ac:chgData name="Maya Safa" userId="S::msafa@simplonformations.onmicrosoft.com::8df2c6bd-0ff7-4ddd-92eb-5916c8d67287" providerId="AD" clId="Web-{6E8633B4-0220-4CE6-A6D0-6E37FAA0BDCD}" dt="2020-12-21T17:12:14.485" v="0"/>
          <ac:spMkLst>
            <pc:docMk/>
            <pc:sldMk cId="3778364154" sldId="280"/>
            <ac:spMk id="3" creationId="{FBD55320-511E-488F-9D4C-C1909CDDBE38}"/>
          </ac:spMkLst>
        </pc:spChg>
        <pc:spChg chg="add">
          <ac:chgData name="Maya Safa" userId="S::msafa@simplonformations.onmicrosoft.com::8df2c6bd-0ff7-4ddd-92eb-5916c8d67287" providerId="AD" clId="Web-{6E8633B4-0220-4CE6-A6D0-6E37FAA0BDCD}" dt="2020-12-21T17:12:14.485" v="0"/>
          <ac:spMkLst>
            <pc:docMk/>
            <pc:sldMk cId="3778364154" sldId="280"/>
            <ac:spMk id="8" creationId="{4522B21E-B2B9-4C72-9A71-C87EFD137480}"/>
          </ac:spMkLst>
        </pc:spChg>
        <pc:spChg chg="add">
          <ac:chgData name="Maya Safa" userId="S::msafa@simplonformations.onmicrosoft.com::8df2c6bd-0ff7-4ddd-92eb-5916c8d67287" providerId="AD" clId="Web-{6E8633B4-0220-4CE6-A6D0-6E37FAA0BDCD}" dt="2020-12-21T17:12:14.485" v="0"/>
          <ac:spMkLst>
            <pc:docMk/>
            <pc:sldMk cId="3778364154" sldId="280"/>
            <ac:spMk id="10" creationId="{5EB7D2A2-F448-44D4-938C-DC84CBCB3B1E}"/>
          </ac:spMkLst>
        </pc:spChg>
        <pc:spChg chg="add">
          <ac:chgData name="Maya Safa" userId="S::msafa@simplonformations.onmicrosoft.com::8df2c6bd-0ff7-4ddd-92eb-5916c8d67287" providerId="AD" clId="Web-{6E8633B4-0220-4CE6-A6D0-6E37FAA0BDCD}" dt="2020-12-21T17:12:14.485" v="0"/>
          <ac:spMkLst>
            <pc:docMk/>
            <pc:sldMk cId="3778364154" sldId="280"/>
            <ac:spMk id="12" creationId="{871AEA07-1E14-44B4-8E55-64EF049CD66F}"/>
          </ac:spMkLst>
        </pc:spChg>
        <pc:cxnChg chg="add">
          <ac:chgData name="Maya Safa" userId="S::msafa@simplonformations.onmicrosoft.com::8df2c6bd-0ff7-4ddd-92eb-5916c8d67287" providerId="AD" clId="Web-{6E8633B4-0220-4CE6-A6D0-6E37FAA0BDCD}" dt="2020-12-21T17:12:14.485" v="0"/>
          <ac:cxnSpMkLst>
            <pc:docMk/>
            <pc:sldMk cId="3778364154" sldId="280"/>
            <ac:cxnSpMk id="14" creationId="{F7C8EA93-3210-4C62-99E9-153C275E3A87}"/>
          </ac:cxnSpMkLst>
        </pc:cxnChg>
      </pc:sldChg>
    </pc:docChg>
  </pc:docChgLst>
  <pc:docChgLst>
    <pc:chgData name="Maya Safa" userId="S::msafa@simplonformations.onmicrosoft.com::8df2c6bd-0ff7-4ddd-92eb-5916c8d67287" providerId="AD" clId="Web-{FDEC2DD5-6378-4D35-87A1-44E443881627}"/>
    <pc:docChg chg="modSld addMainMaster delMainMaster">
      <pc:chgData name="Maya Safa" userId="S::msafa@simplonformations.onmicrosoft.com::8df2c6bd-0ff7-4ddd-92eb-5916c8d67287" providerId="AD" clId="Web-{FDEC2DD5-6378-4D35-87A1-44E443881627}" dt="2020-12-21T18:42:59.466" v="708" actId="20577"/>
      <pc:docMkLst>
        <pc:docMk/>
      </pc:docMkLst>
      <pc:sldChg chg="addSp delSp modSp mod modClrScheme delDesignElem chgLayout">
        <pc:chgData name="Maya Safa" userId="S::msafa@simplonformations.onmicrosoft.com::8df2c6bd-0ff7-4ddd-92eb-5916c8d67287" providerId="AD" clId="Web-{FDEC2DD5-6378-4D35-87A1-44E443881627}" dt="2020-12-21T18:37:49.785" v="393" actId="20577"/>
        <pc:sldMkLst>
          <pc:docMk/>
          <pc:sldMk cId="109857222" sldId="256"/>
        </pc:sldMkLst>
        <pc:spChg chg="mod ord">
          <ac:chgData name="Maya Safa" userId="S::msafa@simplonformations.onmicrosoft.com::8df2c6bd-0ff7-4ddd-92eb-5916c8d67287" providerId="AD" clId="Web-{FDEC2DD5-6378-4D35-87A1-44E443881627}" dt="2020-12-21T18:25:32.611" v="67"/>
          <ac:spMkLst>
            <pc:docMk/>
            <pc:sldMk cId="109857222" sldId="256"/>
            <ac:spMk id="2" creationId="{00000000-0000-0000-0000-000000000000}"/>
          </ac:spMkLst>
        </pc:spChg>
        <pc:spChg chg="mod ord">
          <ac:chgData name="Maya Safa" userId="S::msafa@simplonformations.onmicrosoft.com::8df2c6bd-0ff7-4ddd-92eb-5916c8d67287" providerId="AD" clId="Web-{FDEC2DD5-6378-4D35-87A1-44E443881627}" dt="2020-12-21T18:37:49.785" v="393" actId="20577"/>
          <ac:spMkLst>
            <pc:docMk/>
            <pc:sldMk cId="109857222" sldId="256"/>
            <ac:spMk id="3" creationId="{00000000-0000-0000-0000-000000000000}"/>
          </ac:spMkLst>
        </pc:spChg>
        <pc:spChg chg="add del">
          <ac:chgData name="Maya Safa" userId="S::msafa@simplonformations.onmicrosoft.com::8df2c6bd-0ff7-4ddd-92eb-5916c8d67287" providerId="AD" clId="Web-{FDEC2DD5-6378-4D35-87A1-44E443881627}" dt="2020-12-21T18:25:32.611" v="67"/>
          <ac:spMkLst>
            <pc:docMk/>
            <pc:sldMk cId="109857222" sldId="256"/>
            <ac:spMk id="5" creationId="{4E1BEB12-92AF-4445-98AD-4C7756E7C93B}"/>
          </ac:spMkLst>
        </pc:spChg>
        <pc:spChg chg="add del">
          <ac:chgData name="Maya Safa" userId="S::msafa@simplonformations.onmicrosoft.com::8df2c6bd-0ff7-4ddd-92eb-5916c8d67287" providerId="AD" clId="Web-{FDEC2DD5-6378-4D35-87A1-44E443881627}" dt="2020-12-21T18:25:32.611" v="67"/>
          <ac:spMkLst>
            <pc:docMk/>
            <pc:sldMk cId="109857222" sldId="256"/>
            <ac:spMk id="6" creationId="{D0522C2C-7B5C-48A7-A969-03941E5D2E76}"/>
          </ac:spMkLst>
        </pc:spChg>
        <pc:spChg chg="add del">
          <ac:chgData name="Maya Safa" userId="S::msafa@simplonformations.onmicrosoft.com::8df2c6bd-0ff7-4ddd-92eb-5916c8d67287" providerId="AD" clId="Web-{FDEC2DD5-6378-4D35-87A1-44E443881627}" dt="2020-12-21T18:25:32.611" v="67"/>
          <ac:spMkLst>
            <pc:docMk/>
            <pc:sldMk cId="109857222" sldId="256"/>
            <ac:spMk id="7" creationId="{9C682A1A-5B2D-4111-BBD6-620165633E5B}"/>
          </ac:spMkLst>
        </pc:spChg>
        <pc:spChg chg="add del">
          <ac:chgData name="Maya Safa" userId="S::msafa@simplonformations.onmicrosoft.com::8df2c6bd-0ff7-4ddd-92eb-5916c8d67287" providerId="AD" clId="Web-{FDEC2DD5-6378-4D35-87A1-44E443881627}" dt="2020-12-21T18:25:32.611" v="67"/>
          <ac:spMkLst>
            <pc:docMk/>
            <pc:sldMk cId="109857222" sldId="256"/>
            <ac:spMk id="14" creationId="{D6EE29F2-D77F-4BD0-A20B-334D316A1C9D}"/>
          </ac:spMkLst>
        </pc:spChg>
        <pc:spChg chg="add del">
          <ac:chgData name="Maya Safa" userId="S::msafa@simplonformations.onmicrosoft.com::8df2c6bd-0ff7-4ddd-92eb-5916c8d67287" providerId="AD" clId="Web-{FDEC2DD5-6378-4D35-87A1-44E443881627}" dt="2020-12-21T18:25:32.611" v="67"/>
          <ac:spMkLst>
            <pc:docMk/>
            <pc:sldMk cId="109857222" sldId="256"/>
            <ac:spMk id="16" creationId="{22D09ED2-868F-42C6-866E-F92E0CEF314F}"/>
          </ac:spMkLst>
        </pc:spChg>
      </pc:sldChg>
      <pc:sldChg chg="addSp delSp modSp mod modClrScheme delDesignElem chgLayout">
        <pc:chgData name="Maya Safa" userId="S::msafa@simplonformations.onmicrosoft.com::8df2c6bd-0ff7-4ddd-92eb-5916c8d67287" providerId="AD" clId="Web-{FDEC2DD5-6378-4D35-87A1-44E443881627}" dt="2020-12-21T18:37:32.535" v="384" actId="20577"/>
        <pc:sldMkLst>
          <pc:docMk/>
          <pc:sldMk cId="3263827735" sldId="257"/>
        </pc:sldMkLst>
        <pc:spChg chg="mod ord">
          <ac:chgData name="Maya Safa" userId="S::msafa@simplonformations.onmicrosoft.com::8df2c6bd-0ff7-4ddd-92eb-5916c8d67287" providerId="AD" clId="Web-{FDEC2DD5-6378-4D35-87A1-44E443881627}" dt="2020-12-21T18:37:32.535" v="384" actId="20577"/>
          <ac:spMkLst>
            <pc:docMk/>
            <pc:sldMk cId="3263827735" sldId="257"/>
            <ac:spMk id="2" creationId="{8562A763-F22C-4117-869D-1BAB846ACADF}"/>
          </ac:spMkLst>
        </pc:spChg>
        <pc:spChg chg="mod ord">
          <ac:chgData name="Maya Safa" userId="S::msafa@simplonformations.onmicrosoft.com::8df2c6bd-0ff7-4ddd-92eb-5916c8d67287" providerId="AD" clId="Web-{FDEC2DD5-6378-4D35-87A1-44E443881627}" dt="2020-12-21T18:25:32.611" v="67"/>
          <ac:spMkLst>
            <pc:docMk/>
            <pc:sldMk cId="3263827735" sldId="257"/>
            <ac:spMk id="3" creationId="{8A78D94A-DFD3-4772-ADE7-74EA7C49CF1C}"/>
          </ac:spMkLst>
        </pc:spChg>
        <pc:spChg chg="add del">
          <ac:chgData name="Maya Safa" userId="S::msafa@simplonformations.onmicrosoft.com::8df2c6bd-0ff7-4ddd-92eb-5916c8d67287" providerId="AD" clId="Web-{FDEC2DD5-6378-4D35-87A1-44E443881627}" dt="2020-12-21T18:25:32.611" v="67"/>
          <ac:spMkLst>
            <pc:docMk/>
            <pc:sldMk cId="3263827735" sldId="257"/>
            <ac:spMk id="8" creationId="{C2554CA6-288E-4202-BC52-2E5A8F0C0AED}"/>
          </ac:spMkLst>
        </pc:spChg>
        <pc:spChg chg="add del">
          <ac:chgData name="Maya Safa" userId="S::msafa@simplonformations.onmicrosoft.com::8df2c6bd-0ff7-4ddd-92eb-5916c8d67287" providerId="AD" clId="Web-{FDEC2DD5-6378-4D35-87A1-44E443881627}" dt="2020-12-21T18:25:32.611" v="67"/>
          <ac:spMkLst>
            <pc:docMk/>
            <pc:sldMk cId="3263827735" sldId="257"/>
            <ac:spMk id="10" creationId="{B10BB131-AC8E-4A8E-A5D1-36260F720C3B}"/>
          </ac:spMkLst>
        </pc:spChg>
        <pc:spChg chg="add del">
          <ac:chgData name="Maya Safa" userId="S::msafa@simplonformations.onmicrosoft.com::8df2c6bd-0ff7-4ddd-92eb-5916c8d67287" providerId="AD" clId="Web-{FDEC2DD5-6378-4D35-87A1-44E443881627}" dt="2020-12-21T18:25:32.611" v="67"/>
          <ac:spMkLst>
            <pc:docMk/>
            <pc:sldMk cId="3263827735" sldId="257"/>
            <ac:spMk id="12" creationId="{5B7778FC-632E-4DCA-A7CB-0D7731CCF970}"/>
          </ac:spMkLst>
        </pc:spChg>
        <pc:spChg chg="add del">
          <ac:chgData name="Maya Safa" userId="S::msafa@simplonformations.onmicrosoft.com::8df2c6bd-0ff7-4ddd-92eb-5916c8d67287" providerId="AD" clId="Web-{FDEC2DD5-6378-4D35-87A1-44E443881627}" dt="2020-12-21T18:25:32.611" v="67"/>
          <ac:spMkLst>
            <pc:docMk/>
            <pc:sldMk cId="3263827735" sldId="257"/>
            <ac:spMk id="14" creationId="{FA23A907-97FB-4A8F-880A-DD77401C4296}"/>
          </ac:spMkLst>
        </pc:spChg>
      </pc:sldChg>
      <pc:sldChg chg="modSp mod modClrScheme chgLayout">
        <pc:chgData name="Maya Safa" userId="S::msafa@simplonformations.onmicrosoft.com::8df2c6bd-0ff7-4ddd-92eb-5916c8d67287" providerId="AD" clId="Web-{FDEC2DD5-6378-4D35-87A1-44E443881627}" dt="2020-12-21T18:25:32.611" v="67"/>
        <pc:sldMkLst>
          <pc:docMk/>
          <pc:sldMk cId="1420301243" sldId="258"/>
        </pc:sldMkLst>
        <pc:spChg chg="mod ord">
          <ac:chgData name="Maya Safa" userId="S::msafa@simplonformations.onmicrosoft.com::8df2c6bd-0ff7-4ddd-92eb-5916c8d67287" providerId="AD" clId="Web-{FDEC2DD5-6378-4D35-87A1-44E443881627}" dt="2020-12-21T18:25:32.611" v="67"/>
          <ac:spMkLst>
            <pc:docMk/>
            <pc:sldMk cId="1420301243" sldId="258"/>
            <ac:spMk id="2" creationId="{37BE2F54-8797-4AB1-ABCA-893024BCE83A}"/>
          </ac:spMkLst>
        </pc:spChg>
        <pc:picChg chg="mod ord">
          <ac:chgData name="Maya Safa" userId="S::msafa@simplonformations.onmicrosoft.com::8df2c6bd-0ff7-4ddd-92eb-5916c8d67287" providerId="AD" clId="Web-{FDEC2DD5-6378-4D35-87A1-44E443881627}" dt="2020-12-21T18:25:32.611" v="67"/>
          <ac:picMkLst>
            <pc:docMk/>
            <pc:sldMk cId="1420301243" sldId="258"/>
            <ac:picMk id="8" creationId="{CEF76FCC-F545-46CD-A102-8684B24EA31C}"/>
          </ac:picMkLst>
        </pc:picChg>
      </pc:sldChg>
      <pc:sldChg chg="addSp delSp modSp mod modClrScheme delDesignElem chgLayout">
        <pc:chgData name="Maya Safa" userId="S::msafa@simplonformations.onmicrosoft.com::8df2c6bd-0ff7-4ddd-92eb-5916c8d67287" providerId="AD" clId="Web-{FDEC2DD5-6378-4D35-87A1-44E443881627}" dt="2020-12-21T18:42:42.294" v="700" actId="20577"/>
        <pc:sldMkLst>
          <pc:docMk/>
          <pc:sldMk cId="2950622848" sldId="259"/>
        </pc:sldMkLst>
        <pc:spChg chg="mod ord">
          <ac:chgData name="Maya Safa" userId="S::msafa@simplonformations.onmicrosoft.com::8df2c6bd-0ff7-4ddd-92eb-5916c8d67287" providerId="AD" clId="Web-{FDEC2DD5-6378-4D35-87A1-44E443881627}" dt="2020-12-21T18:42:42.294" v="700" actId="20577"/>
          <ac:spMkLst>
            <pc:docMk/>
            <pc:sldMk cId="2950622848" sldId="259"/>
            <ac:spMk id="2" creationId="{723B4EC7-BCE2-4D5D-910C-EEC5A51C9AF7}"/>
          </ac:spMkLst>
        </pc:spChg>
        <pc:spChg chg="mod ord">
          <ac:chgData name="Maya Safa" userId="S::msafa@simplonformations.onmicrosoft.com::8df2c6bd-0ff7-4ddd-92eb-5916c8d67287" providerId="AD" clId="Web-{FDEC2DD5-6378-4D35-87A1-44E443881627}" dt="2020-12-21T18:41:24.339" v="690"/>
          <ac:spMkLst>
            <pc:docMk/>
            <pc:sldMk cId="2950622848" sldId="259"/>
            <ac:spMk id="3" creationId="{6DC38A0A-4AFC-447A-93B8-4D62983D2B89}"/>
          </ac:spMkLst>
        </pc:spChg>
        <pc:spChg chg="add del">
          <ac:chgData name="Maya Safa" userId="S::msafa@simplonformations.onmicrosoft.com::8df2c6bd-0ff7-4ddd-92eb-5916c8d67287" providerId="AD" clId="Web-{FDEC2DD5-6378-4D35-87A1-44E443881627}" dt="2020-12-21T18:40:57.588" v="684"/>
          <ac:spMkLst>
            <pc:docMk/>
            <pc:sldMk cId="2950622848" sldId="259"/>
            <ac:spMk id="8" creationId="{D1A671DE-D529-4A2A-A35D-E97400239504}"/>
          </ac:spMkLst>
        </pc:spChg>
        <pc:spChg chg="add del">
          <ac:chgData name="Maya Safa" userId="S::msafa@simplonformations.onmicrosoft.com::8df2c6bd-0ff7-4ddd-92eb-5916c8d67287" providerId="AD" clId="Web-{FDEC2DD5-6378-4D35-87A1-44E443881627}" dt="2020-12-21T18:40:57.588" v="684"/>
          <ac:spMkLst>
            <pc:docMk/>
            <pc:sldMk cId="2950622848" sldId="259"/>
            <ac:spMk id="10" creationId="{755E9CD0-04B0-4A3C-B291-AD913379C713}"/>
          </ac:spMkLst>
        </pc:spChg>
        <pc:spChg chg="add del">
          <ac:chgData name="Maya Safa" userId="S::msafa@simplonformations.onmicrosoft.com::8df2c6bd-0ff7-4ddd-92eb-5916c8d67287" providerId="AD" clId="Web-{FDEC2DD5-6378-4D35-87A1-44E443881627}" dt="2020-12-21T18:40:57.588" v="684"/>
          <ac:spMkLst>
            <pc:docMk/>
            <pc:sldMk cId="2950622848" sldId="259"/>
            <ac:spMk id="14" creationId="{80BC66F9-7A74-4286-AD22-1174052CC22C}"/>
          </ac:spMkLst>
        </pc:spChg>
        <pc:spChg chg="add del">
          <ac:chgData name="Maya Safa" userId="S::msafa@simplonformations.onmicrosoft.com::8df2c6bd-0ff7-4ddd-92eb-5916c8d67287" providerId="AD" clId="Web-{FDEC2DD5-6378-4D35-87A1-44E443881627}" dt="2020-12-21T18:40:57.588" v="684"/>
          <ac:spMkLst>
            <pc:docMk/>
            <pc:sldMk cId="2950622848" sldId="259"/>
            <ac:spMk id="16" creationId="{D8142CC3-2B5C-48E6-9DF0-6C8ACBAF23EF}"/>
          </ac:spMkLst>
        </pc:spChg>
        <pc:spChg chg="add del">
          <ac:chgData name="Maya Safa" userId="S::msafa@simplonformations.onmicrosoft.com::8df2c6bd-0ff7-4ddd-92eb-5916c8d67287" providerId="AD" clId="Web-{FDEC2DD5-6378-4D35-87A1-44E443881627}" dt="2020-12-21T18:40:57.588" v="684"/>
          <ac:spMkLst>
            <pc:docMk/>
            <pc:sldMk cId="2950622848" sldId="259"/>
            <ac:spMk id="18" creationId="{1DD8BF3B-6066-418C-8D1A-75C5E396FC04}"/>
          </ac:spMkLst>
        </pc:spChg>
        <pc:spChg chg="add del">
          <ac:chgData name="Maya Safa" userId="S::msafa@simplonformations.onmicrosoft.com::8df2c6bd-0ff7-4ddd-92eb-5916c8d67287" providerId="AD" clId="Web-{FDEC2DD5-6378-4D35-87A1-44E443881627}" dt="2020-12-21T18:40:57.588" v="684"/>
          <ac:spMkLst>
            <pc:docMk/>
            <pc:sldMk cId="2950622848" sldId="259"/>
            <ac:spMk id="20" creationId="{46A89C79-8EF3-4AF9-B3D9-59A883F41C83}"/>
          </ac:spMkLst>
        </pc:spChg>
        <pc:spChg chg="add del">
          <ac:chgData name="Maya Safa" userId="S::msafa@simplonformations.onmicrosoft.com::8df2c6bd-0ff7-4ddd-92eb-5916c8d67287" providerId="AD" clId="Web-{FDEC2DD5-6378-4D35-87A1-44E443881627}" dt="2020-12-21T18:40:57.588" v="684"/>
          <ac:spMkLst>
            <pc:docMk/>
            <pc:sldMk cId="2950622848" sldId="259"/>
            <ac:spMk id="22" creationId="{72AF41FE-63D7-4695-81D2-66D2510E4486}"/>
          </ac:spMkLst>
        </pc:spChg>
        <pc:spChg chg="add del">
          <ac:chgData name="Maya Safa" userId="S::msafa@simplonformations.onmicrosoft.com::8df2c6bd-0ff7-4ddd-92eb-5916c8d67287" providerId="AD" clId="Web-{FDEC2DD5-6378-4D35-87A1-44E443881627}" dt="2020-12-21T18:40:57.588" v="684"/>
          <ac:spMkLst>
            <pc:docMk/>
            <pc:sldMk cId="2950622848" sldId="259"/>
            <ac:spMk id="24" creationId="{EFE5CE34-4543-42E5-B82C-1F3D12422CDD}"/>
          </ac:spMkLst>
        </pc:spChg>
        <pc:spChg chg="add del">
          <ac:chgData name="Maya Safa" userId="S::msafa@simplonformations.onmicrosoft.com::8df2c6bd-0ff7-4ddd-92eb-5916c8d67287" providerId="AD" clId="Web-{FDEC2DD5-6378-4D35-87A1-44E443881627}" dt="2020-12-21T18:40:57.588" v="683"/>
          <ac:spMkLst>
            <pc:docMk/>
            <pc:sldMk cId="2950622848" sldId="259"/>
            <ac:spMk id="26" creationId="{D5B339F4-93B9-4E04-9721-143AD6782EA9}"/>
          </ac:spMkLst>
        </pc:spChg>
        <pc:spChg chg="add del">
          <ac:chgData name="Maya Safa" userId="S::msafa@simplonformations.onmicrosoft.com::8df2c6bd-0ff7-4ddd-92eb-5916c8d67287" providerId="AD" clId="Web-{FDEC2DD5-6378-4D35-87A1-44E443881627}" dt="2020-12-21T18:41:24.339" v="690"/>
          <ac:spMkLst>
            <pc:docMk/>
            <pc:sldMk cId="2950622848" sldId="259"/>
            <ac:spMk id="28" creationId="{8E2CC403-21CD-41DF-BAC4-329D7FF03C5C}"/>
          </ac:spMkLst>
        </pc:spChg>
        <pc:spChg chg="add del">
          <ac:chgData name="Maya Safa" userId="S::msafa@simplonformations.onmicrosoft.com::8df2c6bd-0ff7-4ddd-92eb-5916c8d67287" providerId="AD" clId="Web-{FDEC2DD5-6378-4D35-87A1-44E443881627}" dt="2020-12-21T18:40:42.056" v="681"/>
          <ac:spMkLst>
            <pc:docMk/>
            <pc:sldMk cId="2950622848" sldId="259"/>
            <ac:spMk id="29" creationId="{879EECFE-814E-4B68-96A7-86A795BD22F7}"/>
          </ac:spMkLst>
        </pc:spChg>
        <pc:spChg chg="add del">
          <ac:chgData name="Maya Safa" userId="S::msafa@simplonformations.onmicrosoft.com::8df2c6bd-0ff7-4ddd-92eb-5916c8d67287" providerId="AD" clId="Web-{FDEC2DD5-6378-4D35-87A1-44E443881627}" dt="2020-12-21T18:40:57.588" v="683"/>
          <ac:spMkLst>
            <pc:docMk/>
            <pc:sldMk cId="2950622848" sldId="259"/>
            <ac:spMk id="30" creationId="{871AEA07-1E14-44B4-8E55-64EF049CD66F}"/>
          </ac:spMkLst>
        </pc:spChg>
        <pc:spChg chg="add del">
          <ac:chgData name="Maya Safa" userId="S::msafa@simplonformations.onmicrosoft.com::8df2c6bd-0ff7-4ddd-92eb-5916c8d67287" providerId="AD" clId="Web-{FDEC2DD5-6378-4D35-87A1-44E443881627}" dt="2020-12-21T18:40:42.056" v="681"/>
          <ac:spMkLst>
            <pc:docMk/>
            <pc:sldMk cId="2950622848" sldId="259"/>
            <ac:spMk id="31" creationId="{06F847C8-7801-44D8-8CCA-CDBA7AD91A00}"/>
          </ac:spMkLst>
        </pc:spChg>
        <pc:spChg chg="add del">
          <ac:chgData name="Maya Safa" userId="S::msafa@simplonformations.onmicrosoft.com::8df2c6bd-0ff7-4ddd-92eb-5916c8d67287" providerId="AD" clId="Web-{FDEC2DD5-6378-4D35-87A1-44E443881627}" dt="2020-12-21T18:40:42.056" v="681"/>
          <ac:spMkLst>
            <pc:docMk/>
            <pc:sldMk cId="2950622848" sldId="259"/>
            <ac:spMk id="33" creationId="{AF180F00-B4B2-4196-BB1C-ECD21B03F0A9}"/>
          </ac:spMkLst>
        </pc:spChg>
        <pc:spChg chg="add del">
          <ac:chgData name="Maya Safa" userId="S::msafa@simplonformations.onmicrosoft.com::8df2c6bd-0ff7-4ddd-92eb-5916c8d67287" providerId="AD" clId="Web-{FDEC2DD5-6378-4D35-87A1-44E443881627}" dt="2020-12-21T18:40:42.056" v="681"/>
          <ac:spMkLst>
            <pc:docMk/>
            <pc:sldMk cId="2950622848" sldId="259"/>
            <ac:spMk id="35" creationId="{6E600F8C-C8F3-420C-9D3B-E1FBE7BAE481}"/>
          </ac:spMkLst>
        </pc:spChg>
        <pc:spChg chg="add del">
          <ac:chgData name="Maya Safa" userId="S::msafa@simplonformations.onmicrosoft.com::8df2c6bd-0ff7-4ddd-92eb-5916c8d67287" providerId="AD" clId="Web-{FDEC2DD5-6378-4D35-87A1-44E443881627}" dt="2020-12-21T18:41:24.339" v="690"/>
          <ac:spMkLst>
            <pc:docMk/>
            <pc:sldMk cId="2950622848" sldId="259"/>
            <ac:spMk id="36" creationId="{7653717E-6F8C-43E0-9893-C03AE87D18D6}"/>
          </ac:spMkLst>
        </pc:spChg>
        <pc:spChg chg="add del">
          <ac:chgData name="Maya Safa" userId="S::msafa@simplonformations.onmicrosoft.com::8df2c6bd-0ff7-4ddd-92eb-5916c8d67287" providerId="AD" clId="Web-{FDEC2DD5-6378-4D35-87A1-44E443881627}" dt="2020-12-21T18:41:24.339" v="690"/>
          <ac:spMkLst>
            <pc:docMk/>
            <pc:sldMk cId="2950622848" sldId="259"/>
            <ac:spMk id="38" creationId="{35BB14B4-EC3F-47C7-9AF3-B0E017B75C42}"/>
          </ac:spMkLst>
        </pc:spChg>
        <pc:spChg chg="add del">
          <ac:chgData name="Maya Safa" userId="S::msafa@simplonformations.onmicrosoft.com::8df2c6bd-0ff7-4ddd-92eb-5916c8d67287" providerId="AD" clId="Web-{FDEC2DD5-6378-4D35-87A1-44E443881627}" dt="2020-12-21T18:41:24.323" v="689"/>
          <ac:spMkLst>
            <pc:docMk/>
            <pc:sldMk cId="2950622848" sldId="259"/>
            <ac:spMk id="42" creationId="{A7895A40-19A4-42D6-9D30-DBC1E8002635}"/>
          </ac:spMkLst>
        </pc:spChg>
        <pc:spChg chg="add del">
          <ac:chgData name="Maya Safa" userId="S::msafa@simplonformations.onmicrosoft.com::8df2c6bd-0ff7-4ddd-92eb-5916c8d67287" providerId="AD" clId="Web-{FDEC2DD5-6378-4D35-87A1-44E443881627}" dt="2020-12-21T18:41:24.323" v="689"/>
          <ac:spMkLst>
            <pc:docMk/>
            <pc:sldMk cId="2950622848" sldId="259"/>
            <ac:spMk id="43" creationId="{02F429C4-ABC9-46FC-818A-B5429CDE4A96}"/>
          </ac:spMkLst>
        </pc:spChg>
        <pc:spChg chg="add del">
          <ac:chgData name="Maya Safa" userId="S::msafa@simplonformations.onmicrosoft.com::8df2c6bd-0ff7-4ddd-92eb-5916c8d67287" providerId="AD" clId="Web-{FDEC2DD5-6378-4D35-87A1-44E443881627}" dt="2020-12-21T18:41:24.323" v="689"/>
          <ac:spMkLst>
            <pc:docMk/>
            <pc:sldMk cId="2950622848" sldId="259"/>
            <ac:spMk id="44" creationId="{2CEF98E4-3709-4952-8F42-2305CCE34FA3}"/>
          </ac:spMkLst>
        </pc:spChg>
        <pc:spChg chg="add del">
          <ac:chgData name="Maya Safa" userId="S::msafa@simplonformations.onmicrosoft.com::8df2c6bd-0ff7-4ddd-92eb-5916c8d67287" providerId="AD" clId="Web-{FDEC2DD5-6378-4D35-87A1-44E443881627}" dt="2020-12-21T18:41:15.292" v="687"/>
          <ac:spMkLst>
            <pc:docMk/>
            <pc:sldMk cId="2950622848" sldId="259"/>
            <ac:spMk id="45" creationId="{879EECFE-814E-4B68-96A7-86A795BD22F7}"/>
          </ac:spMkLst>
        </pc:spChg>
        <pc:spChg chg="add del">
          <ac:chgData name="Maya Safa" userId="S::msafa@simplonformations.onmicrosoft.com::8df2c6bd-0ff7-4ddd-92eb-5916c8d67287" providerId="AD" clId="Web-{FDEC2DD5-6378-4D35-87A1-44E443881627}" dt="2020-12-21T18:41:24.323" v="689"/>
          <ac:spMkLst>
            <pc:docMk/>
            <pc:sldMk cId="2950622848" sldId="259"/>
            <ac:spMk id="46" creationId="{F10BCCF5-D685-47FF-B675-647EAEB72C8E}"/>
          </ac:spMkLst>
        </pc:spChg>
        <pc:spChg chg="add del">
          <ac:chgData name="Maya Safa" userId="S::msafa@simplonformations.onmicrosoft.com::8df2c6bd-0ff7-4ddd-92eb-5916c8d67287" providerId="AD" clId="Web-{FDEC2DD5-6378-4D35-87A1-44E443881627}" dt="2020-12-21T18:41:15.292" v="687"/>
          <ac:spMkLst>
            <pc:docMk/>
            <pc:sldMk cId="2950622848" sldId="259"/>
            <ac:spMk id="47" creationId="{AF180F00-B4B2-4196-BB1C-ECD21B03F0A9}"/>
          </ac:spMkLst>
        </pc:spChg>
        <pc:spChg chg="add del">
          <ac:chgData name="Maya Safa" userId="S::msafa@simplonformations.onmicrosoft.com::8df2c6bd-0ff7-4ddd-92eb-5916c8d67287" providerId="AD" clId="Web-{FDEC2DD5-6378-4D35-87A1-44E443881627}" dt="2020-12-21T18:41:15.292" v="687"/>
          <ac:spMkLst>
            <pc:docMk/>
            <pc:sldMk cId="2950622848" sldId="259"/>
            <ac:spMk id="49" creationId="{EE04B5EB-F158-4507-90DD-BD23620C7CC9}"/>
          </ac:spMkLst>
        </pc:spChg>
        <pc:spChg chg="add">
          <ac:chgData name="Maya Safa" userId="S::msafa@simplonformations.onmicrosoft.com::8df2c6bd-0ff7-4ddd-92eb-5916c8d67287" providerId="AD" clId="Web-{FDEC2DD5-6378-4D35-87A1-44E443881627}" dt="2020-12-21T18:41:24.339" v="690"/>
          <ac:spMkLst>
            <pc:docMk/>
            <pc:sldMk cId="2950622848" sldId="259"/>
            <ac:spMk id="52" creationId="{3C48EA58-53D6-4E4A-9BDB-087D34617836}"/>
          </ac:spMkLst>
        </pc:spChg>
        <pc:spChg chg="add del">
          <ac:chgData name="Maya Safa" userId="S::msafa@simplonformations.onmicrosoft.com::8df2c6bd-0ff7-4ddd-92eb-5916c8d67287" providerId="AD" clId="Web-{FDEC2DD5-6378-4D35-87A1-44E443881627}" dt="2020-12-21T18:41:24.323" v="689"/>
          <ac:spMkLst>
            <pc:docMk/>
            <pc:sldMk cId="2950622848" sldId="259"/>
            <ac:spMk id="53" creationId="{B0EE8A42-107A-4D4C-8D56-BBAE95C7FC0D}"/>
          </ac:spMkLst>
        </pc:spChg>
        <pc:spChg chg="add">
          <ac:chgData name="Maya Safa" userId="S::msafa@simplonformations.onmicrosoft.com::8df2c6bd-0ff7-4ddd-92eb-5916c8d67287" providerId="AD" clId="Web-{FDEC2DD5-6378-4D35-87A1-44E443881627}" dt="2020-12-21T18:41:24.339" v="690"/>
          <ac:spMkLst>
            <pc:docMk/>
            <pc:sldMk cId="2950622848" sldId="259"/>
            <ac:spMk id="54" creationId="{C4B24C7E-2D5E-4C4E-9CD5-D61F243C9D1B}"/>
          </ac:spMkLst>
        </pc:spChg>
        <pc:grpChg chg="add del">
          <ac:chgData name="Maya Safa" userId="S::msafa@simplonformations.onmicrosoft.com::8df2c6bd-0ff7-4ddd-92eb-5916c8d67287" providerId="AD" clId="Web-{FDEC2DD5-6378-4D35-87A1-44E443881627}" dt="2020-12-21T18:40:57.588" v="683"/>
          <ac:grpSpMkLst>
            <pc:docMk/>
            <pc:sldMk cId="2950622848" sldId="259"/>
            <ac:grpSpMk id="27" creationId="{8734DDD3-F723-4DD3-8ABE-EC0B2AC87D74}"/>
          </ac:grpSpMkLst>
        </pc:grpChg>
        <pc:grpChg chg="add del">
          <ac:chgData name="Maya Safa" userId="S::msafa@simplonformations.onmicrosoft.com::8df2c6bd-0ff7-4ddd-92eb-5916c8d67287" providerId="AD" clId="Web-{FDEC2DD5-6378-4D35-87A1-44E443881627}" dt="2020-12-21T18:41:24.339" v="690"/>
          <ac:grpSpMkLst>
            <pc:docMk/>
            <pc:sldMk cId="2950622848" sldId="259"/>
            <ac:grpSpMk id="39" creationId="{B13AA5FE-3FFC-4725-9ADD-E428544EC61B}"/>
          </ac:grpSpMkLst>
        </pc:grpChg>
        <pc:grpChg chg="add">
          <ac:chgData name="Maya Safa" userId="S::msafa@simplonformations.onmicrosoft.com::8df2c6bd-0ff7-4ddd-92eb-5916c8d67287" providerId="AD" clId="Web-{FDEC2DD5-6378-4D35-87A1-44E443881627}" dt="2020-12-21T18:41:24.339" v="690"/>
          <ac:grpSpMkLst>
            <pc:docMk/>
            <pc:sldMk cId="2950622848" sldId="259"/>
            <ac:grpSpMk id="55" creationId="{99072643-A0EC-42FB-B66A-24C0E6FFDC96}"/>
          </ac:grpSpMkLst>
        </pc:grpChg>
        <pc:cxnChg chg="add del">
          <ac:chgData name="Maya Safa" userId="S::msafa@simplonformations.onmicrosoft.com::8df2c6bd-0ff7-4ddd-92eb-5916c8d67287" providerId="AD" clId="Web-{FDEC2DD5-6378-4D35-87A1-44E443881627}" dt="2020-12-21T18:40:57.588" v="684"/>
          <ac:cxnSpMkLst>
            <pc:docMk/>
            <pc:sldMk cId="2950622848" sldId="259"/>
            <ac:cxnSpMk id="12" creationId="{7B2D303B-3DD0-4319-9EAD-361847FEC71D}"/>
          </ac:cxnSpMkLst>
        </pc:cxnChg>
        <pc:cxnChg chg="add del">
          <ac:chgData name="Maya Safa" userId="S::msafa@simplonformations.onmicrosoft.com::8df2c6bd-0ff7-4ddd-92eb-5916c8d67287" providerId="AD" clId="Web-{FDEC2DD5-6378-4D35-87A1-44E443881627}" dt="2020-12-21T18:40:42.056" v="681"/>
          <ac:cxnSpMkLst>
            <pc:docMk/>
            <pc:sldMk cId="2950622848" sldId="259"/>
            <ac:cxnSpMk id="37" creationId="{7AA55BF2-380C-4942-8AB1-55A6A52A35F8}"/>
          </ac:cxnSpMkLst>
        </pc:cxnChg>
        <pc:cxnChg chg="add del">
          <ac:chgData name="Maya Safa" userId="S::msafa@simplonformations.onmicrosoft.com::8df2c6bd-0ff7-4ddd-92eb-5916c8d67287" providerId="AD" clId="Web-{FDEC2DD5-6378-4D35-87A1-44E443881627}" dt="2020-12-21T18:41:15.292" v="687"/>
          <ac:cxnSpMkLst>
            <pc:docMk/>
            <pc:sldMk cId="2950622848" sldId="259"/>
            <ac:cxnSpMk id="51" creationId="{BDF0D3DE-EC74-4C9F-AFA1-DC5CE5236B1F}"/>
          </ac:cxnSpMkLst>
        </pc:cxnChg>
      </pc:sldChg>
      <pc:sldChg chg="modSp mod modClrScheme chgLayout">
        <pc:chgData name="Maya Safa" userId="S::msafa@simplonformations.onmicrosoft.com::8df2c6bd-0ff7-4ddd-92eb-5916c8d67287" providerId="AD" clId="Web-{FDEC2DD5-6378-4D35-87A1-44E443881627}" dt="2020-12-21T18:25:32.611" v="67"/>
        <pc:sldMkLst>
          <pc:docMk/>
          <pc:sldMk cId="3213750290" sldId="260"/>
        </pc:sldMkLst>
        <pc:spChg chg="mod ord">
          <ac:chgData name="Maya Safa" userId="S::msafa@simplonformations.onmicrosoft.com::8df2c6bd-0ff7-4ddd-92eb-5916c8d67287" providerId="AD" clId="Web-{FDEC2DD5-6378-4D35-87A1-44E443881627}" dt="2020-12-21T18:25:32.611" v="67"/>
          <ac:spMkLst>
            <pc:docMk/>
            <pc:sldMk cId="3213750290" sldId="260"/>
            <ac:spMk id="2" creationId="{CD30A0E4-5D63-4AF5-A9D6-7CBD60F1BA40}"/>
          </ac:spMkLst>
        </pc:spChg>
        <pc:picChg chg="mod ord">
          <ac:chgData name="Maya Safa" userId="S::msafa@simplonformations.onmicrosoft.com::8df2c6bd-0ff7-4ddd-92eb-5916c8d67287" providerId="AD" clId="Web-{FDEC2DD5-6378-4D35-87A1-44E443881627}" dt="2020-12-21T18:25:32.611" v="67"/>
          <ac:picMkLst>
            <pc:docMk/>
            <pc:sldMk cId="3213750290" sldId="260"/>
            <ac:picMk id="4" creationId="{362353BD-89F4-447B-BEDC-3130C2FC1A3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836517815" sldId="261"/>
        </pc:sldMkLst>
        <pc:spChg chg="mod ord">
          <ac:chgData name="Maya Safa" userId="S::msafa@simplonformations.onmicrosoft.com::8df2c6bd-0ff7-4ddd-92eb-5916c8d67287" providerId="AD" clId="Web-{FDEC2DD5-6378-4D35-87A1-44E443881627}" dt="2020-12-21T18:25:32.611" v="67"/>
          <ac:spMkLst>
            <pc:docMk/>
            <pc:sldMk cId="1836517815" sldId="261"/>
            <ac:spMk id="2" creationId="{1F3299D2-C089-4493-945A-64E41E2E34E9}"/>
          </ac:spMkLst>
        </pc:spChg>
        <pc:picChg chg="mod ord">
          <ac:chgData name="Maya Safa" userId="S::msafa@simplonformations.onmicrosoft.com::8df2c6bd-0ff7-4ddd-92eb-5916c8d67287" providerId="AD" clId="Web-{FDEC2DD5-6378-4D35-87A1-44E443881627}" dt="2020-12-21T18:25:32.611" v="67"/>
          <ac:picMkLst>
            <pc:docMk/>
            <pc:sldMk cId="1836517815" sldId="261"/>
            <ac:picMk id="4" creationId="{2DED2740-ED1B-4339-8C18-130CD6A7496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181054992" sldId="262"/>
        </pc:sldMkLst>
        <pc:spChg chg="mod ord">
          <ac:chgData name="Maya Safa" userId="S::msafa@simplonformations.onmicrosoft.com::8df2c6bd-0ff7-4ddd-92eb-5916c8d67287" providerId="AD" clId="Web-{FDEC2DD5-6378-4D35-87A1-44E443881627}" dt="2020-12-21T18:25:32.611" v="67"/>
          <ac:spMkLst>
            <pc:docMk/>
            <pc:sldMk cId="3181054992" sldId="262"/>
            <ac:spMk id="2" creationId="{2AB7F1B4-400E-4E1A-B212-8B19177DE6CE}"/>
          </ac:spMkLst>
        </pc:spChg>
        <pc:picChg chg="mod ord">
          <ac:chgData name="Maya Safa" userId="S::msafa@simplonformations.onmicrosoft.com::8df2c6bd-0ff7-4ddd-92eb-5916c8d67287" providerId="AD" clId="Web-{FDEC2DD5-6378-4D35-87A1-44E443881627}" dt="2020-12-21T18:25:32.611" v="67"/>
          <ac:picMkLst>
            <pc:docMk/>
            <pc:sldMk cId="3181054992" sldId="262"/>
            <ac:picMk id="4" creationId="{2E6B8C48-1980-49EA-9822-4289348CD6E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943384029" sldId="263"/>
        </pc:sldMkLst>
        <pc:spChg chg="mod ord">
          <ac:chgData name="Maya Safa" userId="S::msafa@simplonformations.onmicrosoft.com::8df2c6bd-0ff7-4ddd-92eb-5916c8d67287" providerId="AD" clId="Web-{FDEC2DD5-6378-4D35-87A1-44E443881627}" dt="2020-12-21T18:25:32.611" v="67"/>
          <ac:spMkLst>
            <pc:docMk/>
            <pc:sldMk cId="3943384029" sldId="263"/>
            <ac:spMk id="2" creationId="{71E5E217-FBBD-43A4-AE28-A979CC08AD1C}"/>
          </ac:spMkLst>
        </pc:spChg>
        <pc:picChg chg="mod ord">
          <ac:chgData name="Maya Safa" userId="S::msafa@simplonformations.onmicrosoft.com::8df2c6bd-0ff7-4ddd-92eb-5916c8d67287" providerId="AD" clId="Web-{FDEC2DD5-6378-4D35-87A1-44E443881627}" dt="2020-12-21T18:25:32.611" v="67"/>
          <ac:picMkLst>
            <pc:docMk/>
            <pc:sldMk cId="3943384029" sldId="263"/>
            <ac:picMk id="4" creationId="{AD7FD617-F364-4D18-8354-962B211E69CF}"/>
          </ac:picMkLst>
        </pc:pic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2064635537" sldId="264"/>
        </pc:sldMkLst>
        <pc:spChg chg="mod ord">
          <ac:chgData name="Maya Safa" userId="S::msafa@simplonformations.onmicrosoft.com::8df2c6bd-0ff7-4ddd-92eb-5916c8d67287" providerId="AD" clId="Web-{FDEC2DD5-6378-4D35-87A1-44E443881627}" dt="2020-12-21T18:25:32.611" v="67"/>
          <ac:spMkLst>
            <pc:docMk/>
            <pc:sldMk cId="2064635537" sldId="264"/>
            <ac:spMk id="2" creationId="{BDC54BA2-3A6C-4791-B1B5-7ED84E5B93C0}"/>
          </ac:spMkLst>
        </pc:spChg>
        <pc:spChg chg="add del">
          <ac:chgData name="Maya Safa" userId="S::msafa@simplonformations.onmicrosoft.com::8df2c6bd-0ff7-4ddd-92eb-5916c8d67287" providerId="AD" clId="Web-{FDEC2DD5-6378-4D35-87A1-44E443881627}" dt="2020-12-21T18:25:32.611" v="67"/>
          <ac:spMkLst>
            <pc:docMk/>
            <pc:sldMk cId="2064635537" sldId="264"/>
            <ac:spMk id="10" creationId="{6EFC920F-B85A-4068-BD93-41064EDE93D3}"/>
          </ac:spMkLst>
        </pc:spChg>
        <pc:spChg chg="add del">
          <ac:chgData name="Maya Safa" userId="S::msafa@simplonformations.onmicrosoft.com::8df2c6bd-0ff7-4ddd-92eb-5916c8d67287" providerId="AD" clId="Web-{FDEC2DD5-6378-4D35-87A1-44E443881627}" dt="2020-12-21T18:25:32.611" v="67"/>
          <ac:spMkLst>
            <pc:docMk/>
            <pc:sldMk cId="2064635537" sldId="264"/>
            <ac:spMk id="12" creationId="{CBC4F608-B4B8-48C3-9572-C0F061B1CD99}"/>
          </ac:spMkLst>
        </pc:spChg>
        <pc:spChg chg="add del">
          <ac:chgData name="Maya Safa" userId="S::msafa@simplonformations.onmicrosoft.com::8df2c6bd-0ff7-4ddd-92eb-5916c8d67287" providerId="AD" clId="Web-{FDEC2DD5-6378-4D35-87A1-44E443881627}" dt="2020-12-21T18:25:32.611" v="67"/>
          <ac:spMkLst>
            <pc:docMk/>
            <pc:sldMk cId="2064635537" sldId="264"/>
            <ac:spMk id="14" creationId="{1382A32C-5B0C-4B1C-A074-76C6DBCC9F87}"/>
          </ac:spMkLst>
        </pc:spChg>
        <pc:grpChg chg="add del">
          <ac:chgData name="Maya Safa" userId="S::msafa@simplonformations.onmicrosoft.com::8df2c6bd-0ff7-4ddd-92eb-5916c8d67287" providerId="AD" clId="Web-{FDEC2DD5-6378-4D35-87A1-44E443881627}" dt="2020-12-21T18:25:32.611" v="67"/>
          <ac:grpSpMkLst>
            <pc:docMk/>
            <pc:sldMk cId="2064635537" sldId="264"/>
            <ac:grpSpMk id="11" creationId="{1C559108-BBAE-426C-8564-051D2BA6DDC8}"/>
          </ac:grpSpMkLst>
        </pc:grpChg>
        <pc:picChg chg="mod ord">
          <ac:chgData name="Maya Safa" userId="S::msafa@simplonformations.onmicrosoft.com::8df2c6bd-0ff7-4ddd-92eb-5916c8d67287" providerId="AD" clId="Web-{FDEC2DD5-6378-4D35-87A1-44E443881627}" dt="2020-12-21T18:25:32.611" v="67"/>
          <ac:picMkLst>
            <pc:docMk/>
            <pc:sldMk cId="2064635537" sldId="264"/>
            <ac:picMk id="8" creationId="{D173BCCC-A28E-4086-BA59-F742BB81F287}"/>
          </ac:picMkLst>
        </pc:pic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496693700" sldId="265"/>
        </pc:sldMkLst>
        <pc:spChg chg="mod ord">
          <ac:chgData name="Maya Safa" userId="S::msafa@simplonformations.onmicrosoft.com::8df2c6bd-0ff7-4ddd-92eb-5916c8d67287" providerId="AD" clId="Web-{FDEC2DD5-6378-4D35-87A1-44E443881627}" dt="2020-12-21T18:25:32.611" v="67"/>
          <ac:spMkLst>
            <pc:docMk/>
            <pc:sldMk cId="496693700" sldId="265"/>
            <ac:spMk id="2" creationId="{00AB0919-537D-47D3-A342-C1F502D7494F}"/>
          </ac:spMkLst>
        </pc:spChg>
        <pc:spChg chg="mod ord">
          <ac:chgData name="Maya Safa" userId="S::msafa@simplonformations.onmicrosoft.com::8df2c6bd-0ff7-4ddd-92eb-5916c8d67287" providerId="AD" clId="Web-{FDEC2DD5-6378-4D35-87A1-44E443881627}" dt="2020-12-21T18:25:32.611" v="67"/>
          <ac:spMkLst>
            <pc:docMk/>
            <pc:sldMk cId="496693700" sldId="265"/>
            <ac:spMk id="3" creationId="{4F2EBFAA-87BC-4E9E-8CE1-8BFC329F2EE8}"/>
          </ac:spMkLst>
        </pc:spChg>
        <pc:spChg chg="add del">
          <ac:chgData name="Maya Safa" userId="S::msafa@simplonformations.onmicrosoft.com::8df2c6bd-0ff7-4ddd-92eb-5916c8d67287" providerId="AD" clId="Web-{FDEC2DD5-6378-4D35-87A1-44E443881627}" dt="2020-12-21T18:25:32.611" v="67"/>
          <ac:spMkLst>
            <pc:docMk/>
            <pc:sldMk cId="496693700" sldId="265"/>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496693700" sldId="265"/>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496693700" sldId="265"/>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496693700" sldId="265"/>
            <ac:cxnSpMk id="14" creationId="{F7C8EA93-3210-4C62-99E9-153C275E3A87}"/>
          </ac:cxnSpMkLst>
        </pc:cxnChg>
      </pc:sldChg>
      <pc:sldChg chg="addSp delSp modSp mod modClrScheme delDesignElem chgLayout">
        <pc:chgData name="Maya Safa" userId="S::msafa@simplonformations.onmicrosoft.com::8df2c6bd-0ff7-4ddd-92eb-5916c8d67287" providerId="AD" clId="Web-{FDEC2DD5-6378-4D35-87A1-44E443881627}" dt="2020-12-21T18:25:32.611" v="67"/>
        <pc:sldMkLst>
          <pc:docMk/>
          <pc:sldMk cId="43615309" sldId="266"/>
        </pc:sldMkLst>
        <pc:spChg chg="mod ord">
          <ac:chgData name="Maya Safa" userId="S::msafa@simplonformations.onmicrosoft.com::8df2c6bd-0ff7-4ddd-92eb-5916c8d67287" providerId="AD" clId="Web-{FDEC2DD5-6378-4D35-87A1-44E443881627}" dt="2020-12-21T18:25:32.611" v="67"/>
          <ac:spMkLst>
            <pc:docMk/>
            <pc:sldMk cId="43615309" sldId="266"/>
            <ac:spMk id="2" creationId="{00AB0919-537D-47D3-A342-C1F502D7494F}"/>
          </ac:spMkLst>
        </pc:spChg>
        <pc:spChg chg="mod ord">
          <ac:chgData name="Maya Safa" userId="S::msafa@simplonformations.onmicrosoft.com::8df2c6bd-0ff7-4ddd-92eb-5916c8d67287" providerId="AD" clId="Web-{FDEC2DD5-6378-4D35-87A1-44E443881627}" dt="2020-12-21T18:25:32.611" v="67"/>
          <ac:spMkLst>
            <pc:docMk/>
            <pc:sldMk cId="43615309" sldId="266"/>
            <ac:spMk id="3" creationId="{4F2EBFAA-87BC-4E9E-8CE1-8BFC329F2EE8}"/>
          </ac:spMkLst>
        </pc:spChg>
        <pc:spChg chg="add del">
          <ac:chgData name="Maya Safa" userId="S::msafa@simplonformations.onmicrosoft.com::8df2c6bd-0ff7-4ddd-92eb-5916c8d67287" providerId="AD" clId="Web-{FDEC2DD5-6378-4D35-87A1-44E443881627}" dt="2020-12-21T18:25:32.611" v="67"/>
          <ac:spMkLst>
            <pc:docMk/>
            <pc:sldMk cId="43615309" sldId="266"/>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43615309" sldId="266"/>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43615309" sldId="266"/>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43615309" sldId="266"/>
            <ac:cxnSpMk id="14" creationId="{F7C8EA93-3210-4C62-99E9-153C275E3A87}"/>
          </ac:cxnSpMkLst>
        </pc:cxnChg>
      </pc:sldChg>
      <pc:sldChg chg="modSp mod modClrScheme chgLayout">
        <pc:chgData name="Maya Safa" userId="S::msafa@simplonformations.onmicrosoft.com::8df2c6bd-0ff7-4ddd-92eb-5916c8d67287" providerId="AD" clId="Web-{FDEC2DD5-6378-4D35-87A1-44E443881627}" dt="2020-12-21T18:42:59.450" v="707" actId="20577"/>
        <pc:sldMkLst>
          <pc:docMk/>
          <pc:sldMk cId="3419253501" sldId="267"/>
        </pc:sldMkLst>
        <pc:spChg chg="mod ord">
          <ac:chgData name="Maya Safa" userId="S::msafa@simplonformations.onmicrosoft.com::8df2c6bd-0ff7-4ddd-92eb-5916c8d67287" providerId="AD" clId="Web-{FDEC2DD5-6378-4D35-87A1-44E443881627}" dt="2020-12-21T18:42:59.450" v="707" actId="20577"/>
          <ac:spMkLst>
            <pc:docMk/>
            <pc:sldMk cId="3419253501" sldId="267"/>
            <ac:spMk id="2" creationId="{566DD4BD-3B07-430A-8A18-59776BE2A7CA}"/>
          </ac:spMkLst>
        </pc:spChg>
        <pc:picChg chg="mod ord">
          <ac:chgData name="Maya Safa" userId="S::msafa@simplonformations.onmicrosoft.com::8df2c6bd-0ff7-4ddd-92eb-5916c8d67287" providerId="AD" clId="Web-{FDEC2DD5-6378-4D35-87A1-44E443881627}" dt="2020-12-21T18:25:32.611" v="67"/>
          <ac:picMkLst>
            <pc:docMk/>
            <pc:sldMk cId="3419253501" sldId="267"/>
            <ac:picMk id="4" creationId="{9FBD8684-4387-414C-8426-C55D75FA50E5}"/>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256302832" sldId="268"/>
        </pc:sldMkLst>
        <pc:spChg chg="mod ord">
          <ac:chgData name="Maya Safa" userId="S::msafa@simplonformations.onmicrosoft.com::8df2c6bd-0ff7-4ddd-92eb-5916c8d67287" providerId="AD" clId="Web-{FDEC2DD5-6378-4D35-87A1-44E443881627}" dt="2020-12-21T18:25:32.611" v="67"/>
          <ac:spMkLst>
            <pc:docMk/>
            <pc:sldMk cId="256302832" sldId="268"/>
            <ac:spMk id="2" creationId="{B2C68647-C333-47AF-86C6-9EB6C71CBF9C}"/>
          </ac:spMkLst>
        </pc:spChg>
        <pc:picChg chg="mod ord">
          <ac:chgData name="Maya Safa" userId="S::msafa@simplonformations.onmicrosoft.com::8df2c6bd-0ff7-4ddd-92eb-5916c8d67287" providerId="AD" clId="Web-{FDEC2DD5-6378-4D35-87A1-44E443881627}" dt="2020-12-21T18:25:32.611" v="67"/>
          <ac:picMkLst>
            <pc:docMk/>
            <pc:sldMk cId="256302832" sldId="268"/>
            <ac:picMk id="4" creationId="{A8AEBB9F-25E2-45EF-BD5D-D2AB4B2F7704}"/>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078201688" sldId="269"/>
        </pc:sldMkLst>
        <pc:spChg chg="mod ord">
          <ac:chgData name="Maya Safa" userId="S::msafa@simplonformations.onmicrosoft.com::8df2c6bd-0ff7-4ddd-92eb-5916c8d67287" providerId="AD" clId="Web-{FDEC2DD5-6378-4D35-87A1-44E443881627}" dt="2020-12-21T18:25:32.611" v="67"/>
          <ac:spMkLst>
            <pc:docMk/>
            <pc:sldMk cId="1078201688" sldId="269"/>
            <ac:spMk id="2" creationId="{44596FD1-6463-43B8-8A21-786DFC8B8482}"/>
          </ac:spMkLst>
        </pc:spChg>
        <pc:picChg chg="mod ord">
          <ac:chgData name="Maya Safa" userId="S::msafa@simplonformations.onmicrosoft.com::8df2c6bd-0ff7-4ddd-92eb-5916c8d67287" providerId="AD" clId="Web-{FDEC2DD5-6378-4D35-87A1-44E443881627}" dt="2020-12-21T18:25:32.611" v="67"/>
          <ac:picMkLst>
            <pc:docMk/>
            <pc:sldMk cId="1078201688" sldId="269"/>
            <ac:picMk id="4" creationId="{9586D39D-425E-4C83-A92E-D735694C0164}"/>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2221059039" sldId="270"/>
        </pc:sldMkLst>
        <pc:spChg chg="mod ord">
          <ac:chgData name="Maya Safa" userId="S::msafa@simplonformations.onmicrosoft.com::8df2c6bd-0ff7-4ddd-92eb-5916c8d67287" providerId="AD" clId="Web-{FDEC2DD5-6378-4D35-87A1-44E443881627}" dt="2020-12-21T18:25:32.611" v="67"/>
          <ac:spMkLst>
            <pc:docMk/>
            <pc:sldMk cId="2221059039" sldId="270"/>
            <ac:spMk id="2" creationId="{FBA7E7BA-F4D2-46A0-81CB-FC65DA0C624C}"/>
          </ac:spMkLst>
        </pc:spChg>
        <pc:spChg chg="mod ord">
          <ac:chgData name="Maya Safa" userId="S::msafa@simplonformations.onmicrosoft.com::8df2c6bd-0ff7-4ddd-92eb-5916c8d67287" providerId="AD" clId="Web-{FDEC2DD5-6378-4D35-87A1-44E443881627}" dt="2020-12-21T18:25:32.611" v="67"/>
          <ac:spMkLst>
            <pc:docMk/>
            <pc:sldMk cId="2221059039" sldId="270"/>
            <ac:spMk id="3" creationId="{941B26EA-8604-41DB-9697-699A9E2F9043}"/>
          </ac:spMkLst>
        </pc:spChg>
        <pc:picChg chg="mod">
          <ac:chgData name="Maya Safa" userId="S::msafa@simplonformations.onmicrosoft.com::8df2c6bd-0ff7-4ddd-92eb-5916c8d67287" providerId="AD" clId="Web-{FDEC2DD5-6378-4D35-87A1-44E443881627}" dt="2020-12-21T18:23:34.702" v="15" actId="14100"/>
          <ac:picMkLst>
            <pc:docMk/>
            <pc:sldMk cId="2221059039" sldId="270"/>
            <ac:picMk id="5" creationId="{3CBA997A-6B49-4A51-8B19-B0443E13340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353334358" sldId="271"/>
        </pc:sldMkLst>
        <pc:spChg chg="mod ord">
          <ac:chgData name="Maya Safa" userId="S::msafa@simplonformations.onmicrosoft.com::8df2c6bd-0ff7-4ddd-92eb-5916c8d67287" providerId="AD" clId="Web-{FDEC2DD5-6378-4D35-87A1-44E443881627}" dt="2020-12-21T18:25:32.611" v="67"/>
          <ac:spMkLst>
            <pc:docMk/>
            <pc:sldMk cId="1353334358" sldId="271"/>
            <ac:spMk id="2" creationId="{B98FB99B-668C-4D60-ACE2-805063B2DEC4}"/>
          </ac:spMkLst>
        </pc:spChg>
        <pc:picChg chg="mod ord">
          <ac:chgData name="Maya Safa" userId="S::msafa@simplonformations.onmicrosoft.com::8df2c6bd-0ff7-4ddd-92eb-5916c8d67287" providerId="AD" clId="Web-{FDEC2DD5-6378-4D35-87A1-44E443881627}" dt="2020-12-21T18:25:32.611" v="67"/>
          <ac:picMkLst>
            <pc:docMk/>
            <pc:sldMk cId="1353334358" sldId="271"/>
            <ac:picMk id="4" creationId="{A026A0AC-371C-427E-B49D-E30410636332}"/>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484545786" sldId="272"/>
        </pc:sldMkLst>
        <pc:spChg chg="mod ord">
          <ac:chgData name="Maya Safa" userId="S::msafa@simplonformations.onmicrosoft.com::8df2c6bd-0ff7-4ddd-92eb-5916c8d67287" providerId="AD" clId="Web-{FDEC2DD5-6378-4D35-87A1-44E443881627}" dt="2020-12-21T18:25:32.611" v="67"/>
          <ac:spMkLst>
            <pc:docMk/>
            <pc:sldMk cId="484545786" sldId="272"/>
            <ac:spMk id="2" creationId="{A375075F-1633-4877-9096-1FB0CEEAE641}"/>
          </ac:spMkLst>
        </pc:spChg>
        <pc:picChg chg="mod ord">
          <ac:chgData name="Maya Safa" userId="S::msafa@simplonformations.onmicrosoft.com::8df2c6bd-0ff7-4ddd-92eb-5916c8d67287" providerId="AD" clId="Web-{FDEC2DD5-6378-4D35-87A1-44E443881627}" dt="2020-12-21T18:25:32.611" v="67"/>
          <ac:picMkLst>
            <pc:docMk/>
            <pc:sldMk cId="484545786" sldId="272"/>
            <ac:picMk id="8" creationId="{563F15C0-54D8-4816-9FA3-F43E3E20FF40}"/>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031811045" sldId="273"/>
        </pc:sldMkLst>
        <pc:spChg chg="mod ord">
          <ac:chgData name="Maya Safa" userId="S::msafa@simplonformations.onmicrosoft.com::8df2c6bd-0ff7-4ddd-92eb-5916c8d67287" providerId="AD" clId="Web-{FDEC2DD5-6378-4D35-87A1-44E443881627}" dt="2020-12-21T18:25:32.611" v="67"/>
          <ac:spMkLst>
            <pc:docMk/>
            <pc:sldMk cId="3031811045" sldId="273"/>
            <ac:spMk id="2" creationId="{3E36DA30-DF1C-4062-9CC4-6351C53076B5}"/>
          </ac:spMkLst>
        </pc:spChg>
        <pc:spChg chg="mod">
          <ac:chgData name="Maya Safa" userId="S::msafa@simplonformations.onmicrosoft.com::8df2c6bd-0ff7-4ddd-92eb-5916c8d67287" providerId="AD" clId="Web-{FDEC2DD5-6378-4D35-87A1-44E443881627}" dt="2020-12-21T18:24:49.782" v="61" actId="20577"/>
          <ac:spMkLst>
            <pc:docMk/>
            <pc:sldMk cId="3031811045" sldId="273"/>
            <ac:spMk id="3" creationId="{B8E9B86D-7CD1-4D92-ACD0-04A107D75802}"/>
          </ac:spMkLst>
        </pc:spChg>
        <pc:picChg chg="mod ord">
          <ac:chgData name="Maya Safa" userId="S::msafa@simplonformations.onmicrosoft.com::8df2c6bd-0ff7-4ddd-92eb-5916c8d67287" providerId="AD" clId="Web-{FDEC2DD5-6378-4D35-87A1-44E443881627}" dt="2020-12-21T18:25:32.611" v="67"/>
          <ac:picMkLst>
            <pc:docMk/>
            <pc:sldMk cId="3031811045" sldId="273"/>
            <ac:picMk id="4" creationId="{69F87BAD-B13D-4B1D-9381-AFB05F0D2C9B}"/>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1432703734" sldId="274"/>
        </pc:sldMkLst>
        <pc:spChg chg="mod ord">
          <ac:chgData name="Maya Safa" userId="S::msafa@simplonformations.onmicrosoft.com::8df2c6bd-0ff7-4ddd-92eb-5916c8d67287" providerId="AD" clId="Web-{FDEC2DD5-6378-4D35-87A1-44E443881627}" dt="2020-12-21T18:25:32.611" v="67"/>
          <ac:spMkLst>
            <pc:docMk/>
            <pc:sldMk cId="1432703734" sldId="274"/>
            <ac:spMk id="2" creationId="{883DC4AB-3FCD-4B5B-8793-8AEAECA90FD4}"/>
          </ac:spMkLst>
        </pc:spChg>
        <pc:picChg chg="mod ord">
          <ac:chgData name="Maya Safa" userId="S::msafa@simplonformations.onmicrosoft.com::8df2c6bd-0ff7-4ddd-92eb-5916c8d67287" providerId="AD" clId="Web-{FDEC2DD5-6378-4D35-87A1-44E443881627}" dt="2020-12-21T18:25:32.611" v="67"/>
          <ac:picMkLst>
            <pc:docMk/>
            <pc:sldMk cId="1432703734" sldId="274"/>
            <ac:picMk id="4" creationId="{C4C0FF71-E704-4986-A616-8DEEC444334C}"/>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571939056" sldId="275"/>
        </pc:sldMkLst>
        <pc:spChg chg="mod ord">
          <ac:chgData name="Maya Safa" userId="S::msafa@simplonformations.onmicrosoft.com::8df2c6bd-0ff7-4ddd-92eb-5916c8d67287" providerId="AD" clId="Web-{FDEC2DD5-6378-4D35-87A1-44E443881627}" dt="2020-12-21T18:25:32.611" v="67"/>
          <ac:spMkLst>
            <pc:docMk/>
            <pc:sldMk cId="3571939056" sldId="275"/>
            <ac:spMk id="2" creationId="{E7FBB4CD-6BC3-4DB4-B129-762D7139EE66}"/>
          </ac:spMkLst>
        </pc:spChg>
        <pc:picChg chg="mod ord">
          <ac:chgData name="Maya Safa" userId="S::msafa@simplonformations.onmicrosoft.com::8df2c6bd-0ff7-4ddd-92eb-5916c8d67287" providerId="AD" clId="Web-{FDEC2DD5-6378-4D35-87A1-44E443881627}" dt="2020-12-21T18:25:32.611" v="67"/>
          <ac:picMkLst>
            <pc:docMk/>
            <pc:sldMk cId="3571939056" sldId="275"/>
            <ac:picMk id="4" creationId="{50AC8304-2F7D-4D03-BD44-E9AF3D3FCD61}"/>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240156321" sldId="276"/>
        </pc:sldMkLst>
        <pc:spChg chg="mod ord">
          <ac:chgData name="Maya Safa" userId="S::msafa@simplonformations.onmicrosoft.com::8df2c6bd-0ff7-4ddd-92eb-5916c8d67287" providerId="AD" clId="Web-{FDEC2DD5-6378-4D35-87A1-44E443881627}" dt="2020-12-21T18:25:32.611" v="67"/>
          <ac:spMkLst>
            <pc:docMk/>
            <pc:sldMk cId="3240156321" sldId="276"/>
            <ac:spMk id="2" creationId="{4310F8AA-ACE0-4BC1-8334-4275D5FDB284}"/>
          </ac:spMkLst>
        </pc:spChg>
        <pc:picChg chg="mod ord">
          <ac:chgData name="Maya Safa" userId="S::msafa@simplonformations.onmicrosoft.com::8df2c6bd-0ff7-4ddd-92eb-5916c8d67287" providerId="AD" clId="Web-{FDEC2DD5-6378-4D35-87A1-44E443881627}" dt="2020-12-21T18:25:32.611" v="67"/>
          <ac:picMkLst>
            <pc:docMk/>
            <pc:sldMk cId="3240156321" sldId="276"/>
            <ac:picMk id="4" creationId="{A78CDC5D-B1AF-4113-AE3D-228CF2C39F56}"/>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4186221189" sldId="277"/>
        </pc:sldMkLst>
        <pc:spChg chg="mod ord">
          <ac:chgData name="Maya Safa" userId="S::msafa@simplonformations.onmicrosoft.com::8df2c6bd-0ff7-4ddd-92eb-5916c8d67287" providerId="AD" clId="Web-{FDEC2DD5-6378-4D35-87A1-44E443881627}" dt="2020-12-21T18:25:32.611" v="67"/>
          <ac:spMkLst>
            <pc:docMk/>
            <pc:sldMk cId="4186221189" sldId="277"/>
            <ac:spMk id="2" creationId="{0EF9C138-7A07-4C99-95FE-5C829C43C5E6}"/>
          </ac:spMkLst>
        </pc:spChg>
        <pc:picChg chg="mod ord">
          <ac:chgData name="Maya Safa" userId="S::msafa@simplonformations.onmicrosoft.com::8df2c6bd-0ff7-4ddd-92eb-5916c8d67287" providerId="AD" clId="Web-{FDEC2DD5-6378-4D35-87A1-44E443881627}" dt="2020-12-21T18:25:32.611" v="67"/>
          <ac:picMkLst>
            <pc:docMk/>
            <pc:sldMk cId="4186221189" sldId="277"/>
            <ac:picMk id="4" creationId="{9B503AEB-53C7-465D-B013-8E5B9829FD3A}"/>
          </ac:picMkLst>
        </pc:picChg>
      </pc:sldChg>
      <pc:sldChg chg="addSp delSp modSp mod modClrScheme delDesignElem chgLayout">
        <pc:chgData name="Maya Safa" userId="S::msafa@simplonformations.onmicrosoft.com::8df2c6bd-0ff7-4ddd-92eb-5916c8d67287" providerId="AD" clId="Web-{FDEC2DD5-6378-4D35-87A1-44E443881627}" dt="2020-12-21T18:27:28.098" v="118" actId="20577"/>
        <pc:sldMkLst>
          <pc:docMk/>
          <pc:sldMk cId="230322320" sldId="278"/>
        </pc:sldMkLst>
        <pc:spChg chg="mod ord">
          <ac:chgData name="Maya Safa" userId="S::msafa@simplonformations.onmicrosoft.com::8df2c6bd-0ff7-4ddd-92eb-5916c8d67287" providerId="AD" clId="Web-{FDEC2DD5-6378-4D35-87A1-44E443881627}" dt="2020-12-21T18:25:44.314" v="69"/>
          <ac:spMkLst>
            <pc:docMk/>
            <pc:sldMk cId="230322320" sldId="278"/>
            <ac:spMk id="2" creationId="{F75DAC6D-2CEC-4A11-807D-96B0A6C09266}"/>
          </ac:spMkLst>
        </pc:spChg>
        <pc:spChg chg="mod ord">
          <ac:chgData name="Maya Safa" userId="S::msafa@simplonformations.onmicrosoft.com::8df2c6bd-0ff7-4ddd-92eb-5916c8d67287" providerId="AD" clId="Web-{FDEC2DD5-6378-4D35-87A1-44E443881627}" dt="2020-12-21T18:27:28.098" v="118" actId="20577"/>
          <ac:spMkLst>
            <pc:docMk/>
            <pc:sldMk cId="230322320" sldId="278"/>
            <ac:spMk id="3" creationId="{667D4930-A4B7-410B-8598-32DE52B9EA27}"/>
          </ac:spMkLst>
        </pc:spChg>
        <pc:spChg chg="add del">
          <ac:chgData name="Maya Safa" userId="S::msafa@simplonformations.onmicrosoft.com::8df2c6bd-0ff7-4ddd-92eb-5916c8d67287" providerId="AD" clId="Web-{FDEC2DD5-6378-4D35-87A1-44E443881627}" dt="2020-12-21T18:25:32.611" v="67"/>
          <ac:spMkLst>
            <pc:docMk/>
            <pc:sldMk cId="230322320" sldId="278"/>
            <ac:spMk id="50" creationId="{4DA718D0-4865-4629-8134-44F68D41D574}"/>
          </ac:spMkLst>
        </pc:spChg>
        <pc:spChg chg="add del">
          <ac:chgData name="Maya Safa" userId="S::msafa@simplonformations.onmicrosoft.com::8df2c6bd-0ff7-4ddd-92eb-5916c8d67287" providerId="AD" clId="Web-{FDEC2DD5-6378-4D35-87A1-44E443881627}" dt="2020-12-21T18:25:32.611" v="67"/>
          <ac:spMkLst>
            <pc:docMk/>
            <pc:sldMk cId="230322320" sldId="278"/>
            <ac:spMk id="52" creationId="{CBC4F608-B4B8-48C3-9572-C0F061B1CD99}"/>
          </ac:spMkLst>
        </pc:spChg>
        <pc:grpChg chg="add del">
          <ac:chgData name="Maya Safa" userId="S::msafa@simplonformations.onmicrosoft.com::8df2c6bd-0ff7-4ddd-92eb-5916c8d67287" providerId="AD" clId="Web-{FDEC2DD5-6378-4D35-87A1-44E443881627}" dt="2020-12-21T18:25:32.611" v="67"/>
          <ac:grpSpMkLst>
            <pc:docMk/>
            <pc:sldMk cId="230322320" sldId="278"/>
            <ac:grpSpMk id="51" creationId="{65167ED7-6315-43AB-B1B6-C326D5FD8F84}"/>
          </ac:grpSpMkLst>
        </pc:grpChg>
      </pc:sldChg>
      <pc:sldChg chg="modSp mod modClrScheme chgLayout">
        <pc:chgData name="Maya Safa" userId="S::msafa@simplonformations.onmicrosoft.com::8df2c6bd-0ff7-4ddd-92eb-5916c8d67287" providerId="AD" clId="Web-{FDEC2DD5-6378-4D35-87A1-44E443881627}" dt="2020-12-21T18:27:59.036" v="129" actId="20577"/>
        <pc:sldMkLst>
          <pc:docMk/>
          <pc:sldMk cId="3559028871" sldId="279"/>
        </pc:sldMkLst>
        <pc:spChg chg="mod ord">
          <ac:chgData name="Maya Safa" userId="S::msafa@simplonformations.onmicrosoft.com::8df2c6bd-0ff7-4ddd-92eb-5916c8d67287" providerId="AD" clId="Web-{FDEC2DD5-6378-4D35-87A1-44E443881627}" dt="2020-12-21T18:25:32.611" v="67"/>
          <ac:spMkLst>
            <pc:docMk/>
            <pc:sldMk cId="3559028871" sldId="279"/>
            <ac:spMk id="2" creationId="{8A7E4AB5-EB39-44A5-B99F-00773D4E0502}"/>
          </ac:spMkLst>
        </pc:spChg>
        <pc:spChg chg="mod">
          <ac:chgData name="Maya Safa" userId="S::msafa@simplonformations.onmicrosoft.com::8df2c6bd-0ff7-4ddd-92eb-5916c8d67287" providerId="AD" clId="Web-{FDEC2DD5-6378-4D35-87A1-44E443881627}" dt="2020-12-21T18:27:59.036" v="129" actId="20577"/>
          <ac:spMkLst>
            <pc:docMk/>
            <pc:sldMk cId="3559028871" sldId="279"/>
            <ac:spMk id="5" creationId="{F76EB0F0-B2F7-4F8E-A972-4B72948E5D1B}"/>
          </ac:spMkLst>
        </pc:spChg>
        <pc:picChg chg="mod ord">
          <ac:chgData name="Maya Safa" userId="S::msafa@simplonformations.onmicrosoft.com::8df2c6bd-0ff7-4ddd-92eb-5916c8d67287" providerId="AD" clId="Web-{FDEC2DD5-6378-4D35-87A1-44E443881627}" dt="2020-12-21T18:25:32.611" v="67"/>
          <ac:picMkLst>
            <pc:docMk/>
            <pc:sldMk cId="3559028871" sldId="279"/>
            <ac:picMk id="8" creationId="{9A78DC8B-D412-4A0F-9F5A-137785213B6E}"/>
          </ac:picMkLst>
        </pc:picChg>
      </pc:sldChg>
      <pc:sldChg chg="addSp delSp modSp mod modClrScheme delDesignElem chgLayout">
        <pc:chgData name="Maya Safa" userId="S::msafa@simplonformations.onmicrosoft.com::8df2c6bd-0ff7-4ddd-92eb-5916c8d67287" providerId="AD" clId="Web-{FDEC2DD5-6378-4D35-87A1-44E443881627}" dt="2020-12-21T18:38:20.286" v="403" actId="20577"/>
        <pc:sldMkLst>
          <pc:docMk/>
          <pc:sldMk cId="3778364154" sldId="280"/>
        </pc:sldMkLst>
        <pc:spChg chg="mod ord">
          <ac:chgData name="Maya Safa" userId="S::msafa@simplonformations.onmicrosoft.com::8df2c6bd-0ff7-4ddd-92eb-5916c8d67287" providerId="AD" clId="Web-{FDEC2DD5-6378-4D35-87A1-44E443881627}" dt="2020-12-21T18:38:20.286" v="403" actId="20577"/>
          <ac:spMkLst>
            <pc:docMk/>
            <pc:sldMk cId="3778364154" sldId="280"/>
            <ac:spMk id="2" creationId="{445800A3-765D-4E58-98FE-629DB4E306D9}"/>
          </ac:spMkLst>
        </pc:spChg>
        <pc:spChg chg="add del">
          <ac:chgData name="Maya Safa" userId="S::msafa@simplonformations.onmicrosoft.com::8df2c6bd-0ff7-4ddd-92eb-5916c8d67287" providerId="AD" clId="Web-{FDEC2DD5-6378-4D35-87A1-44E443881627}" dt="2020-12-21T18:25:32.611" v="67"/>
          <ac:spMkLst>
            <pc:docMk/>
            <pc:sldMk cId="3778364154" sldId="280"/>
            <ac:spMk id="8" creationId="{4522B21E-B2B9-4C72-9A71-C87EFD137480}"/>
          </ac:spMkLst>
        </pc:spChg>
        <pc:spChg chg="add del">
          <ac:chgData name="Maya Safa" userId="S::msafa@simplonformations.onmicrosoft.com::8df2c6bd-0ff7-4ddd-92eb-5916c8d67287" providerId="AD" clId="Web-{FDEC2DD5-6378-4D35-87A1-44E443881627}" dt="2020-12-21T18:25:32.611" v="67"/>
          <ac:spMkLst>
            <pc:docMk/>
            <pc:sldMk cId="3778364154" sldId="280"/>
            <ac:spMk id="10" creationId="{5EB7D2A2-F448-44D4-938C-DC84CBCB3B1E}"/>
          </ac:spMkLst>
        </pc:spChg>
        <pc:spChg chg="add del">
          <ac:chgData name="Maya Safa" userId="S::msafa@simplonformations.onmicrosoft.com::8df2c6bd-0ff7-4ddd-92eb-5916c8d67287" providerId="AD" clId="Web-{FDEC2DD5-6378-4D35-87A1-44E443881627}" dt="2020-12-21T18:25:32.611" v="67"/>
          <ac:spMkLst>
            <pc:docMk/>
            <pc:sldMk cId="3778364154" sldId="280"/>
            <ac:spMk id="12" creationId="{871AEA07-1E14-44B4-8E55-64EF049CD66F}"/>
          </ac:spMkLst>
        </pc:spChg>
        <pc:cxnChg chg="add del">
          <ac:chgData name="Maya Safa" userId="S::msafa@simplonformations.onmicrosoft.com::8df2c6bd-0ff7-4ddd-92eb-5916c8d67287" providerId="AD" clId="Web-{FDEC2DD5-6378-4D35-87A1-44E443881627}" dt="2020-12-21T18:25:32.611" v="67"/>
          <ac:cxnSpMkLst>
            <pc:docMk/>
            <pc:sldMk cId="3778364154" sldId="280"/>
            <ac:cxnSpMk id="14" creationId="{F7C8EA93-3210-4C62-99E9-153C275E3A87}"/>
          </ac:cxnSpMkLst>
        </pc:cxnChg>
      </pc:sldChg>
      <pc:sldChg chg="modSp mod modClrScheme chgLayout">
        <pc:chgData name="Maya Safa" userId="S::msafa@simplonformations.onmicrosoft.com::8df2c6bd-0ff7-4ddd-92eb-5916c8d67287" providerId="AD" clId="Web-{FDEC2DD5-6378-4D35-87A1-44E443881627}" dt="2020-12-21T18:28:08.802" v="132" actId="20577"/>
        <pc:sldMkLst>
          <pc:docMk/>
          <pc:sldMk cId="3751188631" sldId="281"/>
        </pc:sldMkLst>
        <pc:spChg chg="mod ord">
          <ac:chgData name="Maya Safa" userId="S::msafa@simplonformations.onmicrosoft.com::8df2c6bd-0ff7-4ddd-92eb-5916c8d67287" providerId="AD" clId="Web-{FDEC2DD5-6378-4D35-87A1-44E443881627}" dt="2020-12-21T18:25:32.611" v="67"/>
          <ac:spMkLst>
            <pc:docMk/>
            <pc:sldMk cId="3751188631" sldId="281"/>
            <ac:spMk id="2" creationId="{A02E82EA-19C8-49D5-B90C-04068F26141D}"/>
          </ac:spMkLst>
        </pc:spChg>
        <pc:spChg chg="mod">
          <ac:chgData name="Maya Safa" userId="S::msafa@simplonformations.onmicrosoft.com::8df2c6bd-0ff7-4ddd-92eb-5916c8d67287" providerId="AD" clId="Web-{FDEC2DD5-6378-4D35-87A1-44E443881627}" dt="2020-12-21T18:28:08.802" v="132" actId="20577"/>
          <ac:spMkLst>
            <pc:docMk/>
            <pc:sldMk cId="3751188631" sldId="281"/>
            <ac:spMk id="5" creationId="{DCD06051-8528-4AF4-ABBA-2ED13F467F20}"/>
          </ac:spMkLst>
        </pc:spChg>
        <pc:picChg chg="mod ord">
          <ac:chgData name="Maya Safa" userId="S::msafa@simplonformations.onmicrosoft.com::8df2c6bd-0ff7-4ddd-92eb-5916c8d67287" providerId="AD" clId="Web-{FDEC2DD5-6378-4D35-87A1-44E443881627}" dt="2020-12-21T18:25:32.611" v="67"/>
          <ac:picMkLst>
            <pc:docMk/>
            <pc:sldMk cId="3751188631" sldId="281"/>
            <ac:picMk id="4" creationId="{296EA584-105A-420D-AB5E-35E448603F3D}"/>
          </ac:picMkLst>
        </pc:picChg>
      </pc:sldChg>
      <pc:sldChg chg="modSp mod modClrScheme chgLayout">
        <pc:chgData name="Maya Safa" userId="S::msafa@simplonformations.onmicrosoft.com::8df2c6bd-0ff7-4ddd-92eb-5916c8d67287" providerId="AD" clId="Web-{FDEC2DD5-6378-4D35-87A1-44E443881627}" dt="2020-12-21T18:28:59.350" v="165" actId="14100"/>
        <pc:sldMkLst>
          <pc:docMk/>
          <pc:sldMk cId="3240900485" sldId="282"/>
        </pc:sldMkLst>
        <pc:spChg chg="mod ord">
          <ac:chgData name="Maya Safa" userId="S::msafa@simplonformations.onmicrosoft.com::8df2c6bd-0ff7-4ddd-92eb-5916c8d67287" providerId="AD" clId="Web-{FDEC2DD5-6378-4D35-87A1-44E443881627}" dt="2020-12-21T18:25:32.611" v="67"/>
          <ac:spMkLst>
            <pc:docMk/>
            <pc:sldMk cId="3240900485" sldId="282"/>
            <ac:spMk id="2" creationId="{69566BEA-56E2-48B7-B72A-ACC5A183CCF0}"/>
          </ac:spMkLst>
        </pc:spChg>
        <pc:spChg chg="mod">
          <ac:chgData name="Maya Safa" userId="S::msafa@simplonformations.onmicrosoft.com::8df2c6bd-0ff7-4ddd-92eb-5916c8d67287" providerId="AD" clId="Web-{FDEC2DD5-6378-4D35-87A1-44E443881627}" dt="2020-12-21T18:28:36.912" v="161" actId="20577"/>
          <ac:spMkLst>
            <pc:docMk/>
            <pc:sldMk cId="3240900485" sldId="282"/>
            <ac:spMk id="7" creationId="{A47B918F-473A-4613-BC27-D9F85039FEB4}"/>
          </ac:spMkLst>
        </pc:spChg>
        <pc:picChg chg="mod ord">
          <ac:chgData name="Maya Safa" userId="S::msafa@simplonformations.onmicrosoft.com::8df2c6bd-0ff7-4ddd-92eb-5916c8d67287" providerId="AD" clId="Web-{FDEC2DD5-6378-4D35-87A1-44E443881627}" dt="2020-12-21T18:25:32.611" v="67"/>
          <ac:picMkLst>
            <pc:docMk/>
            <pc:sldMk cId="3240900485" sldId="282"/>
            <ac:picMk id="3" creationId="{D7B5FFBF-D5E9-436E-A3F8-B6E96D48F29E}"/>
          </ac:picMkLst>
        </pc:picChg>
        <pc:picChg chg="mod">
          <ac:chgData name="Maya Safa" userId="S::msafa@simplonformations.onmicrosoft.com::8df2c6bd-0ff7-4ddd-92eb-5916c8d67287" providerId="AD" clId="Web-{FDEC2DD5-6378-4D35-87A1-44E443881627}" dt="2020-12-21T18:28:59.350" v="165" actId="14100"/>
          <ac:picMkLst>
            <pc:docMk/>
            <pc:sldMk cId="3240900485" sldId="282"/>
            <ac:picMk id="4" creationId="{80D4CAA9-8DAF-4847-8B7D-A71D7CA915ED}"/>
          </ac:picMkLst>
        </pc:picChg>
      </pc:sldChg>
      <pc:sldChg chg="modSp mod modClrScheme chgLayout">
        <pc:chgData name="Maya Safa" userId="S::msafa@simplonformations.onmicrosoft.com::8df2c6bd-0ff7-4ddd-92eb-5916c8d67287" providerId="AD" clId="Web-{FDEC2DD5-6378-4D35-87A1-44E443881627}" dt="2020-12-21T18:29:11.398" v="166" actId="20577"/>
        <pc:sldMkLst>
          <pc:docMk/>
          <pc:sldMk cId="2025144474" sldId="283"/>
        </pc:sldMkLst>
        <pc:spChg chg="mod ord">
          <ac:chgData name="Maya Safa" userId="S::msafa@simplonformations.onmicrosoft.com::8df2c6bd-0ff7-4ddd-92eb-5916c8d67287" providerId="AD" clId="Web-{FDEC2DD5-6378-4D35-87A1-44E443881627}" dt="2020-12-21T18:29:11.398" v="166" actId="20577"/>
          <ac:spMkLst>
            <pc:docMk/>
            <pc:sldMk cId="2025144474" sldId="283"/>
            <ac:spMk id="2" creationId="{F4976685-8463-4965-8778-73807F7CC4FD}"/>
          </ac:spMkLst>
        </pc:spChg>
        <pc:picChg chg="mod ord">
          <ac:chgData name="Maya Safa" userId="S::msafa@simplonformations.onmicrosoft.com::8df2c6bd-0ff7-4ddd-92eb-5916c8d67287" providerId="AD" clId="Web-{FDEC2DD5-6378-4D35-87A1-44E443881627}" dt="2020-12-21T18:25:32.611" v="67"/>
          <ac:picMkLst>
            <pc:docMk/>
            <pc:sldMk cId="2025144474" sldId="283"/>
            <ac:picMk id="10" creationId="{DF5845F2-85AF-476A-AD9E-ED5F78CB36AE}"/>
          </ac:picMkLst>
        </pc:picChg>
      </pc:sldChg>
      <pc:sldChg chg="modSp mod modClrScheme chgLayout">
        <pc:chgData name="Maya Safa" userId="S::msafa@simplonformations.onmicrosoft.com::8df2c6bd-0ff7-4ddd-92eb-5916c8d67287" providerId="AD" clId="Web-{FDEC2DD5-6378-4D35-87A1-44E443881627}" dt="2020-12-21T18:29:30.820" v="197" actId="20577"/>
        <pc:sldMkLst>
          <pc:docMk/>
          <pc:sldMk cId="2520436369" sldId="284"/>
        </pc:sldMkLst>
        <pc:spChg chg="mod ord">
          <ac:chgData name="Maya Safa" userId="S::msafa@simplonformations.onmicrosoft.com::8df2c6bd-0ff7-4ddd-92eb-5916c8d67287" providerId="AD" clId="Web-{FDEC2DD5-6378-4D35-87A1-44E443881627}" dt="2020-12-21T18:29:30.820" v="197" actId="20577"/>
          <ac:spMkLst>
            <pc:docMk/>
            <pc:sldMk cId="2520436369" sldId="284"/>
            <ac:spMk id="2" creationId="{F414BEA9-2EAD-434D-B735-CE164AA0909D}"/>
          </ac:spMkLst>
        </pc:spChg>
        <pc:picChg chg="mod ord">
          <ac:chgData name="Maya Safa" userId="S::msafa@simplonformations.onmicrosoft.com::8df2c6bd-0ff7-4ddd-92eb-5916c8d67287" providerId="AD" clId="Web-{FDEC2DD5-6378-4D35-87A1-44E443881627}" dt="2020-12-21T18:25:32.611" v="67"/>
          <ac:picMkLst>
            <pc:docMk/>
            <pc:sldMk cId="2520436369" sldId="284"/>
            <ac:picMk id="4" creationId="{B8D41763-E475-4815-8E91-7F0FF7D51E7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139501780" sldId="285"/>
        </pc:sldMkLst>
        <pc:spChg chg="mod ord">
          <ac:chgData name="Maya Safa" userId="S::msafa@simplonformations.onmicrosoft.com::8df2c6bd-0ff7-4ddd-92eb-5916c8d67287" providerId="AD" clId="Web-{FDEC2DD5-6378-4D35-87A1-44E443881627}" dt="2020-12-21T18:25:32.611" v="67"/>
          <ac:spMkLst>
            <pc:docMk/>
            <pc:sldMk cId="3139501780" sldId="285"/>
            <ac:spMk id="2" creationId="{72AF4BFA-2B61-4FD5-B82F-3279147DDC60}"/>
          </ac:spMkLst>
        </pc:spChg>
        <pc:picChg chg="mod ord">
          <ac:chgData name="Maya Safa" userId="S::msafa@simplonformations.onmicrosoft.com::8df2c6bd-0ff7-4ddd-92eb-5916c8d67287" providerId="AD" clId="Web-{FDEC2DD5-6378-4D35-87A1-44E443881627}" dt="2020-12-21T18:25:32.611" v="67"/>
          <ac:picMkLst>
            <pc:docMk/>
            <pc:sldMk cId="3139501780" sldId="285"/>
            <ac:picMk id="4" creationId="{A5FB1A80-C2DA-418A-8C7E-E8705ECA9158}"/>
          </ac:picMkLst>
        </pc:picChg>
      </pc:sldChg>
      <pc:sldChg chg="modSp mod modClrScheme chgLayout">
        <pc:chgData name="Maya Safa" userId="S::msafa@simplonformations.onmicrosoft.com::8df2c6bd-0ff7-4ddd-92eb-5916c8d67287" providerId="AD" clId="Web-{FDEC2DD5-6378-4D35-87A1-44E443881627}" dt="2020-12-21T18:25:32.611" v="67"/>
        <pc:sldMkLst>
          <pc:docMk/>
          <pc:sldMk cId="386872055" sldId="286"/>
        </pc:sldMkLst>
        <pc:spChg chg="mod ord">
          <ac:chgData name="Maya Safa" userId="S::msafa@simplonformations.onmicrosoft.com::8df2c6bd-0ff7-4ddd-92eb-5916c8d67287" providerId="AD" clId="Web-{FDEC2DD5-6378-4D35-87A1-44E443881627}" dt="2020-12-21T18:25:32.611" v="67"/>
          <ac:spMkLst>
            <pc:docMk/>
            <pc:sldMk cId="386872055" sldId="286"/>
            <ac:spMk id="2" creationId="{D475A9AE-A0D1-4666-8314-F1D33461959F}"/>
          </ac:spMkLst>
        </pc:spChg>
        <pc:picChg chg="mod ord">
          <ac:chgData name="Maya Safa" userId="S::msafa@simplonformations.onmicrosoft.com::8df2c6bd-0ff7-4ddd-92eb-5916c8d67287" providerId="AD" clId="Web-{FDEC2DD5-6378-4D35-87A1-44E443881627}" dt="2020-12-21T18:25:32.611" v="67"/>
          <ac:picMkLst>
            <pc:docMk/>
            <pc:sldMk cId="386872055" sldId="286"/>
            <ac:picMk id="4" creationId="{A875011B-BAFD-4D2A-99F2-889DD9B0DEBF}"/>
          </ac:picMkLst>
        </pc:picChg>
      </pc:sldChg>
      <pc:sldChg chg="addSp delSp modSp mod modClrScheme delDesignElem chgLayout">
        <pc:chgData name="Maya Safa" userId="S::msafa@simplonformations.onmicrosoft.com::8df2c6bd-0ff7-4ddd-92eb-5916c8d67287" providerId="AD" clId="Web-{FDEC2DD5-6378-4D35-87A1-44E443881627}" dt="2020-12-21T18:31:27.229" v="250" actId="20577"/>
        <pc:sldMkLst>
          <pc:docMk/>
          <pc:sldMk cId="1849767837" sldId="287"/>
        </pc:sldMkLst>
        <pc:spChg chg="mod ord">
          <ac:chgData name="Maya Safa" userId="S::msafa@simplonformations.onmicrosoft.com::8df2c6bd-0ff7-4ddd-92eb-5916c8d67287" providerId="AD" clId="Web-{FDEC2DD5-6378-4D35-87A1-44E443881627}" dt="2020-12-21T18:30:17.149" v="236" actId="20577"/>
          <ac:spMkLst>
            <pc:docMk/>
            <pc:sldMk cId="1849767837" sldId="287"/>
            <ac:spMk id="2" creationId="{501EE931-CBC5-4E2A-86EB-C15DF2B959B1}"/>
          </ac:spMkLst>
        </pc:spChg>
        <pc:spChg chg="add del">
          <ac:chgData name="Maya Safa" userId="S::msafa@simplonformations.onmicrosoft.com::8df2c6bd-0ff7-4ddd-92eb-5916c8d67287" providerId="AD" clId="Web-{FDEC2DD5-6378-4D35-87A1-44E443881627}" dt="2020-12-21T18:25:32.611" v="67"/>
          <ac:spMkLst>
            <pc:docMk/>
            <pc:sldMk cId="1849767837" sldId="287"/>
            <ac:spMk id="72" creationId="{A34066D6-1B59-4642-A86D-39464CEE971B}"/>
          </ac:spMkLst>
        </pc:spChg>
        <pc:spChg chg="add del">
          <ac:chgData name="Maya Safa" userId="S::msafa@simplonformations.onmicrosoft.com::8df2c6bd-0ff7-4ddd-92eb-5916c8d67287" providerId="AD" clId="Web-{FDEC2DD5-6378-4D35-87A1-44E443881627}" dt="2020-12-21T18:25:32.611" v="67"/>
          <ac:spMkLst>
            <pc:docMk/>
            <pc:sldMk cId="1849767837" sldId="287"/>
            <ac:spMk id="74" creationId="{18E928D9-3091-4385-B979-265D55AD02CE}"/>
          </ac:spMkLst>
        </pc:spChg>
        <pc:spChg chg="add del">
          <ac:chgData name="Maya Safa" userId="S::msafa@simplonformations.onmicrosoft.com::8df2c6bd-0ff7-4ddd-92eb-5916c8d67287" providerId="AD" clId="Web-{FDEC2DD5-6378-4D35-87A1-44E443881627}" dt="2020-12-21T18:25:32.611" v="67"/>
          <ac:spMkLst>
            <pc:docMk/>
            <pc:sldMk cId="1849767837" sldId="287"/>
            <ac:spMk id="76" creationId="{7D602432-D774-4CF5-94E8-7D52D01059D2}"/>
          </ac:spMkLst>
        </pc:spChg>
        <pc:spChg chg="add del">
          <ac:chgData name="Maya Safa" userId="S::msafa@simplonformations.onmicrosoft.com::8df2c6bd-0ff7-4ddd-92eb-5916c8d67287" providerId="AD" clId="Web-{FDEC2DD5-6378-4D35-87A1-44E443881627}" dt="2020-12-21T18:25:32.611" v="67"/>
          <ac:spMkLst>
            <pc:docMk/>
            <pc:sldMk cId="1849767837" sldId="287"/>
            <ac:spMk id="78" creationId="{CBF9EBB4-5078-47B2-AAA0-DF4A88D8182A}"/>
          </ac:spMkLst>
        </pc:spChg>
        <pc:graphicFrameChg chg="mod ord modGraphic">
          <ac:chgData name="Maya Safa" userId="S::msafa@simplonformations.onmicrosoft.com::8df2c6bd-0ff7-4ddd-92eb-5916c8d67287" providerId="AD" clId="Web-{FDEC2DD5-6378-4D35-87A1-44E443881627}" dt="2020-12-21T18:31:27.229" v="250" actId="20577"/>
          <ac:graphicFrameMkLst>
            <pc:docMk/>
            <pc:sldMk cId="1849767837" sldId="287"/>
            <ac:graphicFrameMk id="66" creationId="{D7812E7C-84E8-41D2-B814-0BF84583C101}"/>
          </ac:graphicFrameMkLst>
        </pc:graphicFrameChg>
      </pc:sldChg>
      <pc:sldChg chg="addSp delSp modSp mod modClrScheme delDesignElem chgLayout">
        <pc:chgData name="Maya Safa" userId="S::msafa@simplonformations.onmicrosoft.com::8df2c6bd-0ff7-4ddd-92eb-5916c8d67287" providerId="AD" clId="Web-{FDEC2DD5-6378-4D35-87A1-44E443881627}" dt="2020-12-21T18:35:29.329" v="346"/>
        <pc:sldMkLst>
          <pc:docMk/>
          <pc:sldMk cId="658527173" sldId="288"/>
        </pc:sldMkLst>
        <pc:spChg chg="mod ord">
          <ac:chgData name="Maya Safa" userId="S::msafa@simplonformations.onmicrosoft.com::8df2c6bd-0ff7-4ddd-92eb-5916c8d67287" providerId="AD" clId="Web-{FDEC2DD5-6378-4D35-87A1-44E443881627}" dt="2020-12-21T18:35:29.329" v="346"/>
          <ac:spMkLst>
            <pc:docMk/>
            <pc:sldMk cId="658527173" sldId="288"/>
            <ac:spMk id="2" creationId="{7FF3C4A8-4A49-417A-8E86-6072A780F8FB}"/>
          </ac:spMkLst>
        </pc:spChg>
        <pc:spChg chg="add del mod ord">
          <ac:chgData name="Maya Safa" userId="S::msafa@simplonformations.onmicrosoft.com::8df2c6bd-0ff7-4ddd-92eb-5916c8d67287" providerId="AD" clId="Web-{FDEC2DD5-6378-4D35-87A1-44E443881627}" dt="2020-12-21T18:35:29.329" v="346"/>
          <ac:spMkLst>
            <pc:docMk/>
            <pc:sldMk cId="658527173" sldId="288"/>
            <ac:spMk id="3" creationId="{11D1EB60-F230-4C3F-8FFA-8B6EA2CA8FCC}"/>
          </ac:spMkLst>
        </pc:spChg>
        <pc:spChg chg="add del">
          <ac:chgData name="Maya Safa" userId="S::msafa@simplonformations.onmicrosoft.com::8df2c6bd-0ff7-4ddd-92eb-5916c8d67287" providerId="AD" clId="Web-{FDEC2DD5-6378-4D35-87A1-44E443881627}" dt="2020-12-21T18:34:52.062" v="337"/>
          <ac:spMkLst>
            <pc:docMk/>
            <pc:sldMk cId="658527173" sldId="288"/>
            <ac:spMk id="37" creationId="{8B9AA7C6-5E5A-498E-A6DF-A943376E09BC}"/>
          </ac:spMkLst>
        </pc:spChg>
        <pc:spChg chg="add del">
          <ac:chgData name="Maya Safa" userId="S::msafa@simplonformations.onmicrosoft.com::8df2c6bd-0ff7-4ddd-92eb-5916c8d67287" providerId="AD" clId="Web-{FDEC2DD5-6378-4D35-87A1-44E443881627}" dt="2020-12-21T18:34:52.062" v="337"/>
          <ac:spMkLst>
            <pc:docMk/>
            <pc:sldMk cId="658527173" sldId="288"/>
            <ac:spMk id="41" creationId="{81E140AE-0ABF-47C8-BF32-7D2F0CF2BA44}"/>
          </ac:spMkLst>
        </pc:spChg>
        <pc:spChg chg="add del">
          <ac:chgData name="Maya Safa" userId="S::msafa@simplonformations.onmicrosoft.com::8df2c6bd-0ff7-4ddd-92eb-5916c8d67287" providerId="AD" clId="Web-{FDEC2DD5-6378-4D35-87A1-44E443881627}" dt="2020-12-21T18:34:52.062" v="337"/>
          <ac:spMkLst>
            <pc:docMk/>
            <pc:sldMk cId="658527173" sldId="288"/>
            <ac:spMk id="42" creationId="{CBC4F608-B4B8-48C3-9572-C0F061B1CD99}"/>
          </ac:spMkLst>
        </pc:spChg>
        <pc:spChg chg="add del">
          <ac:chgData name="Maya Safa" userId="S::msafa@simplonformations.onmicrosoft.com::8df2c6bd-0ff7-4ddd-92eb-5916c8d67287" providerId="AD" clId="Web-{FDEC2DD5-6378-4D35-87A1-44E443881627}" dt="2020-12-21T18:34:26.296" v="334"/>
          <ac:spMkLst>
            <pc:docMk/>
            <pc:sldMk cId="658527173" sldId="288"/>
            <ac:spMk id="44" creationId="{DBF61EA3-B236-439E-9C0B-340980D56BEE}"/>
          </ac:spMkLst>
        </pc:spChg>
        <pc:spChg chg="add del">
          <ac:chgData name="Maya Safa" userId="S::msafa@simplonformations.onmicrosoft.com::8df2c6bd-0ff7-4ddd-92eb-5916c8d67287" providerId="AD" clId="Web-{FDEC2DD5-6378-4D35-87A1-44E443881627}" dt="2020-12-21T18:34:52.015" v="336"/>
          <ac:spMkLst>
            <pc:docMk/>
            <pc:sldMk cId="658527173" sldId="288"/>
            <ac:spMk id="46" creationId="{081EA652-8C6A-4E69-BEB9-170809474553}"/>
          </ac:spMkLst>
        </pc:spChg>
        <pc:spChg chg="add del">
          <ac:chgData name="Maya Safa" userId="S::msafa@simplonformations.onmicrosoft.com::8df2c6bd-0ff7-4ddd-92eb-5916c8d67287" providerId="AD" clId="Web-{FDEC2DD5-6378-4D35-87A1-44E443881627}" dt="2020-12-21T18:34:07.546" v="332"/>
          <ac:spMkLst>
            <pc:docMk/>
            <pc:sldMk cId="658527173" sldId="288"/>
            <ac:spMk id="47" creationId="{827B839B-9ADE-406B-8590-F1CAEDED45A1}"/>
          </ac:spMkLst>
        </pc:spChg>
        <pc:spChg chg="add del">
          <ac:chgData name="Maya Safa" userId="S::msafa@simplonformations.onmicrosoft.com::8df2c6bd-0ff7-4ddd-92eb-5916c8d67287" providerId="AD" clId="Web-{FDEC2DD5-6378-4D35-87A1-44E443881627}" dt="2020-12-21T18:34:26.296" v="334"/>
          <ac:spMkLst>
            <pc:docMk/>
            <pc:sldMk cId="658527173" sldId="288"/>
            <ac:spMk id="48" creationId="{E659831F-0D9A-4C63-9EBB-8435B85A440F}"/>
          </ac:spMkLst>
        </pc:spChg>
        <pc:spChg chg="add del">
          <ac:chgData name="Maya Safa" userId="S::msafa@simplonformations.onmicrosoft.com::8df2c6bd-0ff7-4ddd-92eb-5916c8d67287" providerId="AD" clId="Web-{FDEC2DD5-6378-4D35-87A1-44E443881627}" dt="2020-12-21T18:34:07.546" v="332"/>
          <ac:spMkLst>
            <pc:docMk/>
            <pc:sldMk cId="658527173" sldId="288"/>
            <ac:spMk id="49" creationId="{CFE45BF0-46DB-408C-B5F7-7B11716805D4}"/>
          </ac:spMkLst>
        </pc:spChg>
        <pc:spChg chg="add del">
          <ac:chgData name="Maya Safa" userId="S::msafa@simplonformations.onmicrosoft.com::8df2c6bd-0ff7-4ddd-92eb-5916c8d67287" providerId="AD" clId="Web-{FDEC2DD5-6378-4D35-87A1-44E443881627}" dt="2020-12-21T18:34:52.015" v="336"/>
          <ac:spMkLst>
            <pc:docMk/>
            <pc:sldMk cId="658527173" sldId="288"/>
            <ac:spMk id="50" creationId="{5298780A-33B9-4EA2-8F67-DE68AD62841B}"/>
          </ac:spMkLst>
        </pc:spChg>
        <pc:spChg chg="add del">
          <ac:chgData name="Maya Safa" userId="S::msafa@simplonformations.onmicrosoft.com::8df2c6bd-0ff7-4ddd-92eb-5916c8d67287" providerId="AD" clId="Web-{FDEC2DD5-6378-4D35-87A1-44E443881627}" dt="2020-12-21T18:34:07.546" v="332"/>
          <ac:spMkLst>
            <pc:docMk/>
            <pc:sldMk cId="658527173" sldId="288"/>
            <ac:spMk id="51" creationId="{2AEBC8F2-97B1-41B4-93F1-2D289E197FBA}"/>
          </ac:spMkLst>
        </pc:spChg>
        <pc:spChg chg="add del">
          <ac:chgData name="Maya Safa" userId="S::msafa@simplonformations.onmicrosoft.com::8df2c6bd-0ff7-4ddd-92eb-5916c8d67287" providerId="AD" clId="Web-{FDEC2DD5-6378-4D35-87A1-44E443881627}" dt="2020-12-21T18:34:52.015" v="336"/>
          <ac:spMkLst>
            <pc:docMk/>
            <pc:sldMk cId="658527173" sldId="288"/>
            <ac:spMk id="52" creationId="{7F488E8B-4E1E-4402-8935-D4E6C02615C7}"/>
          </ac:spMkLst>
        </pc:spChg>
        <pc:spChg chg="add del">
          <ac:chgData name="Maya Safa" userId="S::msafa@simplonformations.onmicrosoft.com::8df2c6bd-0ff7-4ddd-92eb-5916c8d67287" providerId="AD" clId="Web-{FDEC2DD5-6378-4D35-87A1-44E443881627}" dt="2020-12-21T18:34:07.546" v="332"/>
          <ac:spMkLst>
            <pc:docMk/>
            <pc:sldMk cId="658527173" sldId="288"/>
            <ac:spMk id="53" creationId="{472E3A19-F5D5-48FC-BB9C-48C2F68F598B}"/>
          </ac:spMkLst>
        </pc:spChg>
        <pc:spChg chg="add del">
          <ac:chgData name="Maya Safa" userId="S::msafa@simplonformations.onmicrosoft.com::8df2c6bd-0ff7-4ddd-92eb-5916c8d67287" providerId="AD" clId="Web-{FDEC2DD5-6378-4D35-87A1-44E443881627}" dt="2020-12-21T18:34:07.546" v="332"/>
          <ac:spMkLst>
            <pc:docMk/>
            <pc:sldMk cId="658527173" sldId="288"/>
            <ac:spMk id="55" creationId="{7A62E32F-BB65-43A8-8EB5-92346890E549}"/>
          </ac:spMkLst>
        </pc:spChg>
        <pc:spChg chg="add del">
          <ac:chgData name="Maya Safa" userId="S::msafa@simplonformations.onmicrosoft.com::8df2c6bd-0ff7-4ddd-92eb-5916c8d67287" providerId="AD" clId="Web-{FDEC2DD5-6378-4D35-87A1-44E443881627}" dt="2020-12-21T18:35:29.329" v="346"/>
          <ac:spMkLst>
            <pc:docMk/>
            <pc:sldMk cId="658527173" sldId="288"/>
            <ac:spMk id="56" creationId="{8B9AA7C6-5E5A-498E-A6DF-A943376E09BC}"/>
          </ac:spMkLst>
        </pc:spChg>
        <pc:spChg chg="add del">
          <ac:chgData name="Maya Safa" userId="S::msafa@simplonformations.onmicrosoft.com::8df2c6bd-0ff7-4ddd-92eb-5916c8d67287" providerId="AD" clId="Web-{FDEC2DD5-6378-4D35-87A1-44E443881627}" dt="2020-12-21T18:34:07.546" v="332"/>
          <ac:spMkLst>
            <pc:docMk/>
            <pc:sldMk cId="658527173" sldId="288"/>
            <ac:spMk id="57" creationId="{14E91B64-9FCC-451E-AFB4-A827D6329367}"/>
          </ac:spMkLst>
        </pc:spChg>
        <pc:spChg chg="add del">
          <ac:chgData name="Maya Safa" userId="S::msafa@simplonformations.onmicrosoft.com::8df2c6bd-0ff7-4ddd-92eb-5916c8d67287" providerId="AD" clId="Web-{FDEC2DD5-6378-4D35-87A1-44E443881627}" dt="2020-12-21T18:35:29.329" v="346"/>
          <ac:spMkLst>
            <pc:docMk/>
            <pc:sldMk cId="658527173" sldId="288"/>
            <ac:spMk id="61" creationId="{81E140AE-0ABF-47C8-BF32-7D2F0CF2BA44}"/>
          </ac:spMkLst>
        </pc:spChg>
        <pc:spChg chg="add del">
          <ac:chgData name="Maya Safa" userId="S::msafa@simplonformations.onmicrosoft.com::8df2c6bd-0ff7-4ddd-92eb-5916c8d67287" providerId="AD" clId="Web-{FDEC2DD5-6378-4D35-87A1-44E443881627}" dt="2020-12-21T18:35:29.329" v="346"/>
          <ac:spMkLst>
            <pc:docMk/>
            <pc:sldMk cId="658527173" sldId="288"/>
            <ac:spMk id="62" creationId="{CBC4F608-B4B8-48C3-9572-C0F061B1CD99}"/>
          </ac:spMkLst>
        </pc:spChg>
        <pc:spChg chg="add del">
          <ac:chgData name="Maya Safa" userId="S::msafa@simplonformations.onmicrosoft.com::8df2c6bd-0ff7-4ddd-92eb-5916c8d67287" providerId="AD" clId="Web-{FDEC2DD5-6378-4D35-87A1-44E443881627}" dt="2020-12-21T18:35:29.329" v="346"/>
          <ac:spMkLst>
            <pc:docMk/>
            <pc:sldMk cId="658527173" sldId="288"/>
            <ac:spMk id="68" creationId="{081EA652-8C6A-4E69-BEB9-170809474553}"/>
          </ac:spMkLst>
        </pc:spChg>
        <pc:spChg chg="add del">
          <ac:chgData name="Maya Safa" userId="S::msafa@simplonformations.onmicrosoft.com::8df2c6bd-0ff7-4ddd-92eb-5916c8d67287" providerId="AD" clId="Web-{FDEC2DD5-6378-4D35-87A1-44E443881627}" dt="2020-12-21T18:35:29.329" v="346"/>
          <ac:spMkLst>
            <pc:docMk/>
            <pc:sldMk cId="658527173" sldId="288"/>
            <ac:spMk id="70" creationId="{79FCBE05-E963-41B2-97FD-8631A61EB2A9}"/>
          </ac:spMkLst>
        </pc:spChg>
        <pc:spChg chg="add del">
          <ac:chgData name="Maya Safa" userId="S::msafa@simplonformations.onmicrosoft.com::8df2c6bd-0ff7-4ddd-92eb-5916c8d67287" providerId="AD" clId="Web-{FDEC2DD5-6378-4D35-87A1-44E443881627}" dt="2020-12-21T18:35:29.329" v="346"/>
          <ac:spMkLst>
            <pc:docMk/>
            <pc:sldMk cId="658527173" sldId="288"/>
            <ac:spMk id="72" creationId="{5298780A-33B9-4EA2-8F67-DE68AD62841B}"/>
          </ac:spMkLst>
        </pc:spChg>
        <pc:spChg chg="add del">
          <ac:chgData name="Maya Safa" userId="S::msafa@simplonformations.onmicrosoft.com::8df2c6bd-0ff7-4ddd-92eb-5916c8d67287" providerId="AD" clId="Web-{FDEC2DD5-6378-4D35-87A1-44E443881627}" dt="2020-12-21T18:35:29.329" v="346"/>
          <ac:spMkLst>
            <pc:docMk/>
            <pc:sldMk cId="658527173" sldId="288"/>
            <ac:spMk id="74" creationId="{4D233ACE-F3A1-4543-B9F4-425DDA579332}"/>
          </ac:spMkLst>
        </pc:spChg>
        <pc:grpChg chg="add del">
          <ac:chgData name="Maya Safa" userId="S::msafa@simplonformations.onmicrosoft.com::8df2c6bd-0ff7-4ddd-92eb-5916c8d67287" providerId="AD" clId="Web-{FDEC2DD5-6378-4D35-87A1-44E443881627}" dt="2020-12-21T18:34:52.062" v="337"/>
          <ac:grpSpMkLst>
            <pc:docMk/>
            <pc:sldMk cId="658527173" sldId="288"/>
            <ac:grpSpMk id="38" creationId="{83EAB11A-76F7-48F4-9B4F-5BFDF4BF9670}"/>
          </ac:grpSpMkLst>
        </pc:grpChg>
        <pc:grpChg chg="add del">
          <ac:chgData name="Maya Safa" userId="S::msafa@simplonformations.onmicrosoft.com::8df2c6bd-0ff7-4ddd-92eb-5916c8d67287" providerId="AD" clId="Web-{FDEC2DD5-6378-4D35-87A1-44E443881627}" dt="2020-12-21T18:34:26.296" v="334"/>
          <ac:grpSpMkLst>
            <pc:docMk/>
            <pc:sldMk cId="658527173" sldId="288"/>
            <ac:grpSpMk id="45" creationId="{28FAF094-D087-493F-8DF9-A486C2D6BBAA}"/>
          </ac:grpSpMkLst>
        </pc:grpChg>
        <pc:grpChg chg="add del">
          <ac:chgData name="Maya Safa" userId="S::msafa@simplonformations.onmicrosoft.com::8df2c6bd-0ff7-4ddd-92eb-5916c8d67287" providerId="AD" clId="Web-{FDEC2DD5-6378-4D35-87A1-44E443881627}" dt="2020-12-21T18:35:29.329" v="346"/>
          <ac:grpSpMkLst>
            <pc:docMk/>
            <pc:sldMk cId="658527173" sldId="288"/>
            <ac:grpSpMk id="58" creationId="{83EAB11A-76F7-48F4-9B4F-5BFDF4BF9670}"/>
          </ac:grpSpMkLst>
        </pc:grpChg>
        <pc:graphicFrameChg chg="add del">
          <ac:chgData name="Maya Safa" userId="S::msafa@simplonformations.onmicrosoft.com::8df2c6bd-0ff7-4ddd-92eb-5916c8d67287" providerId="AD" clId="Web-{FDEC2DD5-6378-4D35-87A1-44E443881627}" dt="2020-12-21T18:35:29.329" v="346"/>
          <ac:graphicFrameMkLst>
            <pc:docMk/>
            <pc:sldMk cId="658527173" sldId="288"/>
            <ac:graphicFrameMk id="64" creationId="{AAB34FCA-C3A9-4348-9FA9-C7E4608081A9}"/>
          </ac:graphicFrameMkLst>
        </pc:graphicFrameChg>
        <pc:cxnChg chg="add del">
          <ac:chgData name="Maya Safa" userId="S::msafa@simplonformations.onmicrosoft.com::8df2c6bd-0ff7-4ddd-92eb-5916c8d67287" providerId="AD" clId="Web-{FDEC2DD5-6378-4D35-87A1-44E443881627}" dt="2020-12-21T18:34:52.015" v="336"/>
          <ac:cxnSpMkLst>
            <pc:docMk/>
            <pc:sldMk cId="658527173" sldId="288"/>
            <ac:cxnSpMk id="54" creationId="{23AAC9B5-8015-485C-ACF9-A750390E9A56}"/>
          </ac:cxnSpMkLst>
        </pc:cxnChg>
      </pc:sldChg>
      <pc:sldChg chg="addSp delSp modSp mod modClrScheme delDesignElem chgLayout">
        <pc:chgData name="Maya Safa" userId="S::msafa@simplonformations.onmicrosoft.com::8df2c6bd-0ff7-4ddd-92eb-5916c8d67287" providerId="AD" clId="Web-{FDEC2DD5-6378-4D35-87A1-44E443881627}" dt="2020-12-21T18:36:43.346" v="381" actId="20577"/>
        <pc:sldMkLst>
          <pc:docMk/>
          <pc:sldMk cId="3083722609" sldId="289"/>
        </pc:sldMkLst>
        <pc:spChg chg="mod ord">
          <ac:chgData name="Maya Safa" userId="S::msafa@simplonformations.onmicrosoft.com::8df2c6bd-0ff7-4ddd-92eb-5916c8d67287" providerId="AD" clId="Web-{FDEC2DD5-6378-4D35-87A1-44E443881627}" dt="2020-12-21T18:25:32.611" v="67"/>
          <ac:spMkLst>
            <pc:docMk/>
            <pc:sldMk cId="3083722609" sldId="289"/>
            <ac:spMk id="2" creationId="{B6E0CA0B-33CA-4B85-9BA4-AAD14949030E}"/>
          </ac:spMkLst>
        </pc:spChg>
        <pc:spChg chg="add del">
          <ac:chgData name="Maya Safa" userId="S::msafa@simplonformations.onmicrosoft.com::8df2c6bd-0ff7-4ddd-92eb-5916c8d67287" providerId="AD" clId="Web-{FDEC2DD5-6378-4D35-87A1-44E443881627}" dt="2020-12-21T18:25:32.611" v="67"/>
          <ac:spMkLst>
            <pc:docMk/>
            <pc:sldMk cId="3083722609" sldId="289"/>
            <ac:spMk id="53" creationId="{37E32B78-23DD-4E77-8B9C-7779E3BF20C2}"/>
          </ac:spMkLst>
        </pc:spChg>
        <pc:graphicFrameChg chg="mod ord modGraphic">
          <ac:chgData name="Maya Safa" userId="S::msafa@simplonformations.onmicrosoft.com::8df2c6bd-0ff7-4ddd-92eb-5916c8d67287" providerId="AD" clId="Web-{FDEC2DD5-6378-4D35-87A1-44E443881627}" dt="2020-12-21T18:36:43.346" v="381" actId="20577"/>
          <ac:graphicFrameMkLst>
            <pc:docMk/>
            <pc:sldMk cId="3083722609" sldId="289"/>
            <ac:graphicFrameMk id="54" creationId="{E1673D4E-7386-4E76-ACE4-186A69A2F8BA}"/>
          </ac:graphicFrameMkLst>
        </pc:graphicFrameChg>
      </pc:sldChg>
      <pc:sldChg chg="modSp mod modClrScheme chgLayout">
        <pc:chgData name="Maya Safa" userId="S::msafa@simplonformations.onmicrosoft.com::8df2c6bd-0ff7-4ddd-92eb-5916c8d67287" providerId="AD" clId="Web-{FDEC2DD5-6378-4D35-87A1-44E443881627}" dt="2020-12-21T18:25:32.611" v="67"/>
        <pc:sldMkLst>
          <pc:docMk/>
          <pc:sldMk cId="3574304558" sldId="290"/>
        </pc:sldMkLst>
        <pc:spChg chg="mod ord">
          <ac:chgData name="Maya Safa" userId="S::msafa@simplonformations.onmicrosoft.com::8df2c6bd-0ff7-4ddd-92eb-5916c8d67287" providerId="AD" clId="Web-{FDEC2DD5-6378-4D35-87A1-44E443881627}" dt="2020-12-21T18:25:32.611" v="67"/>
          <ac:spMkLst>
            <pc:docMk/>
            <pc:sldMk cId="3574304558" sldId="290"/>
            <ac:spMk id="2" creationId="{5920438A-3853-41FB-8653-8B859DE225F0}"/>
          </ac:spMkLst>
        </pc:spChg>
      </pc:sldChg>
      <pc:sldChg chg="modSp mod modClrScheme chgLayout">
        <pc:chgData name="Maya Safa" userId="S::msafa@simplonformations.onmicrosoft.com::8df2c6bd-0ff7-4ddd-92eb-5916c8d67287" providerId="AD" clId="Web-{FDEC2DD5-6378-4D35-87A1-44E443881627}" dt="2020-12-21T18:25:32.611" v="67"/>
        <pc:sldMkLst>
          <pc:docMk/>
          <pc:sldMk cId="776241728" sldId="291"/>
        </pc:sldMkLst>
        <pc:spChg chg="mod ord">
          <ac:chgData name="Maya Safa" userId="S::msafa@simplonformations.onmicrosoft.com::8df2c6bd-0ff7-4ddd-92eb-5916c8d67287" providerId="AD" clId="Web-{FDEC2DD5-6378-4D35-87A1-44E443881627}" dt="2020-12-21T18:25:32.611" v="67"/>
          <ac:spMkLst>
            <pc:docMk/>
            <pc:sldMk cId="776241728" sldId="291"/>
            <ac:spMk id="2" creationId="{C27E2EC6-ED1E-412C-9584-508330224409}"/>
          </ac:spMkLst>
        </pc:spChg>
        <pc:spChg chg="mod ord">
          <ac:chgData name="Maya Safa" userId="S::msafa@simplonformations.onmicrosoft.com::8df2c6bd-0ff7-4ddd-92eb-5916c8d67287" providerId="AD" clId="Web-{FDEC2DD5-6378-4D35-87A1-44E443881627}" dt="2020-12-21T18:25:32.611" v="67"/>
          <ac:spMkLst>
            <pc:docMk/>
            <pc:sldMk cId="776241728" sldId="291"/>
            <ac:spMk id="3" creationId="{EE029268-D90B-4130-8E99-C2AFF8D89115}"/>
          </ac:spMkLst>
        </pc:spChg>
      </pc:sldChg>
      <pc:sldMasterChg chg="add del addSldLayout delSldLayout">
        <pc:chgData name="Maya Safa" userId="S::msafa@simplonformations.onmicrosoft.com::8df2c6bd-0ff7-4ddd-92eb-5916c8d67287" providerId="AD" clId="Web-{FDEC2DD5-6378-4D35-87A1-44E443881627}" dt="2020-12-21T18:25:32.611" v="67"/>
        <pc:sldMasterMkLst>
          <pc:docMk/>
          <pc:sldMasterMk cId="2460954070" sldId="2147483660"/>
        </pc:sldMasterMkLst>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385387890" sldId="2147483661"/>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949138452" sldId="2147483662"/>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591524520" sldId="2147483663"/>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1203092039" sldId="2147483664"/>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733172339" sldId="2147483665"/>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210312558" sldId="2147483666"/>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146388984" sldId="2147483667"/>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171841454" sldId="2147483668"/>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1718958274" sldId="2147483669"/>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2202905451" sldId="2147483670"/>
          </pc:sldLayoutMkLst>
        </pc:sldLayoutChg>
        <pc:sldLayoutChg chg="add del">
          <pc:chgData name="Maya Safa" userId="S::msafa@simplonformations.onmicrosoft.com::8df2c6bd-0ff7-4ddd-92eb-5916c8d67287" providerId="AD" clId="Web-{FDEC2DD5-6378-4D35-87A1-44E443881627}" dt="2020-12-21T18:25:32.611" v="67"/>
          <pc:sldLayoutMkLst>
            <pc:docMk/>
            <pc:sldMasterMk cId="2460954070" sldId="2147483660"/>
            <pc:sldLayoutMk cId="3479445657" sldId="2147483671"/>
          </pc:sldLayoutMkLst>
        </pc:sldLayoutChg>
      </pc:sldMasterChg>
      <pc:sldMasterChg chg="add del addSldLayout delSldLayout modSldLayout">
        <pc:chgData name="Maya Safa" userId="S::msafa@simplonformations.onmicrosoft.com::8df2c6bd-0ff7-4ddd-92eb-5916c8d67287" providerId="AD" clId="Web-{FDEC2DD5-6378-4D35-87A1-44E443881627}" dt="2020-12-21T18:25:32.611" v="67"/>
        <pc:sldMasterMkLst>
          <pc:docMk/>
          <pc:sldMasterMk cId="1983243762" sldId="2147483672"/>
        </pc:sldMasterMkLst>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2613373503" sldId="2147483673"/>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362542145" sldId="2147483674"/>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503462130" sldId="2147483675"/>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3861376273" sldId="2147483676"/>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221220421" sldId="2147483677"/>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974313508" sldId="2147483678"/>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896985841" sldId="2147483679"/>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3924741588" sldId="2147483680"/>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153803260" sldId="2147483681"/>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4064003756" sldId="2147483682"/>
          </pc:sldLayoutMkLst>
        </pc:sldLayoutChg>
        <pc:sldLayoutChg chg="add del mod replId">
          <pc:chgData name="Maya Safa" userId="S::msafa@simplonformations.onmicrosoft.com::8df2c6bd-0ff7-4ddd-92eb-5916c8d67287" providerId="AD" clId="Web-{FDEC2DD5-6378-4D35-87A1-44E443881627}" dt="2020-12-21T18:25:32.611" v="67"/>
          <pc:sldLayoutMkLst>
            <pc:docMk/>
            <pc:sldMasterMk cId="1983243762" sldId="2147483672"/>
            <pc:sldLayoutMk cId="889921047" sldId="2147483683"/>
          </pc:sldLayoutMkLst>
        </pc:sldLayoutChg>
      </pc:sldMasterChg>
    </pc:docChg>
  </pc:docChgLst>
  <pc:docChgLst>
    <pc:chgData name="Quentin Vautier" userId="S::qvautier@simplonformations.onmicrosoft.com::956ff3dd-18fe-40df-87a8-8a19a7ce9b4f" providerId="AD" clId="Web-{EE51188F-47E1-4F22-B744-0DB9C2347D93}"/>
    <pc:docChg chg="modSld">
      <pc:chgData name="Quentin Vautier" userId="S::qvautier@simplonformations.onmicrosoft.com::956ff3dd-18fe-40df-87a8-8a19a7ce9b4f" providerId="AD" clId="Web-{EE51188F-47E1-4F22-B744-0DB9C2347D93}" dt="2020-12-22T08:15:42.083" v="34" actId="20577"/>
      <pc:docMkLst>
        <pc:docMk/>
      </pc:docMkLst>
      <pc:sldChg chg="modSp">
        <pc:chgData name="Quentin Vautier" userId="S::qvautier@simplonformations.onmicrosoft.com::956ff3dd-18fe-40df-87a8-8a19a7ce9b4f" providerId="AD" clId="Web-{EE51188F-47E1-4F22-B744-0DB9C2347D93}" dt="2020-12-22T08:15:42.083" v="33" actId="20577"/>
        <pc:sldMkLst>
          <pc:docMk/>
          <pc:sldMk cId="776241728" sldId="291"/>
        </pc:sldMkLst>
        <pc:spChg chg="mod">
          <ac:chgData name="Quentin Vautier" userId="S::qvautier@simplonformations.onmicrosoft.com::956ff3dd-18fe-40df-87a8-8a19a7ce9b4f" providerId="AD" clId="Web-{EE51188F-47E1-4F22-B744-0DB9C2347D93}" dt="2020-12-22T08:15:42.083" v="33" actId="20577"/>
          <ac:spMkLst>
            <pc:docMk/>
            <pc:sldMk cId="776241728" sldId="291"/>
            <ac:spMk id="3" creationId="{EE029268-D90B-4130-8E99-C2AFF8D89115}"/>
          </ac:spMkLst>
        </pc:spChg>
      </pc:sldChg>
      <pc:sldChg chg="modSp">
        <pc:chgData name="Quentin Vautier" userId="S::qvautier@simplonformations.onmicrosoft.com::956ff3dd-18fe-40df-87a8-8a19a7ce9b4f" providerId="AD" clId="Web-{EE51188F-47E1-4F22-B744-0DB9C2347D93}" dt="2020-12-22T08:15:04.160" v="6" actId="20577"/>
        <pc:sldMkLst>
          <pc:docMk/>
          <pc:sldMk cId="2800833281" sldId="292"/>
        </pc:sldMkLst>
        <pc:spChg chg="mod">
          <ac:chgData name="Quentin Vautier" userId="S::qvautier@simplonformations.onmicrosoft.com::956ff3dd-18fe-40df-87a8-8a19a7ce9b4f" providerId="AD" clId="Web-{EE51188F-47E1-4F22-B744-0DB9C2347D93}" dt="2020-12-22T08:15:04.160" v="6" actId="20577"/>
          <ac:spMkLst>
            <pc:docMk/>
            <pc:sldMk cId="2800833281" sldId="292"/>
            <ac:spMk id="3" creationId="{26D7D7DE-2ABE-42FC-A422-F6B615802015}"/>
          </ac:spMkLst>
        </pc:spChg>
      </pc:sldChg>
    </pc:docChg>
  </pc:docChgLst>
  <pc:docChgLst>
    <pc:chgData name="Quentin Vautier" userId="S::qvautier@simplonformations.onmicrosoft.com::956ff3dd-18fe-40df-87a8-8a19a7ce9b4f" providerId="AD" clId="Web-{593770E2-DD7F-467F-9859-F6001F411FE7}"/>
    <pc:docChg chg="addSld modSld sldOrd">
      <pc:chgData name="Quentin Vautier" userId="S::qvautier@simplonformations.onmicrosoft.com::956ff3dd-18fe-40df-87a8-8a19a7ce9b4f" providerId="AD" clId="Web-{593770E2-DD7F-467F-9859-F6001F411FE7}" dt="2020-12-21T19:00:01.840" v="140" actId="1076"/>
      <pc:docMkLst>
        <pc:docMk/>
      </pc:docMkLst>
      <pc:sldChg chg="addSp modSp ord">
        <pc:chgData name="Quentin Vautier" userId="S::qvautier@simplonformations.onmicrosoft.com::956ff3dd-18fe-40df-87a8-8a19a7ce9b4f" providerId="AD" clId="Web-{593770E2-DD7F-467F-9859-F6001F411FE7}" dt="2020-12-21T19:00:01.840" v="140" actId="1076"/>
        <pc:sldMkLst>
          <pc:docMk/>
          <pc:sldMk cId="3574304558" sldId="290"/>
        </pc:sldMkLst>
        <pc:spChg chg="mod">
          <ac:chgData name="Quentin Vautier" userId="S::qvautier@simplonformations.onmicrosoft.com::956ff3dd-18fe-40df-87a8-8a19a7ce9b4f" providerId="AD" clId="Web-{593770E2-DD7F-467F-9859-F6001F411FE7}" dt="2020-12-21T18:54:35.842" v="104" actId="20577"/>
          <ac:spMkLst>
            <pc:docMk/>
            <pc:sldMk cId="3574304558" sldId="290"/>
            <ac:spMk id="2" creationId="{5920438A-3853-41FB-8653-8B859DE225F0}"/>
          </ac:spMkLst>
        </pc:spChg>
        <pc:picChg chg="add mod">
          <ac:chgData name="Quentin Vautier" userId="S::qvautier@simplonformations.onmicrosoft.com::956ff3dd-18fe-40df-87a8-8a19a7ce9b4f" providerId="AD" clId="Web-{593770E2-DD7F-467F-9859-F6001F411FE7}" dt="2020-12-21T19:00:01.840" v="140" actId="1076"/>
          <ac:picMkLst>
            <pc:docMk/>
            <pc:sldMk cId="3574304558" sldId="290"/>
            <ac:picMk id="3" creationId="{82569F6D-AD5E-4BF4-8DD5-E267ADC9F2A7}"/>
          </ac:picMkLst>
        </pc:picChg>
        <pc:picChg chg="add mod">
          <ac:chgData name="Quentin Vautier" userId="S::qvautier@simplonformations.onmicrosoft.com::956ff3dd-18fe-40df-87a8-8a19a7ce9b4f" providerId="AD" clId="Web-{593770E2-DD7F-467F-9859-F6001F411FE7}" dt="2020-12-21T19:00:01.840" v="139" actId="1076"/>
          <ac:picMkLst>
            <pc:docMk/>
            <pc:sldMk cId="3574304558" sldId="290"/>
            <ac:picMk id="4" creationId="{112DE5BD-96F3-4C76-A366-2A13B736DD4C}"/>
          </ac:picMkLst>
        </pc:picChg>
      </pc:sldChg>
      <pc:sldChg chg="modSp new">
        <pc:chgData name="Quentin Vautier" userId="S::qvautier@simplonformations.onmicrosoft.com::956ff3dd-18fe-40df-87a8-8a19a7ce9b4f" providerId="AD" clId="Web-{593770E2-DD7F-467F-9859-F6001F411FE7}" dt="2020-12-21T18:50:10.210" v="21" actId="20577"/>
        <pc:sldMkLst>
          <pc:docMk/>
          <pc:sldMk cId="2800833281" sldId="292"/>
        </pc:sldMkLst>
        <pc:spChg chg="mod">
          <ac:chgData name="Quentin Vautier" userId="S::qvautier@simplonformations.onmicrosoft.com::956ff3dd-18fe-40df-87a8-8a19a7ce9b4f" providerId="AD" clId="Web-{593770E2-DD7F-467F-9859-F6001F411FE7}" dt="2020-12-21T18:50:10.210" v="21" actId="20577"/>
          <ac:spMkLst>
            <pc:docMk/>
            <pc:sldMk cId="2800833281" sldId="292"/>
            <ac:spMk id="2" creationId="{15324E78-311A-4F1F-9453-DA825519C36C}"/>
          </ac:spMkLst>
        </pc:spChg>
      </pc:sldChg>
      <pc:sldChg chg="addSp modSp new">
        <pc:chgData name="Quentin Vautier" userId="S::qvautier@simplonformations.onmicrosoft.com::956ff3dd-18fe-40df-87a8-8a19a7ce9b4f" providerId="AD" clId="Web-{593770E2-DD7F-467F-9859-F6001F411FE7}" dt="2020-12-21T18:59:00.119" v="130" actId="1076"/>
        <pc:sldMkLst>
          <pc:docMk/>
          <pc:sldMk cId="511732839" sldId="293"/>
        </pc:sldMkLst>
        <pc:picChg chg="add mod">
          <ac:chgData name="Quentin Vautier" userId="S::qvautier@simplonformations.onmicrosoft.com::956ff3dd-18fe-40df-87a8-8a19a7ce9b4f" providerId="AD" clId="Web-{593770E2-DD7F-467F-9859-F6001F411FE7}" dt="2020-12-21T18:58:53.135" v="126" actId="1076"/>
          <ac:picMkLst>
            <pc:docMk/>
            <pc:sldMk cId="511732839" sldId="293"/>
            <ac:picMk id="2" creationId="{E67D9004-E6AA-49E1-81EC-BC70D4CFD8D7}"/>
          </ac:picMkLst>
        </pc:picChg>
        <pc:picChg chg="add mod">
          <ac:chgData name="Quentin Vautier" userId="S::qvautier@simplonformations.onmicrosoft.com::956ff3dd-18fe-40df-87a8-8a19a7ce9b4f" providerId="AD" clId="Web-{593770E2-DD7F-467F-9859-F6001F411FE7}" dt="2020-12-21T18:58:55.666" v="127" actId="1076"/>
          <ac:picMkLst>
            <pc:docMk/>
            <pc:sldMk cId="511732839" sldId="293"/>
            <ac:picMk id="3" creationId="{C2F2B348-913B-4D05-AE34-255F73B7A3D4}"/>
          </ac:picMkLst>
        </pc:picChg>
        <pc:picChg chg="add mod">
          <ac:chgData name="Quentin Vautier" userId="S::qvautier@simplonformations.onmicrosoft.com::956ff3dd-18fe-40df-87a8-8a19a7ce9b4f" providerId="AD" clId="Web-{593770E2-DD7F-467F-9859-F6001F411FE7}" dt="2020-12-21T18:58:55.666" v="128" actId="1076"/>
          <ac:picMkLst>
            <pc:docMk/>
            <pc:sldMk cId="511732839" sldId="293"/>
            <ac:picMk id="4" creationId="{6C0F6EB9-71F7-4D5C-946D-CCEE11047C14}"/>
          </ac:picMkLst>
        </pc:picChg>
        <pc:picChg chg="add mod">
          <ac:chgData name="Quentin Vautier" userId="S::qvautier@simplonformations.onmicrosoft.com::956ff3dd-18fe-40df-87a8-8a19a7ce9b4f" providerId="AD" clId="Web-{593770E2-DD7F-467F-9859-F6001F411FE7}" dt="2020-12-21T18:59:00.119" v="130" actId="1076"/>
          <ac:picMkLst>
            <pc:docMk/>
            <pc:sldMk cId="511732839" sldId="293"/>
            <ac:picMk id="5" creationId="{9D3F32FA-7655-4E2D-AF6F-6AC5A7BD9010}"/>
          </ac:picMkLst>
        </pc:picChg>
      </pc:sldChg>
    </pc:docChg>
  </pc:docChgLst>
  <pc:docChgLst>
    <pc:chgData name="Quentin Vautier" userId="S::qvautier@simplonformations.onmicrosoft.com::956ff3dd-18fe-40df-87a8-8a19a7ce9b4f" providerId="AD" clId="Web-{296F6C9F-16EC-44C4-B99D-9FB4F9E97D34}"/>
    <pc:docChg chg="modSld">
      <pc:chgData name="Quentin Vautier" userId="S::qvautier@simplonformations.onmicrosoft.com::956ff3dd-18fe-40df-87a8-8a19a7ce9b4f" providerId="AD" clId="Web-{296F6C9F-16EC-44C4-B99D-9FB4F9E97D34}" dt="2020-12-22T08:02:24.271" v="9" actId="20577"/>
      <pc:docMkLst>
        <pc:docMk/>
      </pc:docMkLst>
      <pc:sldChg chg="modSp">
        <pc:chgData name="Quentin Vautier" userId="S::qvautier@simplonformations.onmicrosoft.com::956ff3dd-18fe-40df-87a8-8a19a7ce9b4f" providerId="AD" clId="Web-{296F6C9F-16EC-44C4-B99D-9FB4F9E97D34}" dt="2020-12-22T08:02:24.271" v="8" actId="20577"/>
        <pc:sldMkLst>
          <pc:docMk/>
          <pc:sldMk cId="3559028871" sldId="279"/>
        </pc:sldMkLst>
        <pc:spChg chg="mod">
          <ac:chgData name="Quentin Vautier" userId="S::qvautier@simplonformations.onmicrosoft.com::956ff3dd-18fe-40df-87a8-8a19a7ce9b4f" providerId="AD" clId="Web-{296F6C9F-16EC-44C4-B99D-9FB4F9E97D34}" dt="2020-12-22T08:01:45.895" v="7" actId="20577"/>
          <ac:spMkLst>
            <pc:docMk/>
            <pc:sldMk cId="3559028871" sldId="279"/>
            <ac:spMk id="2" creationId="{8A7E4AB5-EB39-44A5-B99F-00773D4E0502}"/>
          </ac:spMkLst>
        </pc:spChg>
        <pc:spChg chg="mod">
          <ac:chgData name="Quentin Vautier" userId="S::qvautier@simplonformations.onmicrosoft.com::956ff3dd-18fe-40df-87a8-8a19a7ce9b4f" providerId="AD" clId="Web-{296F6C9F-16EC-44C4-B99D-9FB4F9E97D34}" dt="2020-12-22T08:02:24.271" v="8" actId="20577"/>
          <ac:spMkLst>
            <pc:docMk/>
            <pc:sldMk cId="3559028871" sldId="279"/>
            <ac:spMk id="5" creationId="{F76EB0F0-B2F7-4F8E-A972-4B72948E5D1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8E60536-4B25-4DBC-898B-20D777C8A13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0FA92F-06CA-444D-96CB-BB08BE54BC3D}">
      <dgm:prSet/>
      <dgm:spPr/>
      <dgm:t>
        <a:bodyPr/>
        <a:lstStyle/>
        <a:p>
          <a:pPr rtl="0"/>
          <a:r>
            <a:rPr lang="en-US" dirty="0"/>
            <a:t>Le temps </a:t>
          </a:r>
          <a:r>
            <a:rPr lang="en-US" dirty="0" err="1"/>
            <a:t>d'études</a:t>
          </a:r>
          <a:r>
            <a:rPr lang="en-US" dirty="0"/>
            <a:t> a des </a:t>
          </a:r>
          <a:r>
            <a:rPr lang="en-US" dirty="0" err="1"/>
            <a:t>effets</a:t>
          </a:r>
          <a:r>
            <a:rPr lang="en-US" dirty="0"/>
            <a:t> sur la </a:t>
          </a:r>
          <a:r>
            <a:rPr lang="en-US" dirty="0" err="1"/>
            <a:t>moyenne</a:t>
          </a:r>
          <a:r>
            <a:rPr lang="en-US" dirty="0"/>
            <a:t> de </a:t>
          </a:r>
          <a:r>
            <a:rPr lang="en-US" dirty="0" err="1">
              <a:latin typeface="Calibri Light" panose="020F0302020204030204"/>
            </a:rPr>
            <a:t>l'année</a:t>
          </a:r>
          <a:r>
            <a:rPr lang="en-US" dirty="0">
              <a:latin typeface="Calibri Light" panose="020F0302020204030204"/>
            </a:rPr>
            <a:t>, il</a:t>
          </a:r>
          <a:r>
            <a:rPr lang="en-US" dirty="0"/>
            <a:t> </a:t>
          </a:r>
          <a:r>
            <a:rPr lang="en-US" dirty="0" err="1"/>
            <a:t>est</a:t>
          </a:r>
          <a:r>
            <a:rPr lang="en-US" dirty="0"/>
            <a:t> </a:t>
          </a:r>
          <a:r>
            <a:rPr lang="en-US" dirty="0" err="1"/>
            <a:t>lié</a:t>
          </a:r>
          <a:r>
            <a:rPr lang="en-US" dirty="0"/>
            <a:t> à la </a:t>
          </a:r>
          <a:r>
            <a:rPr lang="en-US" dirty="0" err="1"/>
            <a:t>consommation</a:t>
          </a:r>
          <a:r>
            <a:rPr lang="en-US" dirty="0"/>
            <a:t> </a:t>
          </a:r>
          <a:r>
            <a:rPr lang="en-US" dirty="0" err="1"/>
            <a:t>d'alcool</a:t>
          </a:r>
          <a:r>
            <a:rPr lang="en-US" dirty="0"/>
            <a:t> </a:t>
          </a:r>
        </a:p>
      </dgm:t>
    </dgm:pt>
    <dgm:pt modelId="{3D46673B-DD92-4AFD-96AD-6B54D8352210}" type="parTrans" cxnId="{91F7C333-94FA-4467-8ABC-6868462F5037}">
      <dgm:prSet/>
      <dgm:spPr/>
      <dgm:t>
        <a:bodyPr/>
        <a:lstStyle/>
        <a:p>
          <a:endParaRPr lang="en-US"/>
        </a:p>
      </dgm:t>
    </dgm:pt>
    <dgm:pt modelId="{AA8DC3FB-F2F4-49AF-B899-EDEA85265552}" type="sibTrans" cxnId="{91F7C333-94FA-4467-8ABC-6868462F5037}">
      <dgm:prSet/>
      <dgm:spPr/>
      <dgm:t>
        <a:bodyPr/>
        <a:lstStyle/>
        <a:p>
          <a:endParaRPr lang="en-US"/>
        </a:p>
      </dgm:t>
    </dgm:pt>
    <dgm:pt modelId="{1B50DB58-A8BE-4725-BC8C-56052EBAEBE1}">
      <dgm:prSet/>
      <dgm:spPr/>
      <dgm:t>
        <a:bodyPr/>
        <a:lstStyle/>
        <a:p>
          <a:pPr rtl="0"/>
          <a:r>
            <a:rPr lang="en-US" dirty="0" err="1">
              <a:latin typeface="Calibri Light" panose="020F0302020204030204"/>
            </a:rPr>
            <a:t>L'accès</a:t>
          </a:r>
          <a:r>
            <a:rPr lang="en-US" dirty="0">
              <a:latin typeface="Calibri Light" panose="020F0302020204030204"/>
            </a:rPr>
            <a:t> à</a:t>
          </a:r>
          <a:r>
            <a:rPr lang="en-US" dirty="0"/>
            <a:t> internet et le fait de vivre en </a:t>
          </a:r>
          <a:r>
            <a:rPr lang="en-US" dirty="0" err="1"/>
            <a:t>ville</a:t>
          </a:r>
          <a:r>
            <a:rPr lang="en-US" dirty="0"/>
            <a:t> </a:t>
          </a:r>
          <a:r>
            <a:rPr lang="en-US" dirty="0" err="1">
              <a:latin typeface="Calibri Light" panose="020F0302020204030204"/>
            </a:rPr>
            <a:t>ont</a:t>
          </a:r>
          <a:r>
            <a:rPr lang="en-US" dirty="0">
              <a:latin typeface="Calibri Light" panose="020F0302020204030204"/>
            </a:rPr>
            <a:t> </a:t>
          </a:r>
          <a:r>
            <a:rPr lang="en-US" dirty="0" err="1">
              <a:latin typeface="Calibri Light" panose="020F0302020204030204"/>
            </a:rPr>
            <a:t>également</a:t>
          </a:r>
          <a:r>
            <a:rPr lang="en-US" dirty="0"/>
            <a:t> </a:t>
          </a:r>
          <a:r>
            <a:rPr lang="en-US" dirty="0" err="1"/>
            <a:t>une</a:t>
          </a:r>
          <a:r>
            <a:rPr lang="en-US" dirty="0"/>
            <a:t> influence sur les </a:t>
          </a:r>
          <a:r>
            <a:rPr lang="en-US" dirty="0" err="1">
              <a:latin typeface="Calibri Light" panose="020F0302020204030204"/>
            </a:rPr>
            <a:t>résultats</a:t>
          </a:r>
          <a:r>
            <a:rPr lang="en-US" dirty="0"/>
            <a:t>.</a:t>
          </a:r>
        </a:p>
      </dgm:t>
    </dgm:pt>
    <dgm:pt modelId="{5B45E4A0-DA01-40A3-8E4D-7D767FAD783D}" type="parTrans" cxnId="{F0AC6C86-EB97-455D-A550-95F9EC2FFAF8}">
      <dgm:prSet/>
      <dgm:spPr/>
      <dgm:t>
        <a:bodyPr/>
        <a:lstStyle/>
        <a:p>
          <a:endParaRPr lang="en-US"/>
        </a:p>
      </dgm:t>
    </dgm:pt>
    <dgm:pt modelId="{8FF2E8D2-E900-4648-BD5A-8DC3F2000D5B}" type="sibTrans" cxnId="{F0AC6C86-EB97-455D-A550-95F9EC2FFAF8}">
      <dgm:prSet/>
      <dgm:spPr/>
      <dgm:t>
        <a:bodyPr/>
        <a:lstStyle/>
        <a:p>
          <a:endParaRPr lang="en-US"/>
        </a:p>
      </dgm:t>
    </dgm:pt>
    <dgm:pt modelId="{CE3E4FAB-1D25-4475-A4C5-4569579F280B}">
      <dgm:prSet/>
      <dgm:spPr/>
      <dgm:t>
        <a:bodyPr/>
        <a:lstStyle/>
        <a:p>
          <a:r>
            <a:rPr lang="en-US" dirty="0"/>
            <a:t>Le </a:t>
          </a:r>
          <a:r>
            <a:rPr lang="en-US" dirty="0" err="1"/>
            <a:t>soutien</a:t>
          </a:r>
          <a:r>
            <a:rPr lang="en-US" dirty="0"/>
            <a:t> </a:t>
          </a:r>
          <a:r>
            <a:rPr lang="en-US" dirty="0" err="1"/>
            <a:t>scolaire</a:t>
          </a:r>
          <a:r>
            <a:rPr lang="en-US" dirty="0"/>
            <a:t> </a:t>
          </a:r>
          <a:r>
            <a:rPr lang="en-US" dirty="0" err="1"/>
            <a:t>réduit</a:t>
          </a:r>
          <a:r>
            <a:rPr lang="en-US" dirty="0"/>
            <a:t> les </a:t>
          </a:r>
          <a:r>
            <a:rPr lang="en-US" dirty="0" err="1">
              <a:latin typeface="Calibri Light" panose="020F0302020204030204"/>
            </a:rPr>
            <a:t>inégalités</a:t>
          </a:r>
          <a:r>
            <a:rPr lang="en-US" dirty="0"/>
            <a:t> </a:t>
          </a:r>
        </a:p>
      </dgm:t>
    </dgm:pt>
    <dgm:pt modelId="{EA735688-4FB5-4D5C-B9FA-CBEE92306BD8}" type="parTrans" cxnId="{2D0E1AA9-7244-4BBE-A256-33B445B134BF}">
      <dgm:prSet/>
      <dgm:spPr/>
      <dgm:t>
        <a:bodyPr/>
        <a:lstStyle/>
        <a:p>
          <a:endParaRPr lang="en-US"/>
        </a:p>
      </dgm:t>
    </dgm:pt>
    <dgm:pt modelId="{0FA9526E-6875-4DBF-AAE8-29DB687E2703}" type="sibTrans" cxnId="{2D0E1AA9-7244-4BBE-A256-33B445B134BF}">
      <dgm:prSet/>
      <dgm:spPr/>
      <dgm:t>
        <a:bodyPr/>
        <a:lstStyle/>
        <a:p>
          <a:endParaRPr lang="en-US"/>
        </a:p>
      </dgm:t>
    </dgm:pt>
    <dgm:pt modelId="{523CFD58-BF96-4EE0-B5AD-598CBF9E4A0F}" type="pres">
      <dgm:prSet presAssocID="{98E60536-4B25-4DBC-898B-20D777C8A133}" presName="root" presStyleCnt="0">
        <dgm:presLayoutVars>
          <dgm:dir/>
          <dgm:resizeHandles val="exact"/>
        </dgm:presLayoutVars>
      </dgm:prSet>
      <dgm:spPr/>
    </dgm:pt>
    <dgm:pt modelId="{3A861255-A06E-4BA9-87E1-B25046CDD244}" type="pres">
      <dgm:prSet presAssocID="{D60FA92F-06CA-444D-96CB-BB08BE54BC3D}" presName="compNode" presStyleCnt="0"/>
      <dgm:spPr/>
    </dgm:pt>
    <dgm:pt modelId="{1883086A-283D-4969-900F-F36EDB21F4AF}" type="pres">
      <dgm:prSet presAssocID="{D60FA92F-06CA-444D-96CB-BB08BE54BC3D}" presName="bgRect" presStyleLbl="bgShp" presStyleIdx="0" presStyleCnt="3"/>
      <dgm:spPr/>
    </dgm:pt>
    <dgm:pt modelId="{01F1F608-4D1A-4D2B-A758-942392971FC8}" type="pres">
      <dgm:prSet presAssocID="{D60FA92F-06CA-444D-96CB-BB08BE54BC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553A3732-2782-4D1A-B0A1-F1C0F841ACC8}" type="pres">
      <dgm:prSet presAssocID="{D60FA92F-06CA-444D-96CB-BB08BE54BC3D}" presName="spaceRect" presStyleCnt="0"/>
      <dgm:spPr/>
    </dgm:pt>
    <dgm:pt modelId="{9068B0B0-8D94-4AF3-8EBB-CC2043DBC525}" type="pres">
      <dgm:prSet presAssocID="{D60FA92F-06CA-444D-96CB-BB08BE54BC3D}" presName="parTx" presStyleLbl="revTx" presStyleIdx="0" presStyleCnt="3">
        <dgm:presLayoutVars>
          <dgm:chMax val="0"/>
          <dgm:chPref val="0"/>
        </dgm:presLayoutVars>
      </dgm:prSet>
      <dgm:spPr/>
    </dgm:pt>
    <dgm:pt modelId="{22070D5C-E38C-4670-AF2E-B0E44B9D66E4}" type="pres">
      <dgm:prSet presAssocID="{AA8DC3FB-F2F4-49AF-B899-EDEA85265552}" presName="sibTrans" presStyleCnt="0"/>
      <dgm:spPr/>
    </dgm:pt>
    <dgm:pt modelId="{A196934D-035C-4AD9-BA0E-8163C94D94BB}" type="pres">
      <dgm:prSet presAssocID="{1B50DB58-A8BE-4725-BC8C-56052EBAEBE1}" presName="compNode" presStyleCnt="0"/>
      <dgm:spPr/>
    </dgm:pt>
    <dgm:pt modelId="{677E46B5-233E-4B1B-BD7A-42D00A999C8A}" type="pres">
      <dgm:prSet presAssocID="{1B50DB58-A8BE-4725-BC8C-56052EBAEBE1}" presName="bgRect" presStyleLbl="bgShp" presStyleIdx="1" presStyleCnt="3"/>
      <dgm:spPr/>
    </dgm:pt>
    <dgm:pt modelId="{E95FB716-2C67-4913-89EF-73FCE98FCD32}" type="pres">
      <dgm:prSet presAssocID="{1B50DB58-A8BE-4725-BC8C-56052EBAEB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6AAD1F89-CB4E-4518-AEBA-0B06B9E41C94}" type="pres">
      <dgm:prSet presAssocID="{1B50DB58-A8BE-4725-BC8C-56052EBAEBE1}" presName="spaceRect" presStyleCnt="0"/>
      <dgm:spPr/>
    </dgm:pt>
    <dgm:pt modelId="{B525AE30-276E-4A37-9C44-DA6ABD607075}" type="pres">
      <dgm:prSet presAssocID="{1B50DB58-A8BE-4725-BC8C-56052EBAEBE1}" presName="parTx" presStyleLbl="revTx" presStyleIdx="1" presStyleCnt="3">
        <dgm:presLayoutVars>
          <dgm:chMax val="0"/>
          <dgm:chPref val="0"/>
        </dgm:presLayoutVars>
      </dgm:prSet>
      <dgm:spPr/>
    </dgm:pt>
    <dgm:pt modelId="{658DEA89-9F23-47EC-88AF-8687B276DF4C}" type="pres">
      <dgm:prSet presAssocID="{8FF2E8D2-E900-4648-BD5A-8DC3F2000D5B}" presName="sibTrans" presStyleCnt="0"/>
      <dgm:spPr/>
    </dgm:pt>
    <dgm:pt modelId="{E59500CD-5490-45E5-84AE-F01CDF08674B}" type="pres">
      <dgm:prSet presAssocID="{CE3E4FAB-1D25-4475-A4C5-4569579F280B}" presName="compNode" presStyleCnt="0"/>
      <dgm:spPr/>
    </dgm:pt>
    <dgm:pt modelId="{9FD809FF-DBBA-42F8-896B-BF5C4B98C527}" type="pres">
      <dgm:prSet presAssocID="{CE3E4FAB-1D25-4475-A4C5-4569579F280B}" presName="bgRect" presStyleLbl="bgShp" presStyleIdx="2" presStyleCnt="3"/>
      <dgm:spPr/>
    </dgm:pt>
    <dgm:pt modelId="{D76CBBE8-D359-4F78-BA70-A2A0F3987C22}" type="pres">
      <dgm:prSet presAssocID="{CE3E4FAB-1D25-4475-A4C5-4569579F28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26B58EE-A9F6-433D-85A9-A7C6413110EF}" type="pres">
      <dgm:prSet presAssocID="{CE3E4FAB-1D25-4475-A4C5-4569579F280B}" presName="spaceRect" presStyleCnt="0"/>
      <dgm:spPr/>
    </dgm:pt>
    <dgm:pt modelId="{444650E8-5EC5-4A86-8D54-72287065BA9F}" type="pres">
      <dgm:prSet presAssocID="{CE3E4FAB-1D25-4475-A4C5-4569579F280B}" presName="parTx" presStyleLbl="revTx" presStyleIdx="2" presStyleCnt="3">
        <dgm:presLayoutVars>
          <dgm:chMax val="0"/>
          <dgm:chPref val="0"/>
        </dgm:presLayoutVars>
      </dgm:prSet>
      <dgm:spPr/>
    </dgm:pt>
  </dgm:ptLst>
  <dgm:cxnLst>
    <dgm:cxn modelId="{91F7C333-94FA-4467-8ABC-6868462F5037}" srcId="{98E60536-4B25-4DBC-898B-20D777C8A133}" destId="{D60FA92F-06CA-444D-96CB-BB08BE54BC3D}" srcOrd="0" destOrd="0" parTransId="{3D46673B-DD92-4AFD-96AD-6B54D8352210}" sibTransId="{AA8DC3FB-F2F4-49AF-B899-EDEA85265552}"/>
    <dgm:cxn modelId="{F0AC6C86-EB97-455D-A550-95F9EC2FFAF8}" srcId="{98E60536-4B25-4DBC-898B-20D777C8A133}" destId="{1B50DB58-A8BE-4725-BC8C-56052EBAEBE1}" srcOrd="1" destOrd="0" parTransId="{5B45E4A0-DA01-40A3-8E4D-7D767FAD783D}" sibTransId="{8FF2E8D2-E900-4648-BD5A-8DC3F2000D5B}"/>
    <dgm:cxn modelId="{9EFF0092-63D4-4CD2-9F67-CFCE108E2369}" type="presOf" srcId="{D60FA92F-06CA-444D-96CB-BB08BE54BC3D}" destId="{9068B0B0-8D94-4AF3-8EBB-CC2043DBC525}" srcOrd="0" destOrd="0" presId="urn:microsoft.com/office/officeart/2018/2/layout/IconVerticalSolidList"/>
    <dgm:cxn modelId="{626CB499-DCBB-48FA-9F6B-DE454F52B18F}" type="presOf" srcId="{1B50DB58-A8BE-4725-BC8C-56052EBAEBE1}" destId="{B525AE30-276E-4A37-9C44-DA6ABD607075}" srcOrd="0" destOrd="0" presId="urn:microsoft.com/office/officeart/2018/2/layout/IconVerticalSolidList"/>
    <dgm:cxn modelId="{2D0E1AA9-7244-4BBE-A256-33B445B134BF}" srcId="{98E60536-4B25-4DBC-898B-20D777C8A133}" destId="{CE3E4FAB-1D25-4475-A4C5-4569579F280B}" srcOrd="2" destOrd="0" parTransId="{EA735688-4FB5-4D5C-B9FA-CBEE92306BD8}" sibTransId="{0FA9526E-6875-4DBF-AAE8-29DB687E2703}"/>
    <dgm:cxn modelId="{852FBFB1-48E9-4D66-A632-199E7CBE6715}" type="presOf" srcId="{98E60536-4B25-4DBC-898B-20D777C8A133}" destId="{523CFD58-BF96-4EE0-B5AD-598CBF9E4A0F}" srcOrd="0" destOrd="0" presId="urn:microsoft.com/office/officeart/2018/2/layout/IconVerticalSolidList"/>
    <dgm:cxn modelId="{751ADCCA-B7DF-4015-85EB-81CAFD054344}" type="presOf" srcId="{CE3E4FAB-1D25-4475-A4C5-4569579F280B}" destId="{444650E8-5EC5-4A86-8D54-72287065BA9F}" srcOrd="0" destOrd="0" presId="urn:microsoft.com/office/officeart/2018/2/layout/IconVerticalSolidList"/>
    <dgm:cxn modelId="{6212D606-4243-428B-8AD4-86442FC5F951}" type="presParOf" srcId="{523CFD58-BF96-4EE0-B5AD-598CBF9E4A0F}" destId="{3A861255-A06E-4BA9-87E1-B25046CDD244}" srcOrd="0" destOrd="0" presId="urn:microsoft.com/office/officeart/2018/2/layout/IconVerticalSolidList"/>
    <dgm:cxn modelId="{3C9796F0-075F-403E-A147-DB4210D4B2D4}" type="presParOf" srcId="{3A861255-A06E-4BA9-87E1-B25046CDD244}" destId="{1883086A-283D-4969-900F-F36EDB21F4AF}" srcOrd="0" destOrd="0" presId="urn:microsoft.com/office/officeart/2018/2/layout/IconVerticalSolidList"/>
    <dgm:cxn modelId="{CEE88357-4F96-47B2-A93A-20F6965EE89A}" type="presParOf" srcId="{3A861255-A06E-4BA9-87E1-B25046CDD244}" destId="{01F1F608-4D1A-4D2B-A758-942392971FC8}" srcOrd="1" destOrd="0" presId="urn:microsoft.com/office/officeart/2018/2/layout/IconVerticalSolidList"/>
    <dgm:cxn modelId="{1EB90965-9196-45C2-9121-69330A50F38B}" type="presParOf" srcId="{3A861255-A06E-4BA9-87E1-B25046CDD244}" destId="{553A3732-2782-4D1A-B0A1-F1C0F841ACC8}" srcOrd="2" destOrd="0" presId="urn:microsoft.com/office/officeart/2018/2/layout/IconVerticalSolidList"/>
    <dgm:cxn modelId="{E674E805-F284-4B13-8EAC-EBDB86BD0A15}" type="presParOf" srcId="{3A861255-A06E-4BA9-87E1-B25046CDD244}" destId="{9068B0B0-8D94-4AF3-8EBB-CC2043DBC525}" srcOrd="3" destOrd="0" presId="urn:microsoft.com/office/officeart/2018/2/layout/IconVerticalSolidList"/>
    <dgm:cxn modelId="{1A455F94-8A45-411E-BFDE-8B79AEEAE0AF}" type="presParOf" srcId="{523CFD58-BF96-4EE0-B5AD-598CBF9E4A0F}" destId="{22070D5C-E38C-4670-AF2E-B0E44B9D66E4}" srcOrd="1" destOrd="0" presId="urn:microsoft.com/office/officeart/2018/2/layout/IconVerticalSolidList"/>
    <dgm:cxn modelId="{A11E427B-78ED-4905-8787-E13B4EF76336}" type="presParOf" srcId="{523CFD58-BF96-4EE0-B5AD-598CBF9E4A0F}" destId="{A196934D-035C-4AD9-BA0E-8163C94D94BB}" srcOrd="2" destOrd="0" presId="urn:microsoft.com/office/officeart/2018/2/layout/IconVerticalSolidList"/>
    <dgm:cxn modelId="{9FEC3886-C44C-46AC-8D4C-4FBA048D3A87}" type="presParOf" srcId="{A196934D-035C-4AD9-BA0E-8163C94D94BB}" destId="{677E46B5-233E-4B1B-BD7A-42D00A999C8A}" srcOrd="0" destOrd="0" presId="urn:microsoft.com/office/officeart/2018/2/layout/IconVerticalSolidList"/>
    <dgm:cxn modelId="{D28201A1-092A-4791-9195-B106A8D2ED6E}" type="presParOf" srcId="{A196934D-035C-4AD9-BA0E-8163C94D94BB}" destId="{E95FB716-2C67-4913-89EF-73FCE98FCD32}" srcOrd="1" destOrd="0" presId="urn:microsoft.com/office/officeart/2018/2/layout/IconVerticalSolidList"/>
    <dgm:cxn modelId="{C8CDD64B-EB6D-4E4F-9DA5-217949058306}" type="presParOf" srcId="{A196934D-035C-4AD9-BA0E-8163C94D94BB}" destId="{6AAD1F89-CB4E-4518-AEBA-0B06B9E41C94}" srcOrd="2" destOrd="0" presId="urn:microsoft.com/office/officeart/2018/2/layout/IconVerticalSolidList"/>
    <dgm:cxn modelId="{E3377394-313F-4AFD-BEAA-3E68FA2C6415}" type="presParOf" srcId="{A196934D-035C-4AD9-BA0E-8163C94D94BB}" destId="{B525AE30-276E-4A37-9C44-DA6ABD607075}" srcOrd="3" destOrd="0" presId="urn:microsoft.com/office/officeart/2018/2/layout/IconVerticalSolidList"/>
    <dgm:cxn modelId="{CF9ED4A5-FA15-4DBC-A53B-1B249A2B083E}" type="presParOf" srcId="{523CFD58-BF96-4EE0-B5AD-598CBF9E4A0F}" destId="{658DEA89-9F23-47EC-88AF-8687B276DF4C}" srcOrd="3" destOrd="0" presId="urn:microsoft.com/office/officeart/2018/2/layout/IconVerticalSolidList"/>
    <dgm:cxn modelId="{B22B4AEA-453A-472F-B1D7-61F7754C8707}" type="presParOf" srcId="{523CFD58-BF96-4EE0-B5AD-598CBF9E4A0F}" destId="{E59500CD-5490-45E5-84AE-F01CDF08674B}" srcOrd="4" destOrd="0" presId="urn:microsoft.com/office/officeart/2018/2/layout/IconVerticalSolidList"/>
    <dgm:cxn modelId="{96808269-732E-47FA-B143-85C7156EE04E}" type="presParOf" srcId="{E59500CD-5490-45E5-84AE-F01CDF08674B}" destId="{9FD809FF-DBBA-42F8-896B-BF5C4B98C527}" srcOrd="0" destOrd="0" presId="urn:microsoft.com/office/officeart/2018/2/layout/IconVerticalSolidList"/>
    <dgm:cxn modelId="{EC404696-9094-402F-8ABD-ECFFA4539433}" type="presParOf" srcId="{E59500CD-5490-45E5-84AE-F01CDF08674B}" destId="{D76CBBE8-D359-4F78-BA70-A2A0F3987C22}" srcOrd="1" destOrd="0" presId="urn:microsoft.com/office/officeart/2018/2/layout/IconVerticalSolidList"/>
    <dgm:cxn modelId="{EBD6ADC1-7D8A-496D-A3E3-64C1E3ECE810}" type="presParOf" srcId="{E59500CD-5490-45E5-84AE-F01CDF08674B}" destId="{A26B58EE-A9F6-433D-85A9-A7C6413110EF}" srcOrd="2" destOrd="0" presId="urn:microsoft.com/office/officeart/2018/2/layout/IconVerticalSolidList"/>
    <dgm:cxn modelId="{D5C34848-2E2C-41AF-884B-6343C8643830}" type="presParOf" srcId="{E59500CD-5490-45E5-84AE-F01CDF08674B}" destId="{444650E8-5EC5-4A86-8D54-72287065BA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1892BA-0F22-4622-8F7D-D9C6281C16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C682E3-DD28-4BFB-BD43-B74F9AC1DE8B}">
      <dgm:prSet/>
      <dgm:spPr/>
      <dgm:t>
        <a:bodyPr/>
        <a:lstStyle/>
        <a:p>
          <a:r>
            <a:rPr lang="fr-FR"/>
            <a:t>L'apparition des réseaux sociaux joue un rôle sur la réussite des jeunes à l'école </a:t>
          </a:r>
          <a:r>
            <a:rPr lang="fr-FR">
              <a:latin typeface="Calibri Light" panose="020F0302020204030204"/>
            </a:rPr>
            <a:t>dans</a:t>
          </a:r>
          <a:r>
            <a:rPr lang="fr-FR"/>
            <a:t> notre société ?</a:t>
          </a:r>
          <a:endParaRPr lang="en-US"/>
        </a:p>
      </dgm:t>
    </dgm:pt>
    <dgm:pt modelId="{B9B6E6D0-B644-44B4-88AC-6ED09BBB259F}" type="parTrans" cxnId="{9F6C5216-3B12-4B25-96AC-FC65C7D30D97}">
      <dgm:prSet/>
      <dgm:spPr/>
      <dgm:t>
        <a:bodyPr/>
        <a:lstStyle/>
        <a:p>
          <a:endParaRPr lang="en-US"/>
        </a:p>
      </dgm:t>
    </dgm:pt>
    <dgm:pt modelId="{1462D5C1-5786-4677-8E62-4C921EC80974}" type="sibTrans" cxnId="{9F6C5216-3B12-4B25-96AC-FC65C7D30D97}">
      <dgm:prSet/>
      <dgm:spPr/>
      <dgm:t>
        <a:bodyPr/>
        <a:lstStyle/>
        <a:p>
          <a:endParaRPr lang="en-US"/>
        </a:p>
      </dgm:t>
    </dgm:pt>
    <dgm:pt modelId="{1D8D4378-7FAA-4CD2-9A0F-E7CCC424E504}">
      <dgm:prSet/>
      <dgm:spPr/>
      <dgm:t>
        <a:bodyPr/>
        <a:lstStyle/>
        <a:p>
          <a:r>
            <a:rPr lang="fr-FR"/>
            <a:t>L'addiction à ces réseaux comme à l'alcool serait éventuellement un des facteurs de réussite ou d'échec ?</a:t>
          </a:r>
          <a:endParaRPr lang="en-US"/>
        </a:p>
      </dgm:t>
    </dgm:pt>
    <dgm:pt modelId="{009517B5-F2CA-4943-9D15-4D8F72CFF570}" type="parTrans" cxnId="{A417FF61-36F7-4BBE-8ABA-B96FA07063C8}">
      <dgm:prSet/>
      <dgm:spPr/>
      <dgm:t>
        <a:bodyPr/>
        <a:lstStyle/>
        <a:p>
          <a:endParaRPr lang="en-US"/>
        </a:p>
      </dgm:t>
    </dgm:pt>
    <dgm:pt modelId="{620E8FCA-9CB9-42A0-ABA0-791C858B9A3B}" type="sibTrans" cxnId="{A417FF61-36F7-4BBE-8ABA-B96FA07063C8}">
      <dgm:prSet/>
      <dgm:spPr/>
      <dgm:t>
        <a:bodyPr/>
        <a:lstStyle/>
        <a:p>
          <a:endParaRPr lang="en-US"/>
        </a:p>
      </dgm:t>
    </dgm:pt>
    <dgm:pt modelId="{8D684773-05D7-45AD-A12C-9B7E79CDD6A2}">
      <dgm:prSet/>
      <dgm:spPr/>
      <dgm:t>
        <a:bodyPr/>
        <a:lstStyle/>
        <a:p>
          <a:pPr rtl="0"/>
          <a:r>
            <a:rPr lang="fr-FR"/>
            <a:t>La culture des médias impose-t-elle un style de vie ou une tendance auprès des jeunes,</a:t>
          </a:r>
          <a:r>
            <a:rPr lang="fr-FR">
              <a:latin typeface="Calibri Light" panose="020F0302020204030204"/>
            </a:rPr>
            <a:t> en</a:t>
          </a:r>
          <a:r>
            <a:rPr lang="fr-FR"/>
            <a:t> les incitant à boire</a:t>
          </a:r>
          <a:r>
            <a:rPr lang="fr-FR">
              <a:latin typeface="Calibri Light" panose="020F0302020204030204"/>
            </a:rPr>
            <a:t> éventuellement</a:t>
          </a:r>
          <a:r>
            <a:rPr lang="fr-FR"/>
            <a:t> ?</a:t>
          </a:r>
          <a:endParaRPr lang="en-US"/>
        </a:p>
      </dgm:t>
    </dgm:pt>
    <dgm:pt modelId="{6D4AA269-EDD8-405A-8080-7994C8C0CB8A}" type="parTrans" cxnId="{2B29DB2D-7B9E-4561-A699-061301ADC305}">
      <dgm:prSet/>
      <dgm:spPr/>
      <dgm:t>
        <a:bodyPr/>
        <a:lstStyle/>
        <a:p>
          <a:endParaRPr lang="en-US"/>
        </a:p>
      </dgm:t>
    </dgm:pt>
    <dgm:pt modelId="{32AA924E-7C9D-4658-8F02-9E472BFF6F0C}" type="sibTrans" cxnId="{2B29DB2D-7B9E-4561-A699-061301ADC305}">
      <dgm:prSet/>
      <dgm:spPr/>
      <dgm:t>
        <a:bodyPr/>
        <a:lstStyle/>
        <a:p>
          <a:endParaRPr lang="en-US"/>
        </a:p>
      </dgm:t>
    </dgm:pt>
    <dgm:pt modelId="{7D8E6B7D-4DB8-4CCC-86D0-C2FAC947B35A}" type="pres">
      <dgm:prSet presAssocID="{941892BA-0F22-4622-8F7D-D9C6281C167C}" presName="root" presStyleCnt="0">
        <dgm:presLayoutVars>
          <dgm:dir/>
          <dgm:resizeHandles val="exact"/>
        </dgm:presLayoutVars>
      </dgm:prSet>
      <dgm:spPr/>
    </dgm:pt>
    <dgm:pt modelId="{703E9282-D3D6-4F89-9294-443ADDC64EA2}" type="pres">
      <dgm:prSet presAssocID="{BDC682E3-DD28-4BFB-BD43-B74F9AC1DE8B}" presName="compNode" presStyleCnt="0"/>
      <dgm:spPr/>
    </dgm:pt>
    <dgm:pt modelId="{59DC7200-6166-40BD-AB10-47BEFEFC1437}" type="pres">
      <dgm:prSet presAssocID="{BDC682E3-DD28-4BFB-BD43-B74F9AC1DE8B}" presName="bgRect" presStyleLbl="bgShp" presStyleIdx="0" presStyleCnt="3"/>
      <dgm:spPr/>
    </dgm:pt>
    <dgm:pt modelId="{40FD2795-442F-4E2D-ABC7-2016AB1D9B53}" type="pres">
      <dgm:prSet presAssocID="{BDC682E3-DD28-4BFB-BD43-B74F9AC1DE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4DE4C3A6-3D67-422B-A5C8-1BD4EA6D81DF}" type="pres">
      <dgm:prSet presAssocID="{BDC682E3-DD28-4BFB-BD43-B74F9AC1DE8B}" presName="spaceRect" presStyleCnt="0"/>
      <dgm:spPr/>
    </dgm:pt>
    <dgm:pt modelId="{691D26B7-EAA1-4840-8C61-52BFA8DEAB33}" type="pres">
      <dgm:prSet presAssocID="{BDC682E3-DD28-4BFB-BD43-B74F9AC1DE8B}" presName="parTx" presStyleLbl="revTx" presStyleIdx="0" presStyleCnt="3">
        <dgm:presLayoutVars>
          <dgm:chMax val="0"/>
          <dgm:chPref val="0"/>
        </dgm:presLayoutVars>
      </dgm:prSet>
      <dgm:spPr/>
    </dgm:pt>
    <dgm:pt modelId="{89DDEC9E-2DDB-4663-A971-D1FFDD1BCA33}" type="pres">
      <dgm:prSet presAssocID="{1462D5C1-5786-4677-8E62-4C921EC80974}" presName="sibTrans" presStyleCnt="0"/>
      <dgm:spPr/>
    </dgm:pt>
    <dgm:pt modelId="{8668DBDA-AC80-4B18-87C8-33CA85EDA678}" type="pres">
      <dgm:prSet presAssocID="{1D8D4378-7FAA-4CD2-9A0F-E7CCC424E504}" presName="compNode" presStyleCnt="0"/>
      <dgm:spPr/>
    </dgm:pt>
    <dgm:pt modelId="{6E58888C-09C9-4F81-8BCB-7AAA7163AD85}" type="pres">
      <dgm:prSet presAssocID="{1D8D4378-7FAA-4CD2-9A0F-E7CCC424E504}" presName="bgRect" presStyleLbl="bgShp" presStyleIdx="1" presStyleCnt="3"/>
      <dgm:spPr/>
    </dgm:pt>
    <dgm:pt modelId="{AB837FCE-91ED-45DD-87AF-12B732C2B0F5}" type="pres">
      <dgm:prSet presAssocID="{1D8D4378-7FAA-4CD2-9A0F-E7CCC424E50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E59B3B9-6EB1-400C-8549-7B6EDD9B2C4C}" type="pres">
      <dgm:prSet presAssocID="{1D8D4378-7FAA-4CD2-9A0F-E7CCC424E504}" presName="spaceRect" presStyleCnt="0"/>
      <dgm:spPr/>
    </dgm:pt>
    <dgm:pt modelId="{C3ECA39E-8AB5-4ED3-A025-C088FAEA54FB}" type="pres">
      <dgm:prSet presAssocID="{1D8D4378-7FAA-4CD2-9A0F-E7CCC424E504}" presName="parTx" presStyleLbl="revTx" presStyleIdx="1" presStyleCnt="3">
        <dgm:presLayoutVars>
          <dgm:chMax val="0"/>
          <dgm:chPref val="0"/>
        </dgm:presLayoutVars>
      </dgm:prSet>
      <dgm:spPr/>
    </dgm:pt>
    <dgm:pt modelId="{D8452574-92A3-46F6-92D9-CD03676EB83F}" type="pres">
      <dgm:prSet presAssocID="{620E8FCA-9CB9-42A0-ABA0-791C858B9A3B}" presName="sibTrans" presStyleCnt="0"/>
      <dgm:spPr/>
    </dgm:pt>
    <dgm:pt modelId="{8C84A404-B823-414C-8DC5-C34E83CD2925}" type="pres">
      <dgm:prSet presAssocID="{8D684773-05D7-45AD-A12C-9B7E79CDD6A2}" presName="compNode" presStyleCnt="0"/>
      <dgm:spPr/>
    </dgm:pt>
    <dgm:pt modelId="{39B1CCD7-9F40-461C-803E-5E597B2DF693}" type="pres">
      <dgm:prSet presAssocID="{8D684773-05D7-45AD-A12C-9B7E79CDD6A2}" presName="bgRect" presStyleLbl="bgShp" presStyleIdx="2" presStyleCnt="3"/>
      <dgm:spPr/>
    </dgm:pt>
    <dgm:pt modelId="{0E3274CC-9184-44A9-BB8E-7A40AD6ED90A}" type="pres">
      <dgm:prSet presAssocID="{8D684773-05D7-45AD-A12C-9B7E79CDD6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apanese Dolls"/>
        </a:ext>
      </dgm:extLst>
    </dgm:pt>
    <dgm:pt modelId="{7D6D774C-EFBE-4574-AEFC-729726DAE10E}" type="pres">
      <dgm:prSet presAssocID="{8D684773-05D7-45AD-A12C-9B7E79CDD6A2}" presName="spaceRect" presStyleCnt="0"/>
      <dgm:spPr/>
    </dgm:pt>
    <dgm:pt modelId="{E74D00C1-2204-4BB2-A0BF-C9F8D29C4BF5}" type="pres">
      <dgm:prSet presAssocID="{8D684773-05D7-45AD-A12C-9B7E79CDD6A2}" presName="parTx" presStyleLbl="revTx" presStyleIdx="2" presStyleCnt="3">
        <dgm:presLayoutVars>
          <dgm:chMax val="0"/>
          <dgm:chPref val="0"/>
        </dgm:presLayoutVars>
      </dgm:prSet>
      <dgm:spPr/>
    </dgm:pt>
  </dgm:ptLst>
  <dgm:cxnLst>
    <dgm:cxn modelId="{9F6C5216-3B12-4B25-96AC-FC65C7D30D97}" srcId="{941892BA-0F22-4622-8F7D-D9C6281C167C}" destId="{BDC682E3-DD28-4BFB-BD43-B74F9AC1DE8B}" srcOrd="0" destOrd="0" parTransId="{B9B6E6D0-B644-44B4-88AC-6ED09BBB259F}" sibTransId="{1462D5C1-5786-4677-8E62-4C921EC80974}"/>
    <dgm:cxn modelId="{2B29DB2D-7B9E-4561-A699-061301ADC305}" srcId="{941892BA-0F22-4622-8F7D-D9C6281C167C}" destId="{8D684773-05D7-45AD-A12C-9B7E79CDD6A2}" srcOrd="2" destOrd="0" parTransId="{6D4AA269-EDD8-405A-8080-7994C8C0CB8A}" sibTransId="{32AA924E-7C9D-4658-8F02-9E472BFF6F0C}"/>
    <dgm:cxn modelId="{71A73331-B406-48DC-B909-C1600088272A}" type="presOf" srcId="{BDC682E3-DD28-4BFB-BD43-B74F9AC1DE8B}" destId="{691D26B7-EAA1-4840-8C61-52BFA8DEAB33}" srcOrd="0" destOrd="0" presId="urn:microsoft.com/office/officeart/2018/2/layout/IconVerticalSolidList"/>
    <dgm:cxn modelId="{A417FF61-36F7-4BBE-8ABA-B96FA07063C8}" srcId="{941892BA-0F22-4622-8F7D-D9C6281C167C}" destId="{1D8D4378-7FAA-4CD2-9A0F-E7CCC424E504}" srcOrd="1" destOrd="0" parTransId="{009517B5-F2CA-4943-9D15-4D8F72CFF570}" sibTransId="{620E8FCA-9CB9-42A0-ABA0-791C858B9A3B}"/>
    <dgm:cxn modelId="{56ABF145-E788-4A5C-80A0-536B7917D9C8}" type="presOf" srcId="{8D684773-05D7-45AD-A12C-9B7E79CDD6A2}" destId="{E74D00C1-2204-4BB2-A0BF-C9F8D29C4BF5}" srcOrd="0" destOrd="0" presId="urn:microsoft.com/office/officeart/2018/2/layout/IconVerticalSolidList"/>
    <dgm:cxn modelId="{D284F372-37CD-403B-AE51-D5E0CA84FB0B}" type="presOf" srcId="{1D8D4378-7FAA-4CD2-9A0F-E7CCC424E504}" destId="{C3ECA39E-8AB5-4ED3-A025-C088FAEA54FB}" srcOrd="0" destOrd="0" presId="urn:microsoft.com/office/officeart/2018/2/layout/IconVerticalSolidList"/>
    <dgm:cxn modelId="{AD31EBBD-934E-4093-ADB2-549C3CCEFECB}" type="presOf" srcId="{941892BA-0F22-4622-8F7D-D9C6281C167C}" destId="{7D8E6B7D-4DB8-4CCC-86D0-C2FAC947B35A}" srcOrd="0" destOrd="0" presId="urn:microsoft.com/office/officeart/2018/2/layout/IconVerticalSolidList"/>
    <dgm:cxn modelId="{D1309171-72BA-4527-BD7F-47B648E9D3CE}" type="presParOf" srcId="{7D8E6B7D-4DB8-4CCC-86D0-C2FAC947B35A}" destId="{703E9282-D3D6-4F89-9294-443ADDC64EA2}" srcOrd="0" destOrd="0" presId="urn:microsoft.com/office/officeart/2018/2/layout/IconVerticalSolidList"/>
    <dgm:cxn modelId="{3D895233-B751-4489-8B49-5D51BDD6C964}" type="presParOf" srcId="{703E9282-D3D6-4F89-9294-443ADDC64EA2}" destId="{59DC7200-6166-40BD-AB10-47BEFEFC1437}" srcOrd="0" destOrd="0" presId="urn:microsoft.com/office/officeart/2018/2/layout/IconVerticalSolidList"/>
    <dgm:cxn modelId="{875F0C26-3785-4978-AE58-FE9C223732E9}" type="presParOf" srcId="{703E9282-D3D6-4F89-9294-443ADDC64EA2}" destId="{40FD2795-442F-4E2D-ABC7-2016AB1D9B53}" srcOrd="1" destOrd="0" presId="urn:microsoft.com/office/officeart/2018/2/layout/IconVerticalSolidList"/>
    <dgm:cxn modelId="{1E1CE0D6-E6CD-4153-B9B0-287C3F7CD249}" type="presParOf" srcId="{703E9282-D3D6-4F89-9294-443ADDC64EA2}" destId="{4DE4C3A6-3D67-422B-A5C8-1BD4EA6D81DF}" srcOrd="2" destOrd="0" presId="urn:microsoft.com/office/officeart/2018/2/layout/IconVerticalSolidList"/>
    <dgm:cxn modelId="{19C534B0-613F-4B2E-9829-135EB65797F3}" type="presParOf" srcId="{703E9282-D3D6-4F89-9294-443ADDC64EA2}" destId="{691D26B7-EAA1-4840-8C61-52BFA8DEAB33}" srcOrd="3" destOrd="0" presId="urn:microsoft.com/office/officeart/2018/2/layout/IconVerticalSolidList"/>
    <dgm:cxn modelId="{BFFED696-1A07-4C7F-B3F8-96143F5A5A19}" type="presParOf" srcId="{7D8E6B7D-4DB8-4CCC-86D0-C2FAC947B35A}" destId="{89DDEC9E-2DDB-4663-A971-D1FFDD1BCA33}" srcOrd="1" destOrd="0" presId="urn:microsoft.com/office/officeart/2018/2/layout/IconVerticalSolidList"/>
    <dgm:cxn modelId="{0C42ECB7-247A-4CD1-A0C5-A4D2CC79906B}" type="presParOf" srcId="{7D8E6B7D-4DB8-4CCC-86D0-C2FAC947B35A}" destId="{8668DBDA-AC80-4B18-87C8-33CA85EDA678}" srcOrd="2" destOrd="0" presId="urn:microsoft.com/office/officeart/2018/2/layout/IconVerticalSolidList"/>
    <dgm:cxn modelId="{4E43F326-6E24-43F1-9044-F008CDACAF67}" type="presParOf" srcId="{8668DBDA-AC80-4B18-87C8-33CA85EDA678}" destId="{6E58888C-09C9-4F81-8BCB-7AAA7163AD85}" srcOrd="0" destOrd="0" presId="urn:microsoft.com/office/officeart/2018/2/layout/IconVerticalSolidList"/>
    <dgm:cxn modelId="{5902D5BB-9995-4607-B823-124B32CC3C20}" type="presParOf" srcId="{8668DBDA-AC80-4B18-87C8-33CA85EDA678}" destId="{AB837FCE-91ED-45DD-87AF-12B732C2B0F5}" srcOrd="1" destOrd="0" presId="urn:microsoft.com/office/officeart/2018/2/layout/IconVerticalSolidList"/>
    <dgm:cxn modelId="{4BDD3ACC-6765-4E86-A5A2-6574727225F7}" type="presParOf" srcId="{8668DBDA-AC80-4B18-87C8-33CA85EDA678}" destId="{1E59B3B9-6EB1-400C-8549-7B6EDD9B2C4C}" srcOrd="2" destOrd="0" presId="urn:microsoft.com/office/officeart/2018/2/layout/IconVerticalSolidList"/>
    <dgm:cxn modelId="{885AC0CA-0046-4AA9-889D-7112A87F0EE7}" type="presParOf" srcId="{8668DBDA-AC80-4B18-87C8-33CA85EDA678}" destId="{C3ECA39E-8AB5-4ED3-A025-C088FAEA54FB}" srcOrd="3" destOrd="0" presId="urn:microsoft.com/office/officeart/2018/2/layout/IconVerticalSolidList"/>
    <dgm:cxn modelId="{957287D5-63FD-4CD4-BA59-762DB7F7B093}" type="presParOf" srcId="{7D8E6B7D-4DB8-4CCC-86D0-C2FAC947B35A}" destId="{D8452574-92A3-46F6-92D9-CD03676EB83F}" srcOrd="3" destOrd="0" presId="urn:microsoft.com/office/officeart/2018/2/layout/IconVerticalSolidList"/>
    <dgm:cxn modelId="{9F8D914D-34CA-4D33-BE8F-176E9A97CEB8}" type="presParOf" srcId="{7D8E6B7D-4DB8-4CCC-86D0-C2FAC947B35A}" destId="{8C84A404-B823-414C-8DC5-C34E83CD2925}" srcOrd="4" destOrd="0" presId="urn:microsoft.com/office/officeart/2018/2/layout/IconVerticalSolidList"/>
    <dgm:cxn modelId="{AC758316-8464-445B-A632-023B45F0ED4F}" type="presParOf" srcId="{8C84A404-B823-414C-8DC5-C34E83CD2925}" destId="{39B1CCD7-9F40-461C-803E-5E597B2DF693}" srcOrd="0" destOrd="0" presId="urn:microsoft.com/office/officeart/2018/2/layout/IconVerticalSolidList"/>
    <dgm:cxn modelId="{61A721E4-DF8C-496F-B203-BE7079A572AB}" type="presParOf" srcId="{8C84A404-B823-414C-8DC5-C34E83CD2925}" destId="{0E3274CC-9184-44A9-BB8E-7A40AD6ED90A}" srcOrd="1" destOrd="0" presId="urn:microsoft.com/office/officeart/2018/2/layout/IconVerticalSolidList"/>
    <dgm:cxn modelId="{7E9EC0AE-D38D-4848-BCD0-6182F9E8A8A3}" type="presParOf" srcId="{8C84A404-B823-414C-8DC5-C34E83CD2925}" destId="{7D6D774C-EFBE-4574-AEFC-729726DAE10E}" srcOrd="2" destOrd="0" presId="urn:microsoft.com/office/officeart/2018/2/layout/IconVerticalSolidList"/>
    <dgm:cxn modelId="{2A3115F7-8BDA-4D78-B3C0-ED8B791D35B7}" type="presParOf" srcId="{8C84A404-B823-414C-8DC5-C34E83CD2925}" destId="{E74D00C1-2204-4BB2-A0BF-C9F8D29C4B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3086A-283D-4969-900F-F36EDB21F4AF}">
      <dsp:nvSpPr>
        <dsp:cNvPr id="0" name=""/>
        <dsp:cNvSpPr/>
      </dsp:nvSpPr>
      <dsp:spPr>
        <a:xfrm>
          <a:off x="0" y="695"/>
          <a:ext cx="6117335" cy="16272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1F608-4D1A-4D2B-A758-942392971FC8}">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8B0B0-8D94-4AF3-8EBB-CC2043DBC525}">
      <dsp:nvSpPr>
        <dsp:cNvPr id="0" name=""/>
        <dsp:cNvSpPr/>
      </dsp:nvSpPr>
      <dsp:spPr>
        <a:xfrm>
          <a:off x="1879455" y="695"/>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rtl="0">
            <a:lnSpc>
              <a:spcPct val="90000"/>
            </a:lnSpc>
            <a:spcBef>
              <a:spcPct val="0"/>
            </a:spcBef>
            <a:spcAft>
              <a:spcPct val="35000"/>
            </a:spcAft>
            <a:buNone/>
          </a:pPr>
          <a:r>
            <a:rPr lang="en-US" sz="2200" kern="1200" dirty="0"/>
            <a:t>Le temps </a:t>
          </a:r>
          <a:r>
            <a:rPr lang="en-US" sz="2200" kern="1200" dirty="0" err="1"/>
            <a:t>d'études</a:t>
          </a:r>
          <a:r>
            <a:rPr lang="en-US" sz="2200" kern="1200" dirty="0"/>
            <a:t> a des </a:t>
          </a:r>
          <a:r>
            <a:rPr lang="en-US" sz="2200" kern="1200" dirty="0" err="1"/>
            <a:t>effets</a:t>
          </a:r>
          <a:r>
            <a:rPr lang="en-US" sz="2200" kern="1200" dirty="0"/>
            <a:t> sur la </a:t>
          </a:r>
          <a:r>
            <a:rPr lang="en-US" sz="2200" kern="1200" dirty="0" err="1"/>
            <a:t>moyenne</a:t>
          </a:r>
          <a:r>
            <a:rPr lang="en-US" sz="2200" kern="1200" dirty="0"/>
            <a:t> de </a:t>
          </a:r>
          <a:r>
            <a:rPr lang="en-US" sz="2200" kern="1200" dirty="0" err="1">
              <a:latin typeface="Calibri Light" panose="020F0302020204030204"/>
            </a:rPr>
            <a:t>l'année</a:t>
          </a:r>
          <a:r>
            <a:rPr lang="en-US" sz="2200" kern="1200" dirty="0">
              <a:latin typeface="Calibri Light" panose="020F0302020204030204"/>
            </a:rPr>
            <a:t>, il</a:t>
          </a:r>
          <a:r>
            <a:rPr lang="en-US" sz="2200" kern="1200" dirty="0"/>
            <a:t> </a:t>
          </a:r>
          <a:r>
            <a:rPr lang="en-US" sz="2200" kern="1200" dirty="0" err="1"/>
            <a:t>est</a:t>
          </a:r>
          <a:r>
            <a:rPr lang="en-US" sz="2200" kern="1200" dirty="0"/>
            <a:t> </a:t>
          </a:r>
          <a:r>
            <a:rPr lang="en-US" sz="2200" kern="1200" dirty="0" err="1"/>
            <a:t>lié</a:t>
          </a:r>
          <a:r>
            <a:rPr lang="en-US" sz="2200" kern="1200" dirty="0"/>
            <a:t> à la </a:t>
          </a:r>
          <a:r>
            <a:rPr lang="en-US" sz="2200" kern="1200" dirty="0" err="1"/>
            <a:t>consommation</a:t>
          </a:r>
          <a:r>
            <a:rPr lang="en-US" sz="2200" kern="1200" dirty="0"/>
            <a:t> </a:t>
          </a:r>
          <a:r>
            <a:rPr lang="en-US" sz="2200" kern="1200" dirty="0" err="1"/>
            <a:t>d'alcool</a:t>
          </a:r>
          <a:r>
            <a:rPr lang="en-US" sz="2200" kern="1200" dirty="0"/>
            <a:t> </a:t>
          </a:r>
        </a:p>
      </dsp:txBody>
      <dsp:txXfrm>
        <a:off x="1879455" y="695"/>
        <a:ext cx="4237880" cy="1627234"/>
      </dsp:txXfrm>
    </dsp:sp>
    <dsp:sp modelId="{677E46B5-233E-4B1B-BD7A-42D00A999C8A}">
      <dsp:nvSpPr>
        <dsp:cNvPr id="0" name=""/>
        <dsp:cNvSpPr/>
      </dsp:nvSpPr>
      <dsp:spPr>
        <a:xfrm>
          <a:off x="0" y="2034738"/>
          <a:ext cx="6117335" cy="16272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FB716-2C67-4913-89EF-73FCE98FCD32}">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5AE30-276E-4A37-9C44-DA6ABD607075}">
      <dsp:nvSpPr>
        <dsp:cNvPr id="0" name=""/>
        <dsp:cNvSpPr/>
      </dsp:nvSpPr>
      <dsp:spPr>
        <a:xfrm>
          <a:off x="1879455" y="2034738"/>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Calibri Light" panose="020F0302020204030204"/>
            </a:rPr>
            <a:t>L'accès</a:t>
          </a:r>
          <a:r>
            <a:rPr lang="en-US" sz="2200" kern="1200" dirty="0">
              <a:latin typeface="Calibri Light" panose="020F0302020204030204"/>
            </a:rPr>
            <a:t> à</a:t>
          </a:r>
          <a:r>
            <a:rPr lang="en-US" sz="2200" kern="1200" dirty="0"/>
            <a:t> internet et le fait de vivre en </a:t>
          </a:r>
          <a:r>
            <a:rPr lang="en-US" sz="2200" kern="1200" dirty="0" err="1"/>
            <a:t>ville</a:t>
          </a:r>
          <a:r>
            <a:rPr lang="en-US" sz="2200" kern="1200" dirty="0"/>
            <a:t> </a:t>
          </a:r>
          <a:r>
            <a:rPr lang="en-US" sz="2200" kern="1200" dirty="0" err="1">
              <a:latin typeface="Calibri Light" panose="020F0302020204030204"/>
            </a:rPr>
            <a:t>ont</a:t>
          </a:r>
          <a:r>
            <a:rPr lang="en-US" sz="2200" kern="1200" dirty="0">
              <a:latin typeface="Calibri Light" panose="020F0302020204030204"/>
            </a:rPr>
            <a:t> </a:t>
          </a:r>
          <a:r>
            <a:rPr lang="en-US" sz="2200" kern="1200" dirty="0" err="1">
              <a:latin typeface="Calibri Light" panose="020F0302020204030204"/>
            </a:rPr>
            <a:t>également</a:t>
          </a:r>
          <a:r>
            <a:rPr lang="en-US" sz="2200" kern="1200" dirty="0"/>
            <a:t> </a:t>
          </a:r>
          <a:r>
            <a:rPr lang="en-US" sz="2200" kern="1200" dirty="0" err="1"/>
            <a:t>une</a:t>
          </a:r>
          <a:r>
            <a:rPr lang="en-US" sz="2200" kern="1200" dirty="0"/>
            <a:t> influence sur les </a:t>
          </a:r>
          <a:r>
            <a:rPr lang="en-US" sz="2200" kern="1200" dirty="0" err="1">
              <a:latin typeface="Calibri Light" panose="020F0302020204030204"/>
            </a:rPr>
            <a:t>résultats</a:t>
          </a:r>
          <a:r>
            <a:rPr lang="en-US" sz="2200" kern="1200" dirty="0"/>
            <a:t>.</a:t>
          </a:r>
        </a:p>
      </dsp:txBody>
      <dsp:txXfrm>
        <a:off x="1879455" y="2034738"/>
        <a:ext cx="4237880" cy="1627234"/>
      </dsp:txXfrm>
    </dsp:sp>
    <dsp:sp modelId="{9FD809FF-DBBA-42F8-896B-BF5C4B98C527}">
      <dsp:nvSpPr>
        <dsp:cNvPr id="0" name=""/>
        <dsp:cNvSpPr/>
      </dsp:nvSpPr>
      <dsp:spPr>
        <a:xfrm>
          <a:off x="0" y="4068781"/>
          <a:ext cx="6117335" cy="16272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CBBE8-D359-4F78-BA70-A2A0F3987C22}">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650E8-5EC5-4A86-8D54-72287065BA9F}">
      <dsp:nvSpPr>
        <dsp:cNvPr id="0" name=""/>
        <dsp:cNvSpPr/>
      </dsp:nvSpPr>
      <dsp:spPr>
        <a:xfrm>
          <a:off x="1879455" y="4068781"/>
          <a:ext cx="4237880"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977900">
            <a:lnSpc>
              <a:spcPct val="90000"/>
            </a:lnSpc>
            <a:spcBef>
              <a:spcPct val="0"/>
            </a:spcBef>
            <a:spcAft>
              <a:spcPct val="35000"/>
            </a:spcAft>
            <a:buNone/>
          </a:pPr>
          <a:r>
            <a:rPr lang="en-US" sz="2200" kern="1200" dirty="0"/>
            <a:t>Le </a:t>
          </a:r>
          <a:r>
            <a:rPr lang="en-US" sz="2200" kern="1200" dirty="0" err="1"/>
            <a:t>soutien</a:t>
          </a:r>
          <a:r>
            <a:rPr lang="en-US" sz="2200" kern="1200" dirty="0"/>
            <a:t> </a:t>
          </a:r>
          <a:r>
            <a:rPr lang="en-US" sz="2200" kern="1200" dirty="0" err="1"/>
            <a:t>scolaire</a:t>
          </a:r>
          <a:r>
            <a:rPr lang="en-US" sz="2200" kern="1200" dirty="0"/>
            <a:t> </a:t>
          </a:r>
          <a:r>
            <a:rPr lang="en-US" sz="2200" kern="1200" dirty="0" err="1"/>
            <a:t>réduit</a:t>
          </a:r>
          <a:r>
            <a:rPr lang="en-US" sz="2200" kern="1200" dirty="0"/>
            <a:t> les </a:t>
          </a:r>
          <a:r>
            <a:rPr lang="en-US" sz="2200" kern="1200" dirty="0" err="1">
              <a:latin typeface="Calibri Light" panose="020F0302020204030204"/>
            </a:rPr>
            <a:t>inégalités</a:t>
          </a:r>
          <a:r>
            <a:rPr lang="en-US" sz="2200" kern="1200" dirty="0"/>
            <a:t> </a:t>
          </a:r>
        </a:p>
      </dsp:txBody>
      <dsp:txXfrm>
        <a:off x="1879455" y="4068781"/>
        <a:ext cx="4237880" cy="162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C7200-6166-40BD-AB10-47BEFEFC1437}">
      <dsp:nvSpPr>
        <dsp:cNvPr id="0" name=""/>
        <dsp:cNvSpPr/>
      </dsp:nvSpPr>
      <dsp:spPr>
        <a:xfrm>
          <a:off x="0" y="531"/>
          <a:ext cx="11407487"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D2795-442F-4E2D-ABC7-2016AB1D9B5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D26B7-EAA1-4840-8C61-52BFA8DEAB33}">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fr-FR" sz="2500" kern="1200"/>
            <a:t>L'apparition des réseaux sociaux joue un rôle sur la réussite des jeunes à l'école </a:t>
          </a:r>
          <a:r>
            <a:rPr lang="fr-FR" sz="2500" kern="1200">
              <a:latin typeface="Calibri Light" panose="020F0302020204030204"/>
            </a:rPr>
            <a:t>dans</a:t>
          </a:r>
          <a:r>
            <a:rPr lang="fr-FR" sz="2500" kern="1200"/>
            <a:t> notre société ?</a:t>
          </a:r>
          <a:endParaRPr lang="en-US" sz="2500" kern="1200"/>
        </a:p>
      </dsp:txBody>
      <dsp:txXfrm>
        <a:off x="1435590" y="531"/>
        <a:ext cx="9971896" cy="1242935"/>
      </dsp:txXfrm>
    </dsp:sp>
    <dsp:sp modelId="{6E58888C-09C9-4F81-8BCB-7AAA7163AD85}">
      <dsp:nvSpPr>
        <dsp:cNvPr id="0" name=""/>
        <dsp:cNvSpPr/>
      </dsp:nvSpPr>
      <dsp:spPr>
        <a:xfrm>
          <a:off x="0" y="1554201"/>
          <a:ext cx="11407487"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37FCE-91ED-45DD-87AF-12B732C2B0F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CA39E-8AB5-4ED3-A025-C088FAEA54FB}">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fr-FR" sz="2500" kern="1200"/>
            <a:t>L'addiction à ces réseaux comme à l'alcool serait éventuellement un des facteurs de réussite ou d'échec ?</a:t>
          </a:r>
          <a:endParaRPr lang="en-US" sz="2500" kern="1200"/>
        </a:p>
      </dsp:txBody>
      <dsp:txXfrm>
        <a:off x="1435590" y="1554201"/>
        <a:ext cx="9971896" cy="1242935"/>
      </dsp:txXfrm>
    </dsp:sp>
    <dsp:sp modelId="{39B1CCD7-9F40-461C-803E-5E597B2DF693}">
      <dsp:nvSpPr>
        <dsp:cNvPr id="0" name=""/>
        <dsp:cNvSpPr/>
      </dsp:nvSpPr>
      <dsp:spPr>
        <a:xfrm>
          <a:off x="0" y="3107870"/>
          <a:ext cx="11407487"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3274CC-9184-44A9-BB8E-7A40AD6ED90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D00C1-2204-4BB2-A0BF-C9F8D29C4BF5}">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rtl="0">
            <a:lnSpc>
              <a:spcPct val="90000"/>
            </a:lnSpc>
            <a:spcBef>
              <a:spcPct val="0"/>
            </a:spcBef>
            <a:spcAft>
              <a:spcPct val="35000"/>
            </a:spcAft>
            <a:buNone/>
          </a:pPr>
          <a:r>
            <a:rPr lang="fr-FR" sz="2500" kern="1200"/>
            <a:t>La culture des médias impose-t-elle un style de vie ou une tendance auprès des jeunes,</a:t>
          </a:r>
          <a:r>
            <a:rPr lang="fr-FR" sz="2500" kern="1200">
              <a:latin typeface="Calibri Light" panose="020F0302020204030204"/>
            </a:rPr>
            <a:t> en</a:t>
          </a:r>
          <a:r>
            <a:rPr lang="fr-FR" sz="2500" kern="1200"/>
            <a:t> les incitant à boire</a:t>
          </a:r>
          <a:r>
            <a:rPr lang="fr-FR" sz="2500" kern="1200">
              <a:latin typeface="Calibri Light" panose="020F0302020204030204"/>
            </a:rPr>
            <a:t> éventuellement</a:t>
          </a:r>
          <a:r>
            <a:rPr lang="fr-FR" sz="2500" kern="1200"/>
            <a:t> ?</a:t>
          </a:r>
          <a:endParaRPr lang="en-US" sz="2500" kern="1200"/>
        </a:p>
      </dsp:txBody>
      <dsp:txXfrm>
        <a:off x="1435590" y="3107870"/>
        <a:ext cx="9971896"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hyperlink" Target="https://colab.research.google.com/drive/1BMAkpXvv8mHXW55-w011XKEb_eEqBezq#scrollTo=f-pZZrqffNG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a:cs typeface="Calibri Light"/>
              </a:rPr>
              <a:t>La </a:t>
            </a:r>
            <a:r>
              <a:rPr lang="en-US" err="1">
                <a:cs typeface="Calibri Light"/>
              </a:rPr>
              <a:t>consommation</a:t>
            </a:r>
            <a:r>
              <a:rPr lang="en-US">
                <a:cs typeface="Calibri Light"/>
              </a:rPr>
              <a:t> </a:t>
            </a:r>
            <a:r>
              <a:rPr lang="en-US" err="1">
                <a:cs typeface="Calibri Light"/>
              </a:rPr>
              <a:t>d'alcool</a:t>
            </a:r>
            <a:r>
              <a:rPr lang="en-US">
                <a:cs typeface="Calibri Light"/>
              </a:rPr>
              <a:t> chez les </a:t>
            </a:r>
            <a:r>
              <a:rPr lang="en-US" err="1">
                <a:cs typeface="Calibri Light"/>
              </a:rPr>
              <a:t>jeunes</a:t>
            </a:r>
            <a:r>
              <a:rPr lang="en-US">
                <a:cs typeface="Calibri Light"/>
              </a:rPr>
              <a:t> </a:t>
            </a:r>
            <a:endParaRPr lang="en-US"/>
          </a:p>
        </p:txBody>
      </p:sp>
      <p:sp>
        <p:nvSpPr>
          <p:cNvPr id="3" name="Subtitle 2"/>
          <p:cNvSpPr>
            <a:spLocks noGrp="1"/>
          </p:cNvSpPr>
          <p:nvPr>
            <p:ph type="subTitle" idx="1"/>
          </p:nvPr>
        </p:nvSpPr>
        <p:spPr>
          <a:xfrm>
            <a:off x="4153619" y="5788735"/>
            <a:ext cx="7644627" cy="466802"/>
          </a:xfrm>
        </p:spPr>
        <p:txBody>
          <a:bodyPr vert="horz" lIns="91440" tIns="45720" rIns="91440" bIns="45720" rtlCol="0" anchor="t">
            <a:normAutofit/>
          </a:bodyPr>
          <a:lstStyle/>
          <a:p>
            <a:pPr algn="r"/>
            <a:r>
              <a:rPr lang="en-US">
                <a:cs typeface="Calibri"/>
              </a:rPr>
              <a:t> Maya , Khaled, Quentin</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4">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54BA2-3A6C-4791-B1B5-7ED84E5B93C0}"/>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800"/>
              <a:t>Conclusion </a:t>
            </a:r>
          </a:p>
        </p:txBody>
      </p:sp>
      <p:sp>
        <p:nvSpPr>
          <p:cNvPr id="14"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83275B-820C-4B28-ACDF-E4C9FECCB611}"/>
              </a:ext>
            </a:extLst>
          </p:cNvPr>
          <p:cNvSpPr txBox="1"/>
          <p:nvPr/>
        </p:nvSpPr>
        <p:spPr>
          <a:xfrm>
            <a:off x="1100736" y="2508105"/>
            <a:ext cx="4709345" cy="36324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57150">
              <a:lnSpc>
                <a:spcPct val="90000"/>
              </a:lnSpc>
              <a:spcAft>
                <a:spcPts val="600"/>
              </a:spcAft>
            </a:pPr>
            <a:endParaRPr lang="en-US" sz="1400" dirty="0">
              <a:cs typeface="Calibri"/>
            </a:endParaRPr>
          </a:p>
          <a:p>
            <a:pPr marL="285750" indent="-228600">
              <a:lnSpc>
                <a:spcPct val="90000"/>
              </a:lnSpc>
              <a:spcAft>
                <a:spcPts val="600"/>
              </a:spcAft>
              <a:buFont typeface="Arial" panose="020B0604020202020204" pitchFamily="34" charset="0"/>
              <a:buChar char="•"/>
            </a:pPr>
            <a:r>
              <a:rPr lang="en-US" sz="1400" dirty="0"/>
              <a:t> </a:t>
            </a:r>
            <a:r>
              <a:rPr lang="en-US" sz="1400" dirty="0" err="1"/>
              <a:t>L'alcool</a:t>
            </a:r>
            <a:r>
              <a:rPr lang="en-US" sz="1400" dirty="0"/>
              <a:t> </a:t>
            </a:r>
            <a:r>
              <a:rPr lang="en-US" sz="1400" dirty="0" err="1"/>
              <a:t>affecte</a:t>
            </a:r>
            <a:r>
              <a:rPr lang="en-US" sz="1400" dirty="0"/>
              <a:t> le </a:t>
            </a:r>
            <a:r>
              <a:rPr lang="en-US" sz="1400" dirty="0" err="1"/>
              <a:t>résultat</a:t>
            </a:r>
            <a:r>
              <a:rPr lang="en-US" sz="1400" dirty="0"/>
              <a:t> </a:t>
            </a:r>
            <a:r>
              <a:rPr lang="en-US" sz="1400" dirty="0" err="1"/>
              <a:t>médian</a:t>
            </a:r>
            <a:r>
              <a:rPr lang="en-US" sz="1400" dirty="0"/>
              <a:t> des </a:t>
            </a:r>
            <a:r>
              <a:rPr lang="en-US" sz="1400" dirty="0" err="1"/>
              <a:t>élèves</a:t>
            </a:r>
            <a:r>
              <a:rPr lang="en-US" sz="1400" dirty="0"/>
              <a:t> de 2 points</a:t>
            </a:r>
            <a:endParaRPr lang="en-US" sz="1400" dirty="0">
              <a:cs typeface="Calibri"/>
            </a:endParaRPr>
          </a:p>
          <a:p>
            <a:pPr marL="285750" indent="-228600">
              <a:lnSpc>
                <a:spcPct val="90000"/>
              </a:lnSpc>
              <a:spcAft>
                <a:spcPts val="600"/>
              </a:spcAft>
              <a:buFont typeface="Arial" panose="020B0604020202020204" pitchFamily="34" charset="0"/>
              <a:buChar char="•"/>
            </a:pPr>
            <a:r>
              <a:rPr lang="en-US" sz="1400" dirty="0" err="1"/>
              <a:t>L'écart</a:t>
            </a:r>
            <a:r>
              <a:rPr lang="en-US" sz="1400" dirty="0"/>
              <a:t> de note </a:t>
            </a:r>
            <a:r>
              <a:rPr lang="en-US" sz="1400" dirty="0" err="1"/>
              <a:t>diminue</a:t>
            </a:r>
            <a:r>
              <a:rPr lang="en-US" sz="1400" dirty="0"/>
              <a:t> avec la </a:t>
            </a:r>
            <a:r>
              <a:rPr lang="en-US" sz="1400" dirty="0" err="1"/>
              <a:t>consommation</a:t>
            </a:r>
            <a:r>
              <a:rPr lang="en-US" sz="1400" dirty="0"/>
              <a:t> </a:t>
            </a:r>
            <a:r>
              <a:rPr lang="en-US" sz="1400" dirty="0" err="1"/>
              <a:t>d'alcool</a:t>
            </a:r>
            <a:endParaRPr lang="en-US" sz="1400" dirty="0" err="1">
              <a:cs typeface="Calibri"/>
            </a:endParaRPr>
          </a:p>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dirty="0" err="1"/>
              <a:t>Pourquoi</a:t>
            </a:r>
            <a:r>
              <a:rPr lang="en-US" sz="1400" dirty="0"/>
              <a:t> </a:t>
            </a:r>
            <a:r>
              <a:rPr lang="en-US" sz="1400" dirty="0" err="1"/>
              <a:t>cette</a:t>
            </a:r>
            <a:r>
              <a:rPr lang="en-US" sz="1400" dirty="0"/>
              <a:t> question </a:t>
            </a:r>
            <a:r>
              <a:rPr lang="en-US" sz="1400" dirty="0" err="1"/>
              <a:t>est-elle</a:t>
            </a:r>
            <a:r>
              <a:rPr lang="en-US" sz="1400" dirty="0"/>
              <a:t> </a:t>
            </a:r>
            <a:r>
              <a:rPr lang="en-US" sz="1400" dirty="0" err="1"/>
              <a:t>intéressante</a:t>
            </a:r>
            <a:r>
              <a:rPr lang="en-US" sz="1400" dirty="0"/>
              <a:t> ?</a:t>
            </a:r>
            <a:endParaRPr lang="en-US" sz="1400" dirty="0">
              <a:cs typeface="Calibri"/>
            </a:endParaRPr>
          </a:p>
          <a:p>
            <a:pPr marL="285750" indent="-228600">
              <a:lnSpc>
                <a:spcPct val="90000"/>
              </a:lnSpc>
              <a:spcAft>
                <a:spcPts val="600"/>
              </a:spcAft>
              <a:buFont typeface="Arial" panose="020B0604020202020204" pitchFamily="34" charset="0"/>
              <a:buChar char="•"/>
            </a:pPr>
            <a:r>
              <a:rPr lang="en-US" sz="1400" dirty="0"/>
              <a:t>La </a:t>
            </a:r>
            <a:r>
              <a:rPr lang="en-US" sz="1400" dirty="0" err="1"/>
              <a:t>consommation</a:t>
            </a:r>
            <a:r>
              <a:rPr lang="en-US" sz="1400" dirty="0"/>
              <a:t> </a:t>
            </a:r>
            <a:r>
              <a:rPr lang="en-US" sz="1400" dirty="0" err="1"/>
              <a:t>d'alcool</a:t>
            </a:r>
            <a:r>
              <a:rPr lang="en-US" sz="1400" dirty="0"/>
              <a:t> a </a:t>
            </a:r>
            <a:r>
              <a:rPr lang="en-US" sz="1400" dirty="0" err="1"/>
              <a:t>une</a:t>
            </a:r>
            <a:r>
              <a:rPr lang="en-US" sz="1400" dirty="0"/>
              <a:t> tendance à faire </a:t>
            </a:r>
            <a:r>
              <a:rPr lang="en-US" sz="1400" dirty="0" err="1"/>
              <a:t>baisser</a:t>
            </a:r>
            <a:r>
              <a:rPr lang="en-US" sz="1400" dirty="0"/>
              <a:t> la </a:t>
            </a:r>
            <a:r>
              <a:rPr lang="en-US" sz="1400" dirty="0" err="1"/>
              <a:t>moyenne</a:t>
            </a:r>
            <a:r>
              <a:rPr lang="en-US" sz="1400" dirty="0"/>
              <a:t> en </a:t>
            </a:r>
            <a:r>
              <a:rPr lang="en-US" sz="1400" dirty="0" err="1"/>
              <a:t>fonction</a:t>
            </a:r>
            <a:r>
              <a:rPr lang="en-US" sz="1400" dirty="0"/>
              <a:t> de la </a:t>
            </a:r>
            <a:r>
              <a:rPr lang="en-US" sz="1400" dirty="0" err="1"/>
              <a:t>quantité</a:t>
            </a:r>
            <a:r>
              <a:rPr lang="en-US" sz="1400" dirty="0"/>
              <a:t> </a:t>
            </a:r>
            <a:r>
              <a:rPr lang="en-US" sz="1400" dirty="0" err="1"/>
              <a:t>d'alcool</a:t>
            </a:r>
            <a:endParaRPr lang="en-US" sz="1400" dirty="0" err="1">
              <a:cs typeface="Calibri"/>
            </a:endParaRP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cs typeface="Calibri"/>
            </a:endParaRP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pic>
        <p:nvPicPr>
          <p:cNvPr id="8" name="Picture 8" descr="Table&#10;&#10;Description automatically generated">
            <a:extLst>
              <a:ext uri="{FF2B5EF4-FFF2-40B4-BE49-F238E27FC236}">
                <a16:creationId xmlns:a16="http://schemas.microsoft.com/office/drawing/2014/main" id="{D173BCCC-A28E-4086-BA59-F742BB81F287}"/>
              </a:ext>
            </a:extLst>
          </p:cNvPr>
          <p:cNvPicPr>
            <a:picLocks noGrp="1" noChangeAspect="1"/>
          </p:cNvPicPr>
          <p:nvPr>
            <p:ph idx="1"/>
          </p:nvPr>
        </p:nvPicPr>
        <p:blipFill rotWithShape="1">
          <a:blip r:embed="rId2"/>
          <a:stretch/>
        </p:blipFill>
        <p:spPr>
          <a:xfrm>
            <a:off x="6482032" y="1942725"/>
            <a:ext cx="3886200" cy="3743325"/>
          </a:xfrm>
          <a:prstGeom prst="rect">
            <a:avLst/>
          </a:prstGeom>
        </p:spPr>
      </p:pic>
    </p:spTree>
    <p:extLst>
      <p:ext uri="{BB962C8B-B14F-4D97-AF65-F5344CB8AC3E}">
        <p14:creationId xmlns:p14="http://schemas.microsoft.com/office/powerpoint/2010/main" val="206463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0919-537D-47D3-A342-C1F502D7494F}"/>
              </a:ext>
            </a:extLst>
          </p:cNvPr>
          <p:cNvSpPr>
            <a:spLocks noGrp="1"/>
          </p:cNvSpPr>
          <p:nvPr>
            <p:ph type="ctrTitle"/>
          </p:nvPr>
        </p:nvSpPr>
        <p:spPr>
          <a:xfrm>
            <a:off x="1524000" y="1293338"/>
            <a:ext cx="9144000" cy="3274592"/>
          </a:xfrm>
        </p:spPr>
        <p:txBody>
          <a:bodyPr anchor="ctr">
            <a:normAutofit fontScale="90000"/>
          </a:bodyPr>
          <a:lstStyle/>
          <a:p>
            <a:r>
              <a:rPr lang="en-US" sz="6700">
                <a:ea typeface="+mj-lt"/>
                <a:cs typeface="+mj-lt"/>
              </a:rPr>
              <a:t>N°2</a:t>
            </a:r>
            <a:br>
              <a:rPr lang="en-US" sz="6700">
                <a:ea typeface="+mj-lt"/>
                <a:cs typeface="+mj-lt"/>
              </a:rPr>
            </a:br>
            <a:r>
              <a:rPr lang="en-US" sz="6700" err="1">
                <a:ea typeface="+mj-lt"/>
                <a:cs typeface="+mj-lt"/>
              </a:rPr>
              <a:t>Quels</a:t>
            </a:r>
            <a:r>
              <a:rPr lang="en-US" sz="6700">
                <a:ea typeface="+mj-lt"/>
                <a:cs typeface="+mj-lt"/>
              </a:rPr>
              <a:t> </a:t>
            </a:r>
            <a:r>
              <a:rPr lang="en-US" sz="6700" err="1">
                <a:ea typeface="+mj-lt"/>
                <a:cs typeface="+mj-lt"/>
              </a:rPr>
              <a:t>sont</a:t>
            </a:r>
            <a:br>
              <a:rPr lang="en-US" sz="6700">
                <a:ea typeface="+mj-lt"/>
                <a:cs typeface="+mj-lt"/>
              </a:rPr>
            </a:br>
            <a:r>
              <a:rPr lang="en-US" sz="6700">
                <a:ea typeface="+mj-lt"/>
                <a:cs typeface="+mj-lt"/>
              </a:rPr>
              <a:t> les </a:t>
            </a:r>
            <a:r>
              <a:rPr lang="en-US" sz="6700" err="1">
                <a:ea typeface="+mj-lt"/>
                <a:cs typeface="+mj-lt"/>
              </a:rPr>
              <a:t>facteurs</a:t>
            </a:r>
            <a:r>
              <a:rPr lang="en-US" sz="6700">
                <a:ea typeface="+mj-lt"/>
                <a:cs typeface="+mj-lt"/>
              </a:rPr>
              <a:t> qui </a:t>
            </a:r>
            <a:r>
              <a:rPr lang="en-US" sz="6700" err="1">
                <a:ea typeface="+mj-lt"/>
                <a:cs typeface="+mj-lt"/>
              </a:rPr>
              <a:t>favorisent</a:t>
            </a:r>
            <a:br>
              <a:rPr lang="en-US" sz="6700">
                <a:ea typeface="+mj-lt"/>
                <a:cs typeface="+mj-lt"/>
              </a:rPr>
            </a:br>
            <a:r>
              <a:rPr lang="en-US" sz="6700">
                <a:ea typeface="+mj-lt"/>
                <a:cs typeface="+mj-lt"/>
              </a:rPr>
              <a:t>la </a:t>
            </a:r>
            <a:r>
              <a:rPr lang="en-US" sz="6700" err="1">
                <a:ea typeface="+mj-lt"/>
                <a:cs typeface="+mj-lt"/>
              </a:rPr>
              <a:t>consommation</a:t>
            </a:r>
            <a:r>
              <a:rPr lang="en-US" sz="6700">
                <a:ea typeface="+mj-lt"/>
                <a:cs typeface="+mj-lt"/>
              </a:rPr>
              <a:t> </a:t>
            </a:r>
            <a:r>
              <a:rPr lang="en-US" sz="6700" err="1">
                <a:ea typeface="+mj-lt"/>
                <a:cs typeface="+mj-lt"/>
              </a:rPr>
              <a:t>d’alcool</a:t>
            </a:r>
            <a:r>
              <a:rPr lang="en-US" sz="6700">
                <a:ea typeface="+mj-lt"/>
                <a:cs typeface="+mj-lt"/>
              </a:rPr>
              <a:t> </a:t>
            </a:r>
            <a:endParaRPr lang="en-US" sz="6700">
              <a:cs typeface="Calibri Light" panose="020F0302020204030204"/>
            </a:endParaRPr>
          </a:p>
        </p:txBody>
      </p:sp>
      <p:sp>
        <p:nvSpPr>
          <p:cNvPr id="3" name="Subtitle 2">
            <a:extLst>
              <a:ext uri="{FF2B5EF4-FFF2-40B4-BE49-F238E27FC236}">
                <a16:creationId xmlns:a16="http://schemas.microsoft.com/office/drawing/2014/main" id="{4F2EBFAA-87BC-4E9E-8CE1-8BFC329F2EE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9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D4BD-3B07-430A-8A18-59776BE2A7CA}"/>
              </a:ext>
            </a:extLst>
          </p:cNvPr>
          <p:cNvSpPr>
            <a:spLocks noGrp="1"/>
          </p:cNvSpPr>
          <p:nvPr>
            <p:ph type="title"/>
          </p:nvPr>
        </p:nvSpPr>
        <p:spPr/>
        <p:txBody>
          <a:bodyPr/>
          <a:lstStyle/>
          <a:p>
            <a:r>
              <a:rPr lang="en-US">
                <a:cs typeface="Calibri Light"/>
              </a:rPr>
              <a:t>L'âge et la </a:t>
            </a:r>
            <a:r>
              <a:rPr lang="en-US" err="1">
                <a:cs typeface="Calibri Light"/>
              </a:rPr>
              <a:t>consommation</a:t>
            </a:r>
            <a:endParaRPr lang="en-US" err="1"/>
          </a:p>
        </p:txBody>
      </p:sp>
      <p:pic>
        <p:nvPicPr>
          <p:cNvPr id="4" name="Picture 4" descr="Chart&#10;&#10;Description automatically generated">
            <a:extLst>
              <a:ext uri="{FF2B5EF4-FFF2-40B4-BE49-F238E27FC236}">
                <a16:creationId xmlns:a16="http://schemas.microsoft.com/office/drawing/2014/main" id="{9FBD8684-4387-414C-8426-C55D75FA50E5}"/>
              </a:ext>
            </a:extLst>
          </p:cNvPr>
          <p:cNvPicPr>
            <a:picLocks noGrp="1" noChangeAspect="1"/>
          </p:cNvPicPr>
          <p:nvPr>
            <p:ph idx="1"/>
          </p:nvPr>
        </p:nvPicPr>
        <p:blipFill>
          <a:blip r:embed="rId2"/>
          <a:stretch>
            <a:fillRect/>
          </a:stretch>
        </p:blipFill>
        <p:spPr>
          <a:xfrm>
            <a:off x="647427" y="1696229"/>
            <a:ext cx="8050431" cy="4638885"/>
          </a:xfrm>
        </p:spPr>
      </p:pic>
      <p:sp>
        <p:nvSpPr>
          <p:cNvPr id="9" name="TextBox 8">
            <a:extLst>
              <a:ext uri="{FF2B5EF4-FFF2-40B4-BE49-F238E27FC236}">
                <a16:creationId xmlns:a16="http://schemas.microsoft.com/office/drawing/2014/main" id="{CDAE37B8-12CD-4189-A8D1-DDC6B0CFF692}"/>
              </a:ext>
            </a:extLst>
          </p:cNvPr>
          <p:cNvSpPr txBox="1"/>
          <p:nvPr/>
        </p:nvSpPr>
        <p:spPr>
          <a:xfrm>
            <a:off x="8841740" y="1912620"/>
            <a:ext cx="27432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Premier pic de </a:t>
            </a:r>
            <a:r>
              <a:rPr lang="en-US" dirty="0" err="1">
                <a:ea typeface="+mn-lt"/>
                <a:cs typeface="+mn-lt"/>
              </a:rPr>
              <a:t>consommation</a:t>
            </a:r>
            <a:r>
              <a:rPr lang="en-US" dirty="0">
                <a:ea typeface="+mn-lt"/>
                <a:cs typeface="+mn-lt"/>
              </a:rPr>
              <a:t> à 17 </a:t>
            </a:r>
            <a:r>
              <a:rPr lang="en-US" dirty="0" err="1">
                <a:ea typeface="+mn-lt"/>
                <a:cs typeface="+mn-lt"/>
              </a:rPr>
              <a:t>ans</a:t>
            </a:r>
            <a:r>
              <a:rPr lang="en-US" dirty="0">
                <a:ea typeface="+mn-lt"/>
                <a:cs typeface="+mn-lt"/>
              </a:rPr>
              <a:t> pour les </a:t>
            </a:r>
            <a:r>
              <a:rPr lang="en-US" dirty="0" err="1">
                <a:ea typeface="+mn-lt"/>
                <a:cs typeface="+mn-lt"/>
              </a:rPr>
              <a:t>personnes</a:t>
            </a:r>
            <a:r>
              <a:rPr lang="en-US" dirty="0">
                <a:ea typeface="+mn-lt"/>
                <a:cs typeface="+mn-lt"/>
              </a:rPr>
              <a:t> de </a:t>
            </a:r>
            <a:r>
              <a:rPr lang="en-US" dirty="0" err="1">
                <a:ea typeface="+mn-lt"/>
                <a:cs typeface="+mn-lt"/>
              </a:rPr>
              <a:t>moins</a:t>
            </a:r>
            <a:r>
              <a:rPr lang="en-US" dirty="0">
                <a:ea typeface="+mn-lt"/>
                <a:cs typeface="+mn-lt"/>
              </a:rPr>
              <a:t> de 20 </a:t>
            </a:r>
            <a:r>
              <a:rPr lang="en-US" dirty="0" err="1">
                <a:ea typeface="+mn-lt"/>
                <a:cs typeface="+mn-lt"/>
              </a:rPr>
              <a:t>ans</a:t>
            </a:r>
            <a:r>
              <a:rPr lang="en-US" dirty="0">
                <a:ea typeface="+mn-lt"/>
                <a:cs typeface="+mn-lt"/>
              </a:rPr>
              <a:t> et augmentation de la </a:t>
            </a:r>
            <a:r>
              <a:rPr lang="en-US" dirty="0" err="1">
                <a:ea typeface="+mn-lt"/>
                <a:cs typeface="+mn-lt"/>
              </a:rPr>
              <a:t>consommation</a:t>
            </a:r>
            <a:r>
              <a:rPr lang="en-US" dirty="0">
                <a:ea typeface="+mn-lt"/>
                <a:cs typeface="+mn-lt"/>
              </a:rPr>
              <a:t> après 20 </a:t>
            </a:r>
            <a:r>
              <a:rPr lang="en-US" dirty="0" err="1">
                <a:ea typeface="+mn-lt"/>
                <a:cs typeface="+mn-lt"/>
              </a:rPr>
              <a:t>ans</a:t>
            </a:r>
            <a:r>
              <a:rPr lang="en-US" dirty="0">
                <a:ea typeface="+mn-lt"/>
                <a:cs typeface="+mn-lt"/>
              </a:rPr>
              <a:t> </a:t>
            </a:r>
            <a:endParaRPr lang="en-US" dirty="0"/>
          </a:p>
          <a:p>
            <a:endParaRPr lang="en-US">
              <a:ea typeface="+mn-lt"/>
              <a:cs typeface="+mn-lt"/>
            </a:endParaRPr>
          </a:p>
          <a:p>
            <a:r>
              <a:rPr lang="en-US" dirty="0">
                <a:ea typeface="+mn-lt"/>
                <a:cs typeface="+mn-lt"/>
              </a:rPr>
              <a:t>Second pic de </a:t>
            </a:r>
            <a:r>
              <a:rPr lang="en-US" dirty="0" err="1">
                <a:ea typeface="+mn-lt"/>
                <a:cs typeface="+mn-lt"/>
              </a:rPr>
              <a:t>consomation</a:t>
            </a:r>
            <a:r>
              <a:rPr lang="en-US" dirty="0">
                <a:ea typeface="+mn-lt"/>
                <a:cs typeface="+mn-lt"/>
              </a:rPr>
              <a:t> à 22 </a:t>
            </a:r>
            <a:r>
              <a:rPr lang="en-US" dirty="0" err="1">
                <a:ea typeface="+mn-lt"/>
                <a:cs typeface="+mn-lt"/>
              </a:rPr>
              <a:t>ans</a:t>
            </a:r>
            <a:r>
              <a:rPr lang="en-US" dirty="0">
                <a:ea typeface="+mn-lt"/>
                <a:cs typeface="+mn-lt"/>
              </a:rPr>
              <a:t> qui </a:t>
            </a:r>
            <a:r>
              <a:rPr lang="en-US" dirty="0" err="1">
                <a:ea typeface="+mn-lt"/>
                <a:cs typeface="+mn-lt"/>
              </a:rPr>
              <a:t>peut</a:t>
            </a:r>
            <a:r>
              <a:rPr lang="en-US" dirty="0">
                <a:ea typeface="+mn-lt"/>
                <a:cs typeface="+mn-lt"/>
              </a:rPr>
              <a:t>- </a:t>
            </a:r>
            <a:r>
              <a:rPr lang="en-US" dirty="0" err="1">
                <a:ea typeface="+mn-lt"/>
                <a:cs typeface="+mn-lt"/>
              </a:rPr>
              <a:t>etre</a:t>
            </a:r>
            <a:r>
              <a:rPr lang="en-US" dirty="0">
                <a:ea typeface="+mn-lt"/>
                <a:cs typeface="+mn-lt"/>
              </a:rPr>
              <a:t> </a:t>
            </a:r>
            <a:r>
              <a:rPr lang="en-US" dirty="0" err="1">
                <a:ea typeface="+mn-lt"/>
                <a:cs typeface="+mn-lt"/>
              </a:rPr>
              <a:t>expliqué</a:t>
            </a:r>
            <a:r>
              <a:rPr lang="en-US" dirty="0">
                <a:ea typeface="+mn-lt"/>
                <a:cs typeface="+mn-lt"/>
              </a:rPr>
              <a:t> par le manque de </a:t>
            </a:r>
            <a:r>
              <a:rPr lang="en-US" dirty="0" err="1">
                <a:ea typeface="+mn-lt"/>
                <a:cs typeface="+mn-lt"/>
              </a:rPr>
              <a:t>représentation</a:t>
            </a:r>
            <a:r>
              <a:rPr lang="en-US" dirty="0">
                <a:ea typeface="+mn-lt"/>
                <a:cs typeface="+mn-lt"/>
              </a:rPr>
              <a:t> de </a:t>
            </a:r>
            <a:r>
              <a:rPr lang="en-US" dirty="0" err="1">
                <a:ea typeface="+mn-lt"/>
                <a:cs typeface="+mn-lt"/>
              </a:rPr>
              <a:t>personne</a:t>
            </a:r>
            <a:r>
              <a:rPr lang="en-US" dirty="0">
                <a:ea typeface="+mn-lt"/>
                <a:cs typeface="+mn-lt"/>
              </a:rPr>
              <a:t> dans  </a:t>
            </a:r>
            <a:r>
              <a:rPr lang="en-US" dirty="0" err="1">
                <a:ea typeface="+mn-lt"/>
                <a:cs typeface="+mn-lt"/>
              </a:rPr>
              <a:t>cette</a:t>
            </a:r>
            <a:r>
              <a:rPr lang="en-US" dirty="0">
                <a:ea typeface="+mn-lt"/>
                <a:cs typeface="+mn-lt"/>
              </a:rPr>
              <a:t> tranche </a:t>
            </a:r>
            <a:r>
              <a:rPr lang="en-US" dirty="0" err="1">
                <a:ea typeface="+mn-lt"/>
                <a:cs typeface="+mn-lt"/>
              </a:rPr>
              <a:t>d'âge</a:t>
            </a:r>
            <a:r>
              <a:rPr lang="en-US" dirty="0">
                <a:ea typeface="+mn-lt"/>
                <a:cs typeface="+mn-lt"/>
              </a:rPr>
              <a:t>.</a:t>
            </a:r>
            <a:endParaRPr lang="en-US" dirty="0">
              <a:cs typeface="Calibri"/>
            </a:endParaRPr>
          </a:p>
        </p:txBody>
      </p:sp>
    </p:spTree>
    <p:extLst>
      <p:ext uri="{BB962C8B-B14F-4D97-AF65-F5344CB8AC3E}">
        <p14:creationId xmlns:p14="http://schemas.microsoft.com/office/powerpoint/2010/main" val="341925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8647-C333-47AF-86C6-9EB6C71CBF9C}"/>
              </a:ext>
            </a:extLst>
          </p:cNvPr>
          <p:cNvSpPr>
            <a:spLocks noGrp="1"/>
          </p:cNvSpPr>
          <p:nvPr>
            <p:ph type="title"/>
          </p:nvPr>
        </p:nvSpPr>
        <p:spPr/>
        <p:txBody>
          <a:bodyPr/>
          <a:lstStyle/>
          <a:p>
            <a:r>
              <a:rPr lang="en-US">
                <a:cs typeface="Calibri Light"/>
              </a:rPr>
              <a:t>Le </a:t>
            </a:r>
            <a:r>
              <a:rPr lang="en-US" err="1">
                <a:cs typeface="Calibri Light"/>
              </a:rPr>
              <a:t>sexe</a:t>
            </a:r>
            <a:r>
              <a:rPr lang="en-US">
                <a:cs typeface="Calibri Light"/>
              </a:rPr>
              <a:t> et </a:t>
            </a:r>
            <a:r>
              <a:rPr lang="en-US" err="1">
                <a:cs typeface="Calibri Light"/>
              </a:rPr>
              <a:t>l'alcool</a:t>
            </a:r>
            <a:r>
              <a:rPr lang="en-US">
                <a:cs typeface="Calibri Light"/>
              </a:rPr>
              <a:t> </a:t>
            </a:r>
            <a:endParaRPr lang="en-US"/>
          </a:p>
        </p:txBody>
      </p:sp>
      <p:pic>
        <p:nvPicPr>
          <p:cNvPr id="4" name="Picture 4" descr="Chart, bar chart&#10;&#10;Description automatically generated">
            <a:extLst>
              <a:ext uri="{FF2B5EF4-FFF2-40B4-BE49-F238E27FC236}">
                <a16:creationId xmlns:a16="http://schemas.microsoft.com/office/drawing/2014/main" id="{A8AEBB9F-25E2-45EF-BD5D-D2AB4B2F7704}"/>
              </a:ext>
            </a:extLst>
          </p:cNvPr>
          <p:cNvPicPr>
            <a:picLocks noGrp="1" noChangeAspect="1"/>
          </p:cNvPicPr>
          <p:nvPr>
            <p:ph idx="1"/>
          </p:nvPr>
        </p:nvPicPr>
        <p:blipFill>
          <a:blip r:embed="rId2"/>
          <a:stretch>
            <a:fillRect/>
          </a:stretch>
        </p:blipFill>
        <p:spPr>
          <a:xfrm>
            <a:off x="493144" y="1924654"/>
            <a:ext cx="11378240" cy="2729922"/>
          </a:xfrm>
        </p:spPr>
      </p:pic>
      <p:sp>
        <p:nvSpPr>
          <p:cNvPr id="5" name="TextBox 4">
            <a:extLst>
              <a:ext uri="{FF2B5EF4-FFF2-40B4-BE49-F238E27FC236}">
                <a16:creationId xmlns:a16="http://schemas.microsoft.com/office/drawing/2014/main" id="{59A5119B-0028-46CC-B812-E965C892F731}"/>
              </a:ext>
            </a:extLst>
          </p:cNvPr>
          <p:cNvSpPr txBox="1"/>
          <p:nvPr/>
        </p:nvSpPr>
        <p:spPr>
          <a:xfrm>
            <a:off x="853440" y="5303520"/>
            <a:ext cx="646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Les filles </a:t>
            </a:r>
            <a:r>
              <a:rPr lang="en-US" err="1"/>
              <a:t>ont</a:t>
            </a:r>
            <a:r>
              <a:rPr lang="en-US"/>
              <a:t> tendance à </a:t>
            </a:r>
            <a:r>
              <a:rPr lang="en-US" err="1"/>
              <a:t>moins</a:t>
            </a:r>
            <a:r>
              <a:rPr lang="en-US"/>
              <a:t> </a:t>
            </a:r>
            <a:r>
              <a:rPr lang="en-US" err="1"/>
              <a:t>consommer</a:t>
            </a:r>
            <a:r>
              <a:rPr lang="en-US"/>
              <a:t> que les garçons</a:t>
            </a:r>
          </a:p>
        </p:txBody>
      </p:sp>
    </p:spTree>
    <p:extLst>
      <p:ext uri="{BB962C8B-B14F-4D97-AF65-F5344CB8AC3E}">
        <p14:creationId xmlns:p14="http://schemas.microsoft.com/office/powerpoint/2010/main" val="25630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6FD1-6463-43B8-8A21-786DFC8B8482}"/>
              </a:ext>
            </a:extLst>
          </p:cNvPr>
          <p:cNvSpPr>
            <a:spLocks noGrp="1"/>
          </p:cNvSpPr>
          <p:nvPr>
            <p:ph type="title"/>
          </p:nvPr>
        </p:nvSpPr>
        <p:spPr/>
        <p:txBody>
          <a:bodyPr/>
          <a:lstStyle/>
          <a:p>
            <a:r>
              <a:rPr lang="en-US">
                <a:ea typeface="+mj-lt"/>
                <a:cs typeface="+mj-lt"/>
              </a:rPr>
              <a:t>La </a:t>
            </a:r>
            <a:r>
              <a:rPr lang="en-US" err="1">
                <a:ea typeface="+mj-lt"/>
                <a:cs typeface="+mj-lt"/>
              </a:rPr>
              <a:t>sphère</a:t>
            </a:r>
            <a:r>
              <a:rPr lang="en-US">
                <a:ea typeface="+mj-lt"/>
                <a:cs typeface="+mj-lt"/>
              </a:rPr>
              <a:t> </a:t>
            </a:r>
            <a:r>
              <a:rPr lang="en-US" err="1">
                <a:ea typeface="+mj-lt"/>
                <a:cs typeface="+mj-lt"/>
              </a:rPr>
              <a:t>familiale</a:t>
            </a:r>
            <a:endParaRPr lang="en-US" err="1"/>
          </a:p>
        </p:txBody>
      </p:sp>
      <p:sp>
        <p:nvSpPr>
          <p:cNvPr id="5" name="TextBox 4">
            <a:extLst>
              <a:ext uri="{FF2B5EF4-FFF2-40B4-BE49-F238E27FC236}">
                <a16:creationId xmlns:a16="http://schemas.microsoft.com/office/drawing/2014/main" id="{1A3E3724-3EA9-4A82-82C7-D853094C6666}"/>
              </a:ext>
            </a:extLst>
          </p:cNvPr>
          <p:cNvSpPr txBox="1"/>
          <p:nvPr/>
        </p:nvSpPr>
        <p:spPr>
          <a:xfrm>
            <a:off x="995680" y="5740400"/>
            <a:ext cx="101193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r>
              <a:rPr lang="en-US" dirty="0">
                <a:cs typeface="Calibri"/>
              </a:rPr>
              <a:t>La </a:t>
            </a:r>
            <a:r>
              <a:rPr lang="en-US" dirty="0" err="1">
                <a:cs typeface="Calibri"/>
              </a:rPr>
              <a:t>seule</a:t>
            </a:r>
            <a:r>
              <a:rPr lang="en-US" dirty="0">
                <a:cs typeface="Calibri"/>
              </a:rPr>
              <a:t> conclusion sur </a:t>
            </a:r>
            <a:r>
              <a:rPr lang="en-US" dirty="0" err="1">
                <a:cs typeface="Calibri"/>
              </a:rPr>
              <a:t>cette</a:t>
            </a:r>
            <a:r>
              <a:rPr lang="en-US" dirty="0">
                <a:cs typeface="Calibri"/>
              </a:rPr>
              <a:t> </a:t>
            </a:r>
            <a:r>
              <a:rPr lang="en-US" dirty="0" err="1">
                <a:cs typeface="Calibri"/>
              </a:rPr>
              <a:t>comparaison</a:t>
            </a:r>
            <a:r>
              <a:rPr lang="en-US" dirty="0">
                <a:cs typeface="Calibri"/>
              </a:rPr>
              <a:t> </a:t>
            </a:r>
            <a:r>
              <a:rPr lang="en-US" dirty="0" err="1">
                <a:cs typeface="Calibri"/>
              </a:rPr>
              <a:t>c'est</a:t>
            </a:r>
            <a:r>
              <a:rPr lang="en-US" dirty="0">
                <a:cs typeface="Calibri"/>
              </a:rPr>
              <a:t> que la </a:t>
            </a:r>
            <a:r>
              <a:rPr lang="en-US" dirty="0" err="1">
                <a:cs typeface="Calibri"/>
              </a:rPr>
              <a:t>consommation</a:t>
            </a:r>
            <a:r>
              <a:rPr lang="en-US" dirty="0">
                <a:cs typeface="Calibri"/>
              </a:rPr>
              <a:t> </a:t>
            </a:r>
            <a:r>
              <a:rPr lang="en-US" dirty="0" err="1">
                <a:cs typeface="Calibri"/>
              </a:rPr>
              <a:t>est</a:t>
            </a:r>
            <a:r>
              <a:rPr lang="en-US" dirty="0">
                <a:cs typeface="Calibri"/>
              </a:rPr>
              <a:t> </a:t>
            </a:r>
            <a:r>
              <a:rPr lang="en-US" dirty="0" err="1">
                <a:cs typeface="Calibri"/>
              </a:rPr>
              <a:t>moins</a:t>
            </a:r>
            <a:r>
              <a:rPr lang="en-US" dirty="0">
                <a:cs typeface="Calibri"/>
              </a:rPr>
              <a:t> </a:t>
            </a:r>
            <a:r>
              <a:rPr lang="en-US" dirty="0" err="1">
                <a:cs typeface="Calibri"/>
              </a:rPr>
              <a:t>importante</a:t>
            </a:r>
            <a:r>
              <a:rPr lang="en-US" dirty="0">
                <a:cs typeface="Calibri"/>
              </a:rPr>
              <a:t> </a:t>
            </a:r>
            <a:r>
              <a:rPr lang="en-US" dirty="0" err="1">
                <a:cs typeface="Calibri"/>
              </a:rPr>
              <a:t>lorsque</a:t>
            </a:r>
            <a:r>
              <a:rPr lang="en-US" dirty="0">
                <a:cs typeface="Calibri"/>
              </a:rPr>
              <a:t> le </a:t>
            </a:r>
            <a:r>
              <a:rPr lang="en-US" dirty="0" err="1">
                <a:cs typeface="Calibri"/>
              </a:rPr>
              <a:t>père</a:t>
            </a:r>
            <a:r>
              <a:rPr lang="en-US" dirty="0">
                <a:cs typeface="Calibri"/>
              </a:rPr>
              <a:t> </a:t>
            </a:r>
            <a:r>
              <a:rPr lang="en-US" dirty="0" err="1">
                <a:cs typeface="Calibri"/>
              </a:rPr>
              <a:t>est</a:t>
            </a:r>
            <a:r>
              <a:rPr lang="en-US" dirty="0">
                <a:cs typeface="Calibri"/>
              </a:rPr>
              <a:t> à la </a:t>
            </a:r>
            <a:r>
              <a:rPr lang="en-US" dirty="0" err="1">
                <a:cs typeface="Calibri"/>
              </a:rPr>
              <a:t>maison</a:t>
            </a:r>
            <a:r>
              <a:rPr lang="en-US" dirty="0">
                <a:cs typeface="Calibri"/>
              </a:rPr>
              <a:t> </a:t>
            </a:r>
          </a:p>
        </p:txBody>
      </p:sp>
      <p:pic>
        <p:nvPicPr>
          <p:cNvPr id="7" name="Picture 7" descr="Chart, bar chart&#10;&#10;Description automatically generated">
            <a:extLst>
              <a:ext uri="{FF2B5EF4-FFF2-40B4-BE49-F238E27FC236}">
                <a16:creationId xmlns:a16="http://schemas.microsoft.com/office/drawing/2014/main" id="{E5B9F16E-1A4D-410F-8CF2-39694EE58818}"/>
              </a:ext>
            </a:extLst>
          </p:cNvPr>
          <p:cNvPicPr>
            <a:picLocks noGrp="1" noChangeAspect="1"/>
          </p:cNvPicPr>
          <p:nvPr>
            <p:ph idx="1"/>
          </p:nvPr>
        </p:nvPicPr>
        <p:blipFill>
          <a:blip r:embed="rId2"/>
          <a:stretch>
            <a:fillRect/>
          </a:stretch>
        </p:blipFill>
        <p:spPr>
          <a:xfrm>
            <a:off x="838200" y="1975132"/>
            <a:ext cx="10515600" cy="4052324"/>
          </a:xfrm>
        </p:spPr>
      </p:pic>
    </p:spTree>
    <p:extLst>
      <p:ext uri="{BB962C8B-B14F-4D97-AF65-F5344CB8AC3E}">
        <p14:creationId xmlns:p14="http://schemas.microsoft.com/office/powerpoint/2010/main" val="107820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E7BA-F4D2-46A0-81CB-FC65DA0C624C}"/>
              </a:ext>
            </a:extLst>
          </p:cNvPr>
          <p:cNvSpPr>
            <a:spLocks noGrp="1"/>
          </p:cNvSpPr>
          <p:nvPr>
            <p:ph type="title"/>
          </p:nvPr>
        </p:nvSpPr>
        <p:spPr/>
        <p:txBody>
          <a:bodyPr/>
          <a:lstStyle/>
          <a:p>
            <a:r>
              <a:rPr lang="en-US" dirty="0" err="1">
                <a:ea typeface="+mj-lt"/>
                <a:cs typeface="+mj-lt"/>
              </a:rPr>
              <a:t>Éducation</a:t>
            </a:r>
            <a:r>
              <a:rPr lang="en-US" dirty="0" err="1">
                <a:cs typeface="Calibri Light"/>
              </a:rPr>
              <a:t>des</a:t>
            </a:r>
            <a:r>
              <a:rPr lang="en-US" dirty="0">
                <a:cs typeface="Calibri Light"/>
              </a:rPr>
              <a:t> parents</a:t>
            </a:r>
          </a:p>
        </p:txBody>
      </p:sp>
      <p:sp>
        <p:nvSpPr>
          <p:cNvPr id="3" name="Content Placeholder 2">
            <a:extLst>
              <a:ext uri="{FF2B5EF4-FFF2-40B4-BE49-F238E27FC236}">
                <a16:creationId xmlns:a16="http://schemas.microsoft.com/office/drawing/2014/main" id="{941B26EA-8604-41DB-9697-699A9E2F9043}"/>
              </a:ext>
            </a:extLst>
          </p:cNvPr>
          <p:cNvSpPr>
            <a:spLocks noGrp="1"/>
          </p:cNvSpPr>
          <p:nvPr>
            <p:ph idx="1"/>
          </p:nvPr>
        </p:nvSpPr>
        <p:spPr>
          <a:xfrm>
            <a:off x="838200" y="5290568"/>
            <a:ext cx="7609668" cy="886395"/>
          </a:xfrm>
        </p:spPr>
        <p:txBody>
          <a:bodyPr vert="horz" lIns="91440" tIns="45720" rIns="91440" bIns="45720" rtlCol="0" anchor="t">
            <a:normAutofit/>
          </a:bodyPr>
          <a:lstStyle/>
          <a:p>
            <a:r>
              <a:rPr lang="en-US" err="1">
                <a:cs typeface="Calibri"/>
              </a:rPr>
              <a:t>L'éducation</a:t>
            </a:r>
            <a:r>
              <a:rPr lang="en-US">
                <a:cs typeface="Calibri"/>
              </a:rPr>
              <a:t> des parents </a:t>
            </a:r>
            <a:r>
              <a:rPr lang="en-US" err="1">
                <a:cs typeface="Calibri"/>
              </a:rPr>
              <a:t>n'intervient</a:t>
            </a:r>
            <a:r>
              <a:rPr lang="en-US">
                <a:cs typeface="Calibri"/>
              </a:rPr>
              <a:t> pas sur  la </a:t>
            </a:r>
            <a:r>
              <a:rPr lang="en-US" err="1">
                <a:cs typeface="Calibri"/>
              </a:rPr>
              <a:t>consommation</a:t>
            </a:r>
            <a:r>
              <a:rPr lang="en-US">
                <a:cs typeface="Calibri"/>
              </a:rPr>
              <a:t> </a:t>
            </a:r>
            <a:r>
              <a:rPr lang="en-US" err="1">
                <a:cs typeface="Calibri"/>
              </a:rPr>
              <a:t>d'alcool</a:t>
            </a:r>
            <a:r>
              <a:rPr lang="en-US">
                <a:cs typeface="Calibri"/>
              </a:rPr>
              <a:t> </a:t>
            </a:r>
            <a:endParaRPr lang="fr-FR">
              <a:cs typeface="Calibri"/>
            </a:endParaRPr>
          </a:p>
        </p:txBody>
      </p:sp>
      <p:pic>
        <p:nvPicPr>
          <p:cNvPr id="4" name="Picture 4" descr="Chart, box and whisker chart&#10;&#10;Description automatically generated">
            <a:extLst>
              <a:ext uri="{FF2B5EF4-FFF2-40B4-BE49-F238E27FC236}">
                <a16:creationId xmlns:a16="http://schemas.microsoft.com/office/drawing/2014/main" id="{40F757DF-998E-45D6-B740-F75E990BA001}"/>
              </a:ext>
            </a:extLst>
          </p:cNvPr>
          <p:cNvPicPr>
            <a:picLocks noChangeAspect="1"/>
          </p:cNvPicPr>
          <p:nvPr/>
        </p:nvPicPr>
        <p:blipFill>
          <a:blip r:embed="rId2"/>
          <a:stretch>
            <a:fillRect/>
          </a:stretch>
        </p:blipFill>
        <p:spPr>
          <a:xfrm>
            <a:off x="943154" y="1811815"/>
            <a:ext cx="7286445" cy="3119352"/>
          </a:xfrm>
          <a:prstGeom prst="rect">
            <a:avLst/>
          </a:prstGeom>
        </p:spPr>
      </p:pic>
      <p:pic>
        <p:nvPicPr>
          <p:cNvPr id="5" name="Picture 5" descr="Table&#10;&#10;Description automatically generated">
            <a:extLst>
              <a:ext uri="{FF2B5EF4-FFF2-40B4-BE49-F238E27FC236}">
                <a16:creationId xmlns:a16="http://schemas.microsoft.com/office/drawing/2014/main" id="{3CBA997A-6B49-4A51-8B19-B0443E13340B}"/>
              </a:ext>
            </a:extLst>
          </p:cNvPr>
          <p:cNvPicPr>
            <a:picLocks noChangeAspect="1"/>
          </p:cNvPicPr>
          <p:nvPr/>
        </p:nvPicPr>
        <p:blipFill>
          <a:blip r:embed="rId3"/>
          <a:stretch>
            <a:fillRect/>
          </a:stretch>
        </p:blipFill>
        <p:spPr>
          <a:xfrm>
            <a:off x="9393830" y="1616015"/>
            <a:ext cx="1484416" cy="4114800"/>
          </a:xfrm>
          <a:prstGeom prst="rect">
            <a:avLst/>
          </a:prstGeom>
        </p:spPr>
      </p:pic>
    </p:spTree>
    <p:extLst>
      <p:ext uri="{BB962C8B-B14F-4D97-AF65-F5344CB8AC3E}">
        <p14:creationId xmlns:p14="http://schemas.microsoft.com/office/powerpoint/2010/main" val="2221059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B99B-668C-4D60-ACE2-805063B2DEC4}"/>
              </a:ext>
            </a:extLst>
          </p:cNvPr>
          <p:cNvSpPr>
            <a:spLocks noGrp="1"/>
          </p:cNvSpPr>
          <p:nvPr>
            <p:ph type="title"/>
          </p:nvPr>
        </p:nvSpPr>
        <p:spPr/>
        <p:txBody>
          <a:bodyPr/>
          <a:lstStyle/>
          <a:p>
            <a:r>
              <a:rPr lang="en-US">
                <a:cs typeface="Calibri Light"/>
              </a:rPr>
              <a:t>Taille de la </a:t>
            </a:r>
            <a:r>
              <a:rPr lang="en-US" err="1">
                <a:cs typeface="Calibri Light"/>
              </a:rPr>
              <a:t>famille</a:t>
            </a:r>
            <a:endParaRPr lang="en-US" err="1"/>
          </a:p>
        </p:txBody>
      </p:sp>
      <p:pic>
        <p:nvPicPr>
          <p:cNvPr id="4" name="Picture 4" descr="Chart, box and whisker chart&#10;&#10;Description automatically generated">
            <a:extLst>
              <a:ext uri="{FF2B5EF4-FFF2-40B4-BE49-F238E27FC236}">
                <a16:creationId xmlns:a16="http://schemas.microsoft.com/office/drawing/2014/main" id="{A026A0AC-371C-427E-B49D-E30410636332}"/>
              </a:ext>
            </a:extLst>
          </p:cNvPr>
          <p:cNvPicPr>
            <a:picLocks noGrp="1" noChangeAspect="1"/>
          </p:cNvPicPr>
          <p:nvPr>
            <p:ph idx="1"/>
          </p:nvPr>
        </p:nvPicPr>
        <p:blipFill>
          <a:blip r:embed="rId2"/>
          <a:stretch>
            <a:fillRect/>
          </a:stretch>
        </p:blipFill>
        <p:spPr>
          <a:xfrm>
            <a:off x="961074" y="1825625"/>
            <a:ext cx="7940720" cy="4351338"/>
          </a:xfrm>
        </p:spPr>
      </p:pic>
      <p:sp>
        <p:nvSpPr>
          <p:cNvPr id="5" name="TextBox 4">
            <a:extLst>
              <a:ext uri="{FF2B5EF4-FFF2-40B4-BE49-F238E27FC236}">
                <a16:creationId xmlns:a16="http://schemas.microsoft.com/office/drawing/2014/main" id="{3FE934F4-A3F0-4B7B-B855-40FC01ACFC70}"/>
              </a:ext>
            </a:extLst>
          </p:cNvPr>
          <p:cNvSpPr txBox="1"/>
          <p:nvPr/>
        </p:nvSpPr>
        <p:spPr>
          <a:xfrm>
            <a:off x="8893834" y="192081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Il </a:t>
            </a:r>
            <a:r>
              <a:rPr lang="en-US" dirty="0" err="1">
                <a:ea typeface="+mn-lt"/>
                <a:cs typeface="+mn-lt"/>
              </a:rPr>
              <a:t>n'y</a:t>
            </a:r>
            <a:r>
              <a:rPr lang="en-US" dirty="0">
                <a:ea typeface="+mn-lt"/>
                <a:cs typeface="+mn-lt"/>
              </a:rPr>
              <a:t> a pas de </a:t>
            </a:r>
            <a:r>
              <a:rPr lang="en-US" dirty="0" err="1">
                <a:ea typeface="+mn-lt"/>
                <a:cs typeface="+mn-lt"/>
              </a:rPr>
              <a:t>très</a:t>
            </a:r>
            <a:r>
              <a:rPr lang="en-US" dirty="0">
                <a:ea typeface="+mn-lt"/>
                <a:cs typeface="+mn-lt"/>
              </a:rPr>
              <a:t> </a:t>
            </a:r>
            <a:r>
              <a:rPr lang="en-US" dirty="0" err="1">
                <a:ea typeface="+mn-lt"/>
                <a:cs typeface="+mn-lt"/>
              </a:rPr>
              <a:t>grande</a:t>
            </a:r>
            <a:r>
              <a:rPr lang="en-US" dirty="0">
                <a:ea typeface="+mn-lt"/>
                <a:cs typeface="+mn-lt"/>
              </a:rPr>
              <a:t> </a:t>
            </a:r>
            <a:r>
              <a:rPr lang="en-US" dirty="0" err="1">
                <a:ea typeface="+mn-lt"/>
                <a:cs typeface="+mn-lt"/>
              </a:rPr>
              <a:t>différence</a:t>
            </a:r>
            <a:r>
              <a:rPr lang="en-US" dirty="0">
                <a:ea typeface="+mn-lt"/>
                <a:cs typeface="+mn-lt"/>
              </a:rPr>
              <a:t>. Il y a </a:t>
            </a:r>
            <a:r>
              <a:rPr lang="en-US" dirty="0" err="1">
                <a:ea typeface="+mn-lt"/>
                <a:cs typeface="+mn-lt"/>
              </a:rPr>
              <a:t>une</a:t>
            </a:r>
            <a:r>
              <a:rPr lang="en-US" dirty="0">
                <a:ea typeface="+mn-lt"/>
                <a:cs typeface="+mn-lt"/>
              </a:rPr>
              <a:t> variation de 1 point sur la </a:t>
            </a:r>
            <a:r>
              <a:rPr lang="en-US" dirty="0" err="1">
                <a:ea typeface="+mn-lt"/>
                <a:cs typeface="+mn-lt"/>
              </a:rPr>
              <a:t>médiane</a:t>
            </a:r>
            <a:r>
              <a:rPr lang="en-US" dirty="0">
                <a:ea typeface="+mn-lt"/>
                <a:cs typeface="+mn-lt"/>
              </a:rPr>
              <a:t>. </a:t>
            </a:r>
            <a:endParaRPr lang="fr-FR" dirty="0"/>
          </a:p>
        </p:txBody>
      </p:sp>
    </p:spTree>
    <p:extLst>
      <p:ext uri="{BB962C8B-B14F-4D97-AF65-F5344CB8AC3E}">
        <p14:creationId xmlns:p14="http://schemas.microsoft.com/office/powerpoint/2010/main" val="135333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075F-1633-4877-9096-1FB0CEEAE641}"/>
              </a:ext>
            </a:extLst>
          </p:cNvPr>
          <p:cNvSpPr>
            <a:spLocks noGrp="1"/>
          </p:cNvSpPr>
          <p:nvPr>
            <p:ph type="title"/>
          </p:nvPr>
        </p:nvSpPr>
        <p:spPr/>
        <p:txBody>
          <a:bodyPr/>
          <a:lstStyle/>
          <a:p>
            <a:r>
              <a:rPr lang="en-US">
                <a:cs typeface="Calibri Light"/>
              </a:rPr>
              <a:t>Temps libre</a:t>
            </a:r>
            <a:endParaRPr lang="en-US"/>
          </a:p>
        </p:txBody>
      </p:sp>
      <p:sp>
        <p:nvSpPr>
          <p:cNvPr id="5" name="TextBox 4">
            <a:extLst>
              <a:ext uri="{FF2B5EF4-FFF2-40B4-BE49-F238E27FC236}">
                <a16:creationId xmlns:a16="http://schemas.microsoft.com/office/drawing/2014/main" id="{EB1F3F36-3590-4E20-98BC-77F874944CC2}"/>
              </a:ext>
            </a:extLst>
          </p:cNvPr>
          <p:cNvSpPr txBox="1"/>
          <p:nvPr/>
        </p:nvSpPr>
        <p:spPr>
          <a:xfrm>
            <a:off x="1704790" y="5982874"/>
            <a:ext cx="85980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 temps libre </a:t>
            </a:r>
            <a:r>
              <a:rPr lang="en-US" err="1"/>
              <a:t>est</a:t>
            </a:r>
            <a:r>
              <a:rPr lang="en-US"/>
              <a:t> </a:t>
            </a:r>
            <a:r>
              <a:rPr lang="en-US" err="1"/>
              <a:t>lié</a:t>
            </a:r>
            <a:r>
              <a:rPr lang="en-US"/>
              <a:t> à la consommation </a:t>
            </a:r>
            <a:r>
              <a:rPr lang="en-US" err="1"/>
              <a:t>d'alcool</a:t>
            </a:r>
            <a:r>
              <a:rPr lang="en-US"/>
              <a:t>. </a:t>
            </a:r>
          </a:p>
          <a:p>
            <a:endParaRPr lang="en-US">
              <a:cs typeface="Calibri"/>
            </a:endParaRPr>
          </a:p>
        </p:txBody>
      </p:sp>
      <p:pic>
        <p:nvPicPr>
          <p:cNvPr id="8" name="Picture 8" descr="Chart, bar chart&#10;&#10;Description automatically generated">
            <a:extLst>
              <a:ext uri="{FF2B5EF4-FFF2-40B4-BE49-F238E27FC236}">
                <a16:creationId xmlns:a16="http://schemas.microsoft.com/office/drawing/2014/main" id="{563F15C0-54D8-4816-9FA3-F43E3E20FF40}"/>
              </a:ext>
            </a:extLst>
          </p:cNvPr>
          <p:cNvPicPr>
            <a:picLocks noGrp="1" noChangeAspect="1"/>
          </p:cNvPicPr>
          <p:nvPr>
            <p:ph idx="1"/>
          </p:nvPr>
        </p:nvPicPr>
        <p:blipFill>
          <a:blip r:embed="rId2"/>
          <a:stretch>
            <a:fillRect/>
          </a:stretch>
        </p:blipFill>
        <p:spPr>
          <a:xfrm>
            <a:off x="1805840" y="1581339"/>
            <a:ext cx="7802144" cy="3835145"/>
          </a:xfrm>
        </p:spPr>
      </p:pic>
    </p:spTree>
    <p:extLst>
      <p:ext uri="{BB962C8B-B14F-4D97-AF65-F5344CB8AC3E}">
        <p14:creationId xmlns:p14="http://schemas.microsoft.com/office/powerpoint/2010/main" val="48454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30-DF1C-4062-9CC4-6351C53076B5}"/>
              </a:ext>
            </a:extLst>
          </p:cNvPr>
          <p:cNvSpPr>
            <a:spLocks noGrp="1"/>
          </p:cNvSpPr>
          <p:nvPr>
            <p:ph type="title"/>
          </p:nvPr>
        </p:nvSpPr>
        <p:spPr/>
        <p:txBody>
          <a:bodyPr/>
          <a:lstStyle/>
          <a:p>
            <a:r>
              <a:rPr lang="en-US" dirty="0">
                <a:cs typeface="Calibri Light"/>
              </a:rPr>
              <a:t>Sortie </a:t>
            </a:r>
            <a:endParaRPr lang="en-US" dirty="0"/>
          </a:p>
        </p:txBody>
      </p:sp>
      <p:pic>
        <p:nvPicPr>
          <p:cNvPr id="4" name="Picture 4" descr="Chart, bar chart&#10;&#10;Description automatically generated">
            <a:extLst>
              <a:ext uri="{FF2B5EF4-FFF2-40B4-BE49-F238E27FC236}">
                <a16:creationId xmlns:a16="http://schemas.microsoft.com/office/drawing/2014/main" id="{69F87BAD-B13D-4B1D-9381-AFB05F0D2C9B}"/>
              </a:ext>
            </a:extLst>
          </p:cNvPr>
          <p:cNvPicPr>
            <a:picLocks noGrp="1" noChangeAspect="1"/>
          </p:cNvPicPr>
          <p:nvPr>
            <p:ph idx="1"/>
          </p:nvPr>
        </p:nvPicPr>
        <p:blipFill>
          <a:blip r:embed="rId2"/>
          <a:stretch>
            <a:fillRect/>
          </a:stretch>
        </p:blipFill>
        <p:spPr>
          <a:xfrm>
            <a:off x="2195564" y="1646750"/>
            <a:ext cx="7637001" cy="4154743"/>
          </a:xfrm>
        </p:spPr>
      </p:pic>
      <p:sp>
        <p:nvSpPr>
          <p:cNvPr id="3" name="TextBox 2">
            <a:extLst>
              <a:ext uri="{FF2B5EF4-FFF2-40B4-BE49-F238E27FC236}">
                <a16:creationId xmlns:a16="http://schemas.microsoft.com/office/drawing/2014/main" id="{B8E9B86D-7CD1-4D92-ACD0-04A107D75802}"/>
              </a:ext>
            </a:extLst>
          </p:cNvPr>
          <p:cNvSpPr txBox="1"/>
          <p:nvPr/>
        </p:nvSpPr>
        <p:spPr>
          <a:xfrm>
            <a:off x="2497931" y="6057899"/>
            <a:ext cx="6946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Les sorties </a:t>
            </a:r>
            <a:r>
              <a:rPr lang="en-US" dirty="0" err="1"/>
              <a:t>peuvent</a:t>
            </a:r>
            <a:r>
              <a:rPr lang="en-US" dirty="0"/>
              <a:t>  </a:t>
            </a:r>
            <a:r>
              <a:rPr lang="en-US" dirty="0" err="1"/>
              <a:t>également</a:t>
            </a:r>
            <a:r>
              <a:rPr lang="en-US" dirty="0"/>
              <a:t> </a:t>
            </a:r>
            <a:r>
              <a:rPr lang="en-US" dirty="0" err="1"/>
              <a:t>être</a:t>
            </a:r>
            <a:r>
              <a:rPr lang="en-US" dirty="0"/>
              <a:t> </a:t>
            </a:r>
            <a:r>
              <a:rPr lang="en-US" dirty="0" err="1"/>
              <a:t>liées</a:t>
            </a:r>
            <a:r>
              <a:rPr lang="en-US" dirty="0"/>
              <a:t> à la </a:t>
            </a:r>
            <a:r>
              <a:rPr lang="en-US" dirty="0" err="1"/>
              <a:t>consommation</a:t>
            </a:r>
            <a:r>
              <a:rPr lang="en-US" dirty="0"/>
              <a:t> </a:t>
            </a:r>
            <a:r>
              <a:rPr lang="en-US" dirty="0" err="1"/>
              <a:t>d'alcool</a:t>
            </a:r>
            <a:endParaRPr lang="en-US" dirty="0" err="1">
              <a:cs typeface="Calibri"/>
            </a:endParaRPr>
          </a:p>
        </p:txBody>
      </p:sp>
    </p:spTree>
    <p:extLst>
      <p:ext uri="{BB962C8B-B14F-4D97-AF65-F5344CB8AC3E}">
        <p14:creationId xmlns:p14="http://schemas.microsoft.com/office/powerpoint/2010/main" val="303181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B4CD-6BC3-4DB4-B129-762D7139EE66}"/>
              </a:ext>
            </a:extLst>
          </p:cNvPr>
          <p:cNvSpPr>
            <a:spLocks noGrp="1"/>
          </p:cNvSpPr>
          <p:nvPr>
            <p:ph type="title"/>
          </p:nvPr>
        </p:nvSpPr>
        <p:spPr/>
        <p:txBody>
          <a:bodyPr/>
          <a:lstStyle/>
          <a:p>
            <a:r>
              <a:rPr lang="en-US" dirty="0">
                <a:ea typeface="+mj-lt"/>
                <a:cs typeface="+mj-lt"/>
              </a:rPr>
              <a:t>Ville / Campagne</a:t>
            </a:r>
            <a:endParaRPr lang="en-US" dirty="0"/>
          </a:p>
        </p:txBody>
      </p:sp>
      <p:pic>
        <p:nvPicPr>
          <p:cNvPr id="4" name="Picture 4" descr="Chart, bar chart, histogram&#10;&#10;Description automatically generated">
            <a:extLst>
              <a:ext uri="{FF2B5EF4-FFF2-40B4-BE49-F238E27FC236}">
                <a16:creationId xmlns:a16="http://schemas.microsoft.com/office/drawing/2014/main" id="{50AC8304-2F7D-4D03-BD44-E9AF3D3FCD61}"/>
              </a:ext>
            </a:extLst>
          </p:cNvPr>
          <p:cNvPicPr>
            <a:picLocks noGrp="1" noChangeAspect="1"/>
          </p:cNvPicPr>
          <p:nvPr>
            <p:ph idx="1"/>
          </p:nvPr>
        </p:nvPicPr>
        <p:blipFill>
          <a:blip r:embed="rId2"/>
          <a:stretch>
            <a:fillRect/>
          </a:stretch>
        </p:blipFill>
        <p:spPr>
          <a:xfrm>
            <a:off x="1424887" y="1945756"/>
            <a:ext cx="8918892" cy="4351338"/>
          </a:xfrm>
        </p:spPr>
      </p:pic>
    </p:spTree>
    <p:extLst>
      <p:ext uri="{BB962C8B-B14F-4D97-AF65-F5344CB8AC3E}">
        <p14:creationId xmlns:p14="http://schemas.microsoft.com/office/powerpoint/2010/main" val="357193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2A763-F22C-4117-869D-1BAB846ACADF}"/>
              </a:ext>
            </a:extLst>
          </p:cNvPr>
          <p:cNvSpPr>
            <a:spLocks noGrp="1"/>
          </p:cNvSpPr>
          <p:nvPr>
            <p:ph type="title"/>
          </p:nvPr>
        </p:nvSpPr>
        <p:spPr>
          <a:xfrm>
            <a:off x="1171074" y="1396686"/>
            <a:ext cx="3240506" cy="4064628"/>
          </a:xfrm>
        </p:spPr>
        <p:txBody>
          <a:bodyPr>
            <a:normAutofit/>
          </a:bodyPr>
          <a:lstStyle/>
          <a:p>
            <a:r>
              <a:rPr lang="en-US">
                <a:solidFill>
                  <a:srgbClr val="FFFFFF"/>
                </a:solidFill>
                <a:ea typeface="+mj-lt"/>
                <a:cs typeface="+mj-lt"/>
              </a:rPr>
              <a:t> </a:t>
            </a:r>
            <a:r>
              <a:rPr lang="en-US" err="1">
                <a:solidFill>
                  <a:srgbClr val="FFFFFF"/>
                </a:solidFill>
                <a:ea typeface="+mj-lt"/>
                <a:cs typeface="+mj-lt"/>
              </a:rPr>
              <a:t>Contexte</a:t>
            </a:r>
            <a:r>
              <a:rPr lang="en-US">
                <a:solidFill>
                  <a:srgbClr val="FFFFFF"/>
                </a:solidFill>
                <a:ea typeface="+mj-lt"/>
                <a:cs typeface="+mj-lt"/>
              </a:rPr>
              <a:t> de  </a:t>
            </a:r>
            <a:r>
              <a:rPr lang="en-US" err="1">
                <a:solidFill>
                  <a:srgbClr val="FFFFFF"/>
                </a:solidFill>
                <a:ea typeface="+mj-lt"/>
                <a:cs typeface="+mj-lt"/>
              </a:rPr>
              <a:t>l’étude</a:t>
            </a:r>
            <a:endParaRPr lang="en-US" err="1">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A78D94A-DFD3-4772-ADE7-74EA7C49CF1C}"/>
              </a:ext>
            </a:extLst>
          </p:cNvPr>
          <p:cNvSpPr>
            <a:spLocks noGrp="1"/>
          </p:cNvSpPr>
          <p:nvPr>
            <p:ph idx="1"/>
          </p:nvPr>
        </p:nvSpPr>
        <p:spPr>
          <a:xfrm>
            <a:off x="5370153" y="1526033"/>
            <a:ext cx="5536397" cy="4116094"/>
          </a:xfrm>
        </p:spPr>
        <p:txBody>
          <a:bodyPr vert="horz" lIns="91440" tIns="45720" rIns="91440" bIns="45720" rtlCol="0" anchor="t">
            <a:noAutofit/>
          </a:bodyPr>
          <a:lstStyle/>
          <a:p>
            <a:endParaRPr lang="en-US" sz="900">
              <a:ea typeface="+mn-lt"/>
              <a:cs typeface="+mn-lt"/>
            </a:endParaRPr>
          </a:p>
          <a:p>
            <a:r>
              <a:rPr lang="en-US" sz="1400" err="1">
                <a:ea typeface="+mn-lt"/>
                <a:cs typeface="+mn-lt"/>
              </a:rPr>
              <a:t>Objectifs</a:t>
            </a:r>
            <a:r>
              <a:rPr lang="en-US" sz="1400">
                <a:ea typeface="+mn-lt"/>
                <a:cs typeface="+mn-lt"/>
              </a:rPr>
              <a:t> : </a:t>
            </a:r>
            <a:r>
              <a:rPr lang="en-US" sz="1400" err="1">
                <a:ea typeface="+mn-lt"/>
                <a:cs typeface="+mn-lt"/>
              </a:rPr>
              <a:t>Analyse</a:t>
            </a:r>
            <a:r>
              <a:rPr lang="en-US" sz="1400">
                <a:ea typeface="+mn-lt"/>
                <a:cs typeface="+mn-lt"/>
              </a:rPr>
              <a:t> de 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chez les </a:t>
            </a:r>
            <a:r>
              <a:rPr lang="en-US" sz="1400" err="1">
                <a:ea typeface="+mn-lt"/>
                <a:cs typeface="+mn-lt"/>
              </a:rPr>
              <a:t>jeunes</a:t>
            </a:r>
            <a:r>
              <a:rPr lang="en-US" sz="1400">
                <a:ea typeface="+mn-lt"/>
                <a:cs typeface="+mn-lt"/>
              </a:rPr>
              <a:t> de 15 à 22 ans. </a:t>
            </a:r>
          </a:p>
          <a:p>
            <a:r>
              <a:rPr lang="en-US" sz="1400" err="1">
                <a:ea typeface="+mn-lt"/>
                <a:cs typeface="+mn-lt"/>
              </a:rPr>
              <a:t>Quels</a:t>
            </a:r>
            <a:r>
              <a:rPr lang="en-US" sz="1400">
                <a:ea typeface="+mn-lt"/>
                <a:cs typeface="+mn-lt"/>
              </a:rPr>
              <a:t> </a:t>
            </a:r>
            <a:r>
              <a:rPr lang="en-US" sz="1400" err="1">
                <a:ea typeface="+mn-lt"/>
                <a:cs typeface="+mn-lt"/>
              </a:rPr>
              <a:t>sont</a:t>
            </a:r>
            <a:r>
              <a:rPr lang="en-US" sz="1400">
                <a:ea typeface="+mn-lt"/>
                <a:cs typeface="+mn-lt"/>
              </a:rPr>
              <a:t> les </a:t>
            </a:r>
            <a:r>
              <a:rPr lang="en-US" sz="1400" err="1">
                <a:ea typeface="+mn-lt"/>
                <a:cs typeface="+mn-lt"/>
              </a:rPr>
              <a:t>objectifs</a:t>
            </a:r>
            <a:r>
              <a:rPr lang="en-US" sz="1400">
                <a:ea typeface="+mn-lt"/>
                <a:cs typeface="+mn-lt"/>
              </a:rPr>
              <a:t> de </a:t>
            </a:r>
            <a:r>
              <a:rPr lang="en-US" sz="1400" err="1">
                <a:ea typeface="+mn-lt"/>
                <a:cs typeface="+mn-lt"/>
              </a:rPr>
              <a:t>cette</a:t>
            </a:r>
            <a:r>
              <a:rPr lang="en-US" sz="1400">
                <a:ea typeface="+mn-lt"/>
                <a:cs typeface="+mn-lt"/>
              </a:rPr>
              <a:t> </a:t>
            </a:r>
            <a:r>
              <a:rPr lang="en-US" sz="1400" err="1">
                <a:ea typeface="+mn-lt"/>
                <a:cs typeface="+mn-lt"/>
              </a:rPr>
              <a:t>analyse</a:t>
            </a:r>
            <a:r>
              <a:rPr lang="en-US" sz="1400">
                <a:ea typeface="+mn-lt"/>
                <a:cs typeface="+mn-lt"/>
              </a:rPr>
              <a:t> ?</a:t>
            </a:r>
          </a:p>
          <a:p>
            <a:pPr lvl="1"/>
            <a:r>
              <a:rPr lang="en-US" sz="1400">
                <a:ea typeface="+mn-lt"/>
                <a:cs typeface="+mn-lt"/>
              </a:rPr>
              <a:t>Quel </a:t>
            </a:r>
            <a:r>
              <a:rPr lang="en-US" sz="1400" err="1">
                <a:ea typeface="+mn-lt"/>
                <a:cs typeface="+mn-lt"/>
              </a:rPr>
              <a:t>est</a:t>
            </a:r>
            <a:r>
              <a:rPr lang="en-US" sz="1400">
                <a:ea typeface="+mn-lt"/>
                <a:cs typeface="+mn-lt"/>
              </a:rPr>
              <a:t> </a:t>
            </a:r>
            <a:r>
              <a:rPr lang="en-US" sz="1400" err="1">
                <a:ea typeface="+mn-lt"/>
                <a:cs typeface="+mn-lt"/>
              </a:rPr>
              <a:t>l’impacte</a:t>
            </a:r>
            <a:r>
              <a:rPr lang="en-US" sz="1400">
                <a:ea typeface="+mn-lt"/>
                <a:cs typeface="+mn-lt"/>
              </a:rPr>
              <a:t> de la </a:t>
            </a:r>
            <a:r>
              <a:rPr lang="en-US" sz="1400" err="1">
                <a:ea typeface="+mn-lt"/>
                <a:cs typeface="+mn-lt"/>
              </a:rPr>
              <a:t>consommation</a:t>
            </a:r>
            <a:r>
              <a:rPr lang="en-US" sz="1400">
                <a:ea typeface="+mn-lt"/>
                <a:cs typeface="+mn-lt"/>
              </a:rPr>
              <a:t> de </a:t>
            </a:r>
            <a:r>
              <a:rPr lang="en-US" sz="1400" err="1">
                <a:ea typeface="+mn-lt"/>
                <a:cs typeface="+mn-lt"/>
              </a:rPr>
              <a:t>l’alcool</a:t>
            </a:r>
            <a:r>
              <a:rPr lang="en-US" sz="1400">
                <a:ea typeface="+mn-lt"/>
                <a:cs typeface="+mn-lt"/>
              </a:rPr>
              <a:t> chez les </a:t>
            </a:r>
            <a:r>
              <a:rPr lang="en-US" sz="1400" err="1">
                <a:ea typeface="+mn-lt"/>
                <a:cs typeface="+mn-lt"/>
              </a:rPr>
              <a:t>jeunes</a:t>
            </a:r>
            <a:endParaRPr lang="en-US" sz="1400">
              <a:ea typeface="+mn-lt"/>
              <a:cs typeface="+mn-lt"/>
            </a:endParaRPr>
          </a:p>
          <a:p>
            <a:pPr lvl="1"/>
            <a:r>
              <a:rPr lang="en-US" sz="1400">
                <a:ea typeface="+mn-lt"/>
                <a:cs typeface="+mn-lt"/>
              </a:rPr>
              <a:t>Quel </a:t>
            </a:r>
            <a:r>
              <a:rPr lang="en-US" sz="1400" err="1">
                <a:ea typeface="+mn-lt"/>
                <a:cs typeface="+mn-lt"/>
              </a:rPr>
              <a:t>est</a:t>
            </a:r>
            <a:r>
              <a:rPr lang="en-US" sz="1400">
                <a:ea typeface="+mn-lt"/>
                <a:cs typeface="+mn-lt"/>
              </a:rPr>
              <a:t> le </a:t>
            </a:r>
            <a:r>
              <a:rPr lang="en-US" sz="1400" err="1">
                <a:ea typeface="+mn-lt"/>
                <a:cs typeface="+mn-lt"/>
              </a:rPr>
              <a:t>sujet</a:t>
            </a:r>
            <a:r>
              <a:rPr lang="en-US" sz="1400">
                <a:ea typeface="+mn-lt"/>
                <a:cs typeface="+mn-lt"/>
              </a:rPr>
              <a:t> </a:t>
            </a:r>
            <a:r>
              <a:rPr lang="en-US" sz="1400" err="1">
                <a:ea typeface="+mn-lt"/>
                <a:cs typeface="+mn-lt"/>
              </a:rPr>
              <a:t>abordé</a:t>
            </a:r>
            <a:r>
              <a:rPr lang="en-US" sz="1400">
                <a:ea typeface="+mn-lt"/>
                <a:cs typeface="+mn-lt"/>
              </a:rPr>
              <a:t> ?</a:t>
            </a:r>
          </a:p>
          <a:p>
            <a:r>
              <a:rPr lang="en-US" sz="1400">
                <a:ea typeface="+mn-lt"/>
                <a:cs typeface="+mn-lt"/>
              </a:rPr>
              <a:t>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a:t>
            </a:r>
            <a:r>
              <a:rPr lang="en-US" sz="1400" err="1">
                <a:ea typeface="+mn-lt"/>
                <a:cs typeface="+mn-lt"/>
              </a:rPr>
              <a:t>influe</a:t>
            </a:r>
            <a:r>
              <a:rPr lang="en-US" sz="1400">
                <a:ea typeface="+mn-lt"/>
                <a:cs typeface="+mn-lt"/>
              </a:rPr>
              <a:t>-t-</a:t>
            </a:r>
            <a:r>
              <a:rPr lang="en-US" sz="1400" err="1">
                <a:ea typeface="+mn-lt"/>
                <a:cs typeface="+mn-lt"/>
              </a:rPr>
              <a:t>elle</a:t>
            </a:r>
            <a:r>
              <a:rPr lang="en-US" sz="1400">
                <a:ea typeface="+mn-lt"/>
                <a:cs typeface="+mn-lt"/>
              </a:rPr>
              <a:t> sur les notes </a:t>
            </a:r>
            <a:r>
              <a:rPr lang="en-US" sz="1400" err="1">
                <a:ea typeface="+mn-lt"/>
                <a:cs typeface="+mn-lt"/>
              </a:rPr>
              <a:t>obtenues</a:t>
            </a:r>
            <a:r>
              <a:rPr lang="en-US" sz="1400">
                <a:ea typeface="+mn-lt"/>
                <a:cs typeface="+mn-lt"/>
              </a:rPr>
              <a:t> aux examens ?</a:t>
            </a:r>
          </a:p>
          <a:p>
            <a:r>
              <a:rPr lang="en-US" sz="1400">
                <a:ea typeface="+mn-lt"/>
                <a:cs typeface="+mn-lt"/>
              </a:rPr>
              <a:t>Les </a:t>
            </a:r>
            <a:r>
              <a:rPr lang="en-US" sz="1400" err="1">
                <a:ea typeface="+mn-lt"/>
                <a:cs typeface="+mn-lt"/>
              </a:rPr>
              <a:t>facteurs</a:t>
            </a:r>
            <a:r>
              <a:rPr lang="en-US" sz="1400">
                <a:ea typeface="+mn-lt"/>
                <a:cs typeface="+mn-lt"/>
              </a:rPr>
              <a:t> </a:t>
            </a:r>
            <a:r>
              <a:rPr lang="en-US" sz="1400" err="1">
                <a:ea typeface="+mn-lt"/>
                <a:cs typeface="+mn-lt"/>
              </a:rPr>
              <a:t>favorisant</a:t>
            </a:r>
            <a:r>
              <a:rPr lang="en-US" sz="1400">
                <a:ea typeface="+mn-lt"/>
                <a:cs typeface="+mn-lt"/>
              </a:rPr>
              <a:t> la </a:t>
            </a:r>
            <a:r>
              <a:rPr lang="en-US" sz="1400" err="1">
                <a:ea typeface="+mn-lt"/>
                <a:cs typeface="+mn-lt"/>
              </a:rPr>
              <a:t>consommation</a:t>
            </a:r>
            <a:r>
              <a:rPr lang="en-US" sz="1400">
                <a:ea typeface="+mn-lt"/>
                <a:cs typeface="+mn-lt"/>
              </a:rPr>
              <a:t> </a:t>
            </a:r>
            <a:r>
              <a:rPr lang="en-US" sz="1400" err="1">
                <a:ea typeface="+mn-lt"/>
                <a:cs typeface="+mn-lt"/>
              </a:rPr>
              <a:t>d’alcool</a:t>
            </a:r>
            <a:r>
              <a:rPr lang="en-US" sz="1400">
                <a:ea typeface="+mn-lt"/>
                <a:cs typeface="+mn-lt"/>
              </a:rPr>
              <a:t> </a:t>
            </a:r>
          </a:p>
          <a:p>
            <a:r>
              <a:rPr lang="en-US" sz="1400">
                <a:ea typeface="+mn-lt"/>
                <a:cs typeface="+mn-lt"/>
              </a:rPr>
              <a:t>Les </a:t>
            </a:r>
            <a:r>
              <a:rPr lang="en-US" sz="1400" err="1">
                <a:ea typeface="+mn-lt"/>
                <a:cs typeface="+mn-lt"/>
              </a:rPr>
              <a:t>facteurs</a:t>
            </a:r>
            <a:r>
              <a:rPr lang="en-US" sz="1400">
                <a:ea typeface="+mn-lt"/>
                <a:cs typeface="+mn-lt"/>
              </a:rPr>
              <a:t> </a:t>
            </a:r>
            <a:r>
              <a:rPr lang="en-US" sz="1400" err="1">
                <a:ea typeface="+mn-lt"/>
                <a:cs typeface="+mn-lt"/>
              </a:rPr>
              <a:t>agissant</a:t>
            </a:r>
            <a:r>
              <a:rPr lang="en-US" sz="1400">
                <a:ea typeface="+mn-lt"/>
                <a:cs typeface="+mn-lt"/>
              </a:rPr>
              <a:t> sur les </a:t>
            </a:r>
            <a:r>
              <a:rPr lang="en-US" sz="1400" err="1">
                <a:ea typeface="+mn-lt"/>
                <a:cs typeface="+mn-lt"/>
              </a:rPr>
              <a:t>résultats</a:t>
            </a:r>
            <a:r>
              <a:rPr lang="en-US" sz="1400">
                <a:ea typeface="+mn-lt"/>
                <a:cs typeface="+mn-lt"/>
              </a:rPr>
              <a:t> </a:t>
            </a:r>
            <a:r>
              <a:rPr lang="en-US" sz="1400" err="1">
                <a:ea typeface="+mn-lt"/>
                <a:cs typeface="+mn-lt"/>
              </a:rPr>
              <a:t>scolaires</a:t>
            </a:r>
            <a:r>
              <a:rPr lang="en-US" sz="1400">
                <a:ea typeface="+mn-lt"/>
                <a:cs typeface="+mn-lt"/>
              </a:rPr>
              <a:t> </a:t>
            </a:r>
          </a:p>
          <a:p>
            <a:r>
              <a:rPr lang="en-US" sz="1400" err="1">
                <a:ea typeface="+mn-lt"/>
                <a:cs typeface="+mn-lt"/>
              </a:rPr>
              <a:t>Quelles</a:t>
            </a:r>
            <a:r>
              <a:rPr lang="en-US" sz="1400">
                <a:ea typeface="+mn-lt"/>
                <a:cs typeface="+mn-lt"/>
              </a:rPr>
              <a:t> </a:t>
            </a:r>
            <a:r>
              <a:rPr lang="en-US" sz="1400" err="1">
                <a:ea typeface="+mn-lt"/>
                <a:cs typeface="+mn-lt"/>
              </a:rPr>
              <a:t>données</a:t>
            </a:r>
            <a:r>
              <a:rPr lang="en-US" sz="1400">
                <a:ea typeface="+mn-lt"/>
                <a:cs typeface="+mn-lt"/>
              </a:rPr>
              <a:t> </a:t>
            </a:r>
            <a:r>
              <a:rPr lang="en-US" sz="1400" err="1">
                <a:ea typeface="+mn-lt"/>
                <a:cs typeface="+mn-lt"/>
              </a:rPr>
              <a:t>sont</a:t>
            </a:r>
            <a:r>
              <a:rPr lang="en-US" sz="1400">
                <a:ea typeface="+mn-lt"/>
                <a:cs typeface="+mn-lt"/>
              </a:rPr>
              <a:t> </a:t>
            </a:r>
            <a:r>
              <a:rPr lang="en-US" sz="1400" err="1">
                <a:ea typeface="+mn-lt"/>
                <a:cs typeface="+mn-lt"/>
              </a:rPr>
              <a:t>utilisées</a:t>
            </a:r>
            <a:r>
              <a:rPr lang="en-US" sz="1400">
                <a:ea typeface="+mn-lt"/>
                <a:cs typeface="+mn-lt"/>
              </a:rPr>
              <a:t>?</a:t>
            </a:r>
          </a:p>
          <a:p>
            <a:r>
              <a:rPr lang="fr" sz="1400">
                <a:ea typeface="+mn-lt"/>
                <a:cs typeface="+mn-lt"/>
              </a:rPr>
              <a:t>Les données ont été obtenues dans le cadre d'une enquête auprès des étudiants en mathématiques et en cours de portugais dans le secondaire. Il contient de nombreuses informations intéressantes sur les questions sociales, de genre et d'étude des étudiants.</a:t>
            </a:r>
            <a:endParaRPr lang="en-US" sz="1400">
              <a:ea typeface="+mn-lt"/>
              <a:cs typeface="+mn-lt"/>
            </a:endParaRPr>
          </a:p>
          <a:p>
            <a:endParaRPr lang="en-US" sz="900">
              <a:cs typeface="Calibri"/>
            </a:endParaRPr>
          </a:p>
        </p:txBody>
      </p:sp>
    </p:spTree>
    <p:extLst>
      <p:ext uri="{BB962C8B-B14F-4D97-AF65-F5344CB8AC3E}">
        <p14:creationId xmlns:p14="http://schemas.microsoft.com/office/powerpoint/2010/main" val="3263827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F8AA-ACE0-4BC1-8334-4275D5FDB284}"/>
              </a:ext>
            </a:extLst>
          </p:cNvPr>
          <p:cNvSpPr>
            <a:spLocks noGrp="1"/>
          </p:cNvSpPr>
          <p:nvPr>
            <p:ph type="title"/>
          </p:nvPr>
        </p:nvSpPr>
        <p:spPr/>
        <p:txBody>
          <a:bodyPr/>
          <a:lstStyle/>
          <a:p>
            <a:r>
              <a:rPr lang="en-US">
                <a:ea typeface="+mj-lt"/>
                <a:cs typeface="+mj-lt"/>
              </a:rPr>
              <a:t>Math et </a:t>
            </a:r>
            <a:r>
              <a:rPr lang="en-US" err="1">
                <a:ea typeface="+mj-lt"/>
                <a:cs typeface="+mj-lt"/>
              </a:rPr>
              <a:t>Portugais</a:t>
            </a:r>
            <a:endParaRPr lang="en-US" err="1"/>
          </a:p>
        </p:txBody>
      </p:sp>
      <p:pic>
        <p:nvPicPr>
          <p:cNvPr id="6" name="Picture 6" descr="Chart, box and whisker chart&#10;&#10;Description automatically generated">
            <a:extLst>
              <a:ext uri="{FF2B5EF4-FFF2-40B4-BE49-F238E27FC236}">
                <a16:creationId xmlns:a16="http://schemas.microsoft.com/office/drawing/2014/main" id="{7636F006-7B40-4F65-BFFC-E9D4D71E7B21}"/>
              </a:ext>
            </a:extLst>
          </p:cNvPr>
          <p:cNvPicPr>
            <a:picLocks noGrp="1" noChangeAspect="1"/>
          </p:cNvPicPr>
          <p:nvPr>
            <p:ph idx="1"/>
          </p:nvPr>
        </p:nvPicPr>
        <p:blipFill>
          <a:blip r:embed="rId2"/>
          <a:stretch>
            <a:fillRect/>
          </a:stretch>
        </p:blipFill>
        <p:spPr>
          <a:xfrm>
            <a:off x="2383818" y="1825625"/>
            <a:ext cx="7424365" cy="4351338"/>
          </a:xfrm>
        </p:spPr>
      </p:pic>
    </p:spTree>
    <p:extLst>
      <p:ext uri="{BB962C8B-B14F-4D97-AF65-F5344CB8AC3E}">
        <p14:creationId xmlns:p14="http://schemas.microsoft.com/office/powerpoint/2010/main" val="3240156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C4AB-3FCD-4B5B-8793-8AEAECA90FD4}"/>
              </a:ext>
            </a:extLst>
          </p:cNvPr>
          <p:cNvSpPr>
            <a:spLocks noGrp="1"/>
          </p:cNvSpPr>
          <p:nvPr>
            <p:ph type="title"/>
          </p:nvPr>
        </p:nvSpPr>
        <p:spPr/>
        <p:txBody>
          <a:bodyPr/>
          <a:lstStyle/>
          <a:p>
            <a:r>
              <a:rPr lang="en-US" dirty="0">
                <a:ea typeface="+mj-lt"/>
                <a:cs typeface="+mj-lt"/>
              </a:rPr>
              <a:t>Le type </a:t>
            </a:r>
            <a:r>
              <a:rPr lang="en-US" dirty="0" err="1">
                <a:ea typeface="+mj-lt"/>
                <a:cs typeface="+mj-lt"/>
              </a:rPr>
              <a:t>d'école</a:t>
            </a:r>
            <a:endParaRPr lang="en-US">
              <a:cs typeface="Calibri Light"/>
            </a:endParaRPr>
          </a:p>
        </p:txBody>
      </p:sp>
      <p:pic>
        <p:nvPicPr>
          <p:cNvPr id="4" name="Picture 4" descr="Chart, box and whisker chart&#10;&#10;Description automatically generated">
            <a:extLst>
              <a:ext uri="{FF2B5EF4-FFF2-40B4-BE49-F238E27FC236}">
                <a16:creationId xmlns:a16="http://schemas.microsoft.com/office/drawing/2014/main" id="{C4C0FF71-E704-4986-A616-8DEEC444334C}"/>
              </a:ext>
            </a:extLst>
          </p:cNvPr>
          <p:cNvPicPr>
            <a:picLocks noGrp="1" noChangeAspect="1"/>
          </p:cNvPicPr>
          <p:nvPr>
            <p:ph idx="1"/>
          </p:nvPr>
        </p:nvPicPr>
        <p:blipFill>
          <a:blip r:embed="rId2"/>
          <a:stretch>
            <a:fillRect/>
          </a:stretch>
        </p:blipFill>
        <p:spPr>
          <a:xfrm>
            <a:off x="2228456" y="1828181"/>
            <a:ext cx="7739880" cy="4351338"/>
          </a:xfrm>
        </p:spPr>
      </p:pic>
    </p:spTree>
    <p:extLst>
      <p:ext uri="{BB962C8B-B14F-4D97-AF65-F5344CB8AC3E}">
        <p14:creationId xmlns:p14="http://schemas.microsoft.com/office/powerpoint/2010/main" val="143270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C138-7A07-4C99-95FE-5C829C43C5E6}"/>
              </a:ext>
            </a:extLst>
          </p:cNvPr>
          <p:cNvSpPr>
            <a:spLocks noGrp="1"/>
          </p:cNvSpPr>
          <p:nvPr>
            <p:ph type="title"/>
          </p:nvPr>
        </p:nvSpPr>
        <p:spPr/>
        <p:txBody>
          <a:bodyPr/>
          <a:lstStyle/>
          <a:p>
            <a:r>
              <a:rPr lang="en-US" dirty="0">
                <a:ea typeface="+mj-lt"/>
                <a:cs typeface="+mj-lt"/>
              </a:rPr>
              <a:t>La </a:t>
            </a:r>
            <a:r>
              <a:rPr lang="en-US" dirty="0" err="1">
                <a:ea typeface="+mj-lt"/>
                <a:cs typeface="+mj-lt"/>
              </a:rPr>
              <a:t>santé</a:t>
            </a:r>
            <a:endParaRPr lang="en-US" dirty="0" err="1"/>
          </a:p>
        </p:txBody>
      </p:sp>
      <p:pic>
        <p:nvPicPr>
          <p:cNvPr id="4" name="Picture 4" descr="Chart, line chart&#10;&#10;Description automatically generated">
            <a:extLst>
              <a:ext uri="{FF2B5EF4-FFF2-40B4-BE49-F238E27FC236}">
                <a16:creationId xmlns:a16="http://schemas.microsoft.com/office/drawing/2014/main" id="{9B503AEB-53C7-465D-B013-8E5B9829FD3A}"/>
              </a:ext>
            </a:extLst>
          </p:cNvPr>
          <p:cNvPicPr>
            <a:picLocks noGrp="1" noChangeAspect="1"/>
          </p:cNvPicPr>
          <p:nvPr>
            <p:ph idx="1"/>
          </p:nvPr>
        </p:nvPicPr>
        <p:blipFill>
          <a:blip r:embed="rId2"/>
          <a:stretch>
            <a:fillRect/>
          </a:stretch>
        </p:blipFill>
        <p:spPr>
          <a:xfrm>
            <a:off x="451866" y="1710606"/>
            <a:ext cx="8355286" cy="4610130"/>
          </a:xfrm>
        </p:spPr>
      </p:pic>
      <p:sp>
        <p:nvSpPr>
          <p:cNvPr id="5" name="TextBox 4">
            <a:extLst>
              <a:ext uri="{FF2B5EF4-FFF2-40B4-BE49-F238E27FC236}">
                <a16:creationId xmlns:a16="http://schemas.microsoft.com/office/drawing/2014/main" id="{7ECD643F-E4A1-4703-8D25-AF6E347F3F54}"/>
              </a:ext>
            </a:extLst>
          </p:cNvPr>
          <p:cNvSpPr txBox="1"/>
          <p:nvPr/>
        </p:nvSpPr>
        <p:spPr>
          <a:xfrm>
            <a:off x="9167004" y="1820174"/>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La </a:t>
            </a:r>
            <a:r>
              <a:rPr lang="en-US" err="1">
                <a:ea typeface="+mn-lt"/>
                <a:cs typeface="+mn-lt"/>
              </a:rPr>
              <a:t>consommation</a:t>
            </a:r>
            <a:r>
              <a:rPr lang="en-US">
                <a:ea typeface="+mn-lt"/>
                <a:cs typeface="+mn-lt"/>
              </a:rPr>
              <a:t> </a:t>
            </a:r>
            <a:r>
              <a:rPr lang="en-US" err="1">
                <a:ea typeface="+mn-lt"/>
                <a:cs typeface="+mn-lt"/>
              </a:rPr>
              <a:t>d'alcool</a:t>
            </a:r>
            <a:r>
              <a:rPr lang="en-US">
                <a:ea typeface="+mn-lt"/>
                <a:cs typeface="+mn-lt"/>
              </a:rPr>
              <a:t> </a:t>
            </a:r>
            <a:r>
              <a:rPr lang="en-US" err="1">
                <a:ea typeface="+mn-lt"/>
                <a:cs typeface="+mn-lt"/>
              </a:rPr>
              <a:t>n'a</a:t>
            </a:r>
            <a:r>
              <a:rPr lang="en-US">
                <a:ea typeface="+mn-lt"/>
                <a:cs typeface="+mn-lt"/>
              </a:rPr>
              <a:t> pas </a:t>
            </a:r>
            <a:r>
              <a:rPr lang="en-US" err="1">
                <a:ea typeface="+mn-lt"/>
                <a:cs typeface="+mn-lt"/>
              </a:rPr>
              <a:t>d'impacte</a:t>
            </a:r>
            <a:r>
              <a:rPr lang="en-US">
                <a:ea typeface="+mn-lt"/>
                <a:cs typeface="+mn-lt"/>
              </a:rPr>
              <a:t> à court </a:t>
            </a:r>
            <a:r>
              <a:rPr lang="en-US" err="1">
                <a:ea typeface="+mn-lt"/>
                <a:cs typeface="+mn-lt"/>
              </a:rPr>
              <a:t>terme</a:t>
            </a:r>
            <a:r>
              <a:rPr lang="en-US">
                <a:ea typeface="+mn-lt"/>
                <a:cs typeface="+mn-lt"/>
              </a:rPr>
              <a:t> sur la </a:t>
            </a:r>
            <a:r>
              <a:rPr lang="en-US" err="1">
                <a:ea typeface="+mn-lt"/>
                <a:cs typeface="+mn-lt"/>
              </a:rPr>
              <a:t>santé</a:t>
            </a:r>
            <a:endParaRPr lang="en-US">
              <a:ea typeface="+mn-lt"/>
              <a:cs typeface="+mn-lt"/>
            </a:endParaRPr>
          </a:p>
          <a:p>
            <a:endParaRPr lang="en-US">
              <a:cs typeface="Calibri"/>
            </a:endParaRPr>
          </a:p>
          <a:p>
            <a:endParaRPr lang="en-US"/>
          </a:p>
          <a:p>
            <a:endParaRPr lang="en-US"/>
          </a:p>
        </p:txBody>
      </p:sp>
    </p:spTree>
    <p:extLst>
      <p:ext uri="{BB962C8B-B14F-4D97-AF65-F5344CB8AC3E}">
        <p14:creationId xmlns:p14="http://schemas.microsoft.com/office/powerpoint/2010/main" val="418622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5"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DAC6D-2CEC-4A11-807D-96B0A6C09266}"/>
              </a:ext>
            </a:extLst>
          </p:cNvPr>
          <p:cNvSpPr>
            <a:spLocks noGrp="1"/>
          </p:cNvSpPr>
          <p:nvPr>
            <p:ph type="title"/>
          </p:nvPr>
        </p:nvSpPr>
        <p:spPr>
          <a:xfrm>
            <a:off x="1282963" y="1238080"/>
            <a:ext cx="9849751" cy="1349671"/>
          </a:xfrm>
        </p:spPr>
        <p:txBody>
          <a:bodyPr anchor="b">
            <a:normAutofit/>
          </a:bodyPr>
          <a:lstStyle/>
          <a:p>
            <a:r>
              <a:rPr lang="en-US" sz="4200">
                <a:cs typeface="Calibri Light"/>
              </a:rPr>
              <a:t>Conclusion sur les </a:t>
            </a:r>
            <a:r>
              <a:rPr lang="en-US" sz="4200" dirty="0" err="1">
                <a:cs typeface="Calibri Light"/>
              </a:rPr>
              <a:t>différents</a:t>
            </a:r>
            <a:r>
              <a:rPr lang="en-US" sz="4200">
                <a:cs typeface="Calibri Light"/>
              </a:rPr>
              <a:t> </a:t>
            </a:r>
            <a:r>
              <a:rPr lang="en-US" sz="4200" dirty="0" err="1">
                <a:cs typeface="Calibri Light"/>
              </a:rPr>
              <a:t>facteurs</a:t>
            </a:r>
            <a:r>
              <a:rPr lang="en-US" sz="4200">
                <a:cs typeface="Calibri Light"/>
              </a:rPr>
              <a:t> qui </a:t>
            </a:r>
            <a:r>
              <a:rPr lang="en-US" sz="4200" dirty="0" err="1">
                <a:cs typeface="Calibri Light"/>
              </a:rPr>
              <a:t>favorisent</a:t>
            </a:r>
            <a:r>
              <a:rPr lang="en-US" sz="4200">
                <a:cs typeface="Calibri Light"/>
              </a:rPr>
              <a:t> la </a:t>
            </a:r>
            <a:r>
              <a:rPr lang="en-US" sz="4200" dirty="0" err="1">
                <a:cs typeface="Calibri Light"/>
              </a:rPr>
              <a:t>consommation</a:t>
            </a:r>
            <a:r>
              <a:rPr lang="en-US" sz="4200">
                <a:cs typeface="Calibri Light"/>
              </a:rPr>
              <a:t> </a:t>
            </a:r>
          </a:p>
        </p:txBody>
      </p:sp>
      <p:sp>
        <p:nvSpPr>
          <p:cNvPr id="3" name="Content Placeholder 2">
            <a:extLst>
              <a:ext uri="{FF2B5EF4-FFF2-40B4-BE49-F238E27FC236}">
                <a16:creationId xmlns:a16="http://schemas.microsoft.com/office/drawing/2014/main" id="{667D4930-A4B7-410B-8598-32DE52B9EA27}"/>
              </a:ext>
            </a:extLst>
          </p:cNvPr>
          <p:cNvSpPr>
            <a:spLocks noGrp="1"/>
          </p:cNvSpPr>
          <p:nvPr>
            <p:ph idx="1"/>
          </p:nvPr>
        </p:nvSpPr>
        <p:spPr>
          <a:xfrm>
            <a:off x="1289304" y="2902913"/>
            <a:ext cx="9849751" cy="3032168"/>
          </a:xfrm>
        </p:spPr>
        <p:txBody>
          <a:bodyPr vert="horz" lIns="91440" tIns="45720" rIns="91440" bIns="45720" rtlCol="0" anchor="ctr">
            <a:normAutofit/>
          </a:bodyPr>
          <a:lstStyle/>
          <a:p>
            <a:r>
              <a:rPr lang="en-US" sz="2000" dirty="0" err="1">
                <a:ea typeface="+mn-lt"/>
                <a:cs typeface="+mn-lt"/>
              </a:rPr>
              <a:t>Pourquoi</a:t>
            </a:r>
            <a:r>
              <a:rPr lang="en-US" sz="2000" dirty="0">
                <a:ea typeface="+mn-lt"/>
                <a:cs typeface="+mn-lt"/>
              </a:rPr>
              <a:t> </a:t>
            </a:r>
            <a:r>
              <a:rPr lang="en-US" sz="2000" dirty="0" err="1">
                <a:ea typeface="+mn-lt"/>
                <a:cs typeface="+mn-lt"/>
              </a:rPr>
              <a:t>cette</a:t>
            </a:r>
            <a:r>
              <a:rPr lang="en-US" sz="2000" dirty="0">
                <a:ea typeface="+mn-lt"/>
                <a:cs typeface="+mn-lt"/>
              </a:rPr>
              <a:t> question </a:t>
            </a:r>
            <a:r>
              <a:rPr lang="en-US" sz="2000" dirty="0" err="1">
                <a:ea typeface="+mn-lt"/>
                <a:cs typeface="+mn-lt"/>
              </a:rPr>
              <a:t>est-elle</a:t>
            </a:r>
            <a:r>
              <a:rPr lang="en-US" sz="2000" dirty="0">
                <a:ea typeface="+mn-lt"/>
                <a:cs typeface="+mn-lt"/>
              </a:rPr>
              <a:t> </a:t>
            </a:r>
            <a:r>
              <a:rPr lang="en-US" sz="2000" dirty="0" err="1">
                <a:ea typeface="+mn-lt"/>
                <a:cs typeface="+mn-lt"/>
              </a:rPr>
              <a:t>intéressante</a:t>
            </a:r>
            <a:r>
              <a:rPr lang="en-US" sz="2000" dirty="0">
                <a:ea typeface="+mn-lt"/>
                <a:cs typeface="+mn-lt"/>
              </a:rPr>
              <a:t> ? </a:t>
            </a:r>
            <a:endParaRPr lang="fr-FR"/>
          </a:p>
          <a:p>
            <a:endParaRPr lang="en-US"/>
          </a:p>
          <a:p>
            <a:r>
              <a:rPr lang="en-US" sz="2000" dirty="0">
                <a:ea typeface="+mn-lt"/>
                <a:cs typeface="+mn-lt"/>
              </a:rPr>
              <a:t>Le temps libre et les sorties </a:t>
            </a:r>
            <a:r>
              <a:rPr lang="en-US" sz="2000" dirty="0" err="1">
                <a:ea typeface="+mn-lt"/>
                <a:cs typeface="+mn-lt"/>
              </a:rPr>
              <a:t>jouent</a:t>
            </a:r>
            <a:r>
              <a:rPr lang="en-US" sz="2000" dirty="0">
                <a:ea typeface="+mn-lt"/>
                <a:cs typeface="+mn-lt"/>
              </a:rPr>
              <a:t> un </a:t>
            </a:r>
            <a:r>
              <a:rPr lang="en-US" sz="2000" dirty="0" err="1">
                <a:ea typeface="+mn-lt"/>
                <a:cs typeface="+mn-lt"/>
              </a:rPr>
              <a:t>rôle</a:t>
            </a:r>
            <a:r>
              <a:rPr lang="en-US" sz="2000" dirty="0">
                <a:ea typeface="+mn-lt"/>
                <a:cs typeface="+mn-lt"/>
              </a:rPr>
              <a:t> sur la </a:t>
            </a:r>
            <a:r>
              <a:rPr lang="en-US" sz="2000" dirty="0" err="1">
                <a:ea typeface="+mn-lt"/>
                <a:cs typeface="+mn-lt"/>
              </a:rPr>
              <a:t>consommation</a:t>
            </a:r>
            <a:r>
              <a:rPr lang="en-US" sz="2000" dirty="0">
                <a:ea typeface="+mn-lt"/>
                <a:cs typeface="+mn-lt"/>
              </a:rPr>
              <a:t> </a:t>
            </a:r>
            <a:r>
              <a:rPr lang="en-US" sz="2000" dirty="0" err="1">
                <a:ea typeface="+mn-lt"/>
                <a:cs typeface="+mn-lt"/>
              </a:rPr>
              <a:t>d’alcool</a:t>
            </a:r>
            <a:r>
              <a:rPr lang="en-US" sz="2000" dirty="0">
                <a:ea typeface="+mn-lt"/>
                <a:cs typeface="+mn-lt"/>
              </a:rPr>
              <a:t>. </a:t>
            </a:r>
            <a:endParaRPr lang="en-US"/>
          </a:p>
          <a:p>
            <a:r>
              <a:rPr lang="en-US" sz="2000" dirty="0" err="1">
                <a:ea typeface="+mn-lt"/>
                <a:cs typeface="+mn-lt"/>
              </a:rPr>
              <a:t>L’approche</a:t>
            </a:r>
            <a:r>
              <a:rPr lang="en-US" sz="2000" dirty="0">
                <a:ea typeface="+mn-lt"/>
                <a:cs typeface="+mn-lt"/>
              </a:rPr>
              <a:t> de la </a:t>
            </a:r>
            <a:r>
              <a:rPr lang="en-US" sz="2000" dirty="0" err="1">
                <a:ea typeface="+mn-lt"/>
                <a:cs typeface="+mn-lt"/>
              </a:rPr>
              <a:t>majorité</a:t>
            </a:r>
            <a:r>
              <a:rPr lang="en-US" sz="2000" dirty="0">
                <a:ea typeface="+mn-lt"/>
                <a:cs typeface="+mn-lt"/>
              </a:rPr>
              <a:t> et le fait d’être un garçon </a:t>
            </a:r>
            <a:r>
              <a:rPr lang="en-US" sz="2000" dirty="0" err="1">
                <a:ea typeface="+mn-lt"/>
                <a:cs typeface="+mn-lt"/>
              </a:rPr>
              <a:t>augmenteraient</a:t>
            </a:r>
            <a:r>
              <a:rPr lang="en-US" sz="2000" dirty="0">
                <a:ea typeface="+mn-lt"/>
                <a:cs typeface="+mn-lt"/>
              </a:rPr>
              <a:t> la </a:t>
            </a:r>
            <a:r>
              <a:rPr lang="en-US" sz="2000" dirty="0" err="1">
                <a:ea typeface="+mn-lt"/>
                <a:cs typeface="+mn-lt"/>
              </a:rPr>
              <a:t>consommation</a:t>
            </a:r>
            <a:r>
              <a:rPr lang="en-US" sz="2000" dirty="0">
                <a:ea typeface="+mn-lt"/>
                <a:cs typeface="+mn-lt"/>
              </a:rPr>
              <a:t>.  </a:t>
            </a:r>
            <a:endParaRPr lang="en-US" dirty="0"/>
          </a:p>
          <a:p>
            <a:r>
              <a:rPr lang="en-US" sz="2000" dirty="0">
                <a:ea typeface="+mn-lt"/>
                <a:cs typeface="+mn-lt"/>
              </a:rPr>
              <a:t>Il </a:t>
            </a:r>
            <a:r>
              <a:rPr lang="en-US" sz="2000" dirty="0" err="1">
                <a:ea typeface="+mn-lt"/>
                <a:cs typeface="+mn-lt"/>
              </a:rPr>
              <a:t>n’y</a:t>
            </a:r>
            <a:r>
              <a:rPr lang="en-US" sz="2000" dirty="0">
                <a:ea typeface="+mn-lt"/>
                <a:cs typeface="+mn-lt"/>
              </a:rPr>
              <a:t> a pas </a:t>
            </a:r>
            <a:r>
              <a:rPr lang="en-US" sz="2000" dirty="0" err="1">
                <a:ea typeface="+mn-lt"/>
                <a:cs typeface="+mn-lt"/>
              </a:rPr>
              <a:t>d’impact</a:t>
            </a:r>
            <a:r>
              <a:rPr lang="en-US" sz="2000" dirty="0">
                <a:ea typeface="+mn-lt"/>
                <a:cs typeface="+mn-lt"/>
              </a:rPr>
              <a:t> direct de la situation des parents. </a:t>
            </a:r>
            <a:endParaRPr lang="en-US" dirty="0"/>
          </a:p>
          <a:p>
            <a:pPr>
              <a:spcBef>
                <a:spcPts val="0"/>
              </a:spcBef>
              <a:spcAft>
                <a:spcPts val="600"/>
              </a:spcAft>
            </a:pPr>
            <a:r>
              <a:rPr lang="en-US" sz="2000" dirty="0">
                <a:ea typeface="+mn-lt"/>
                <a:cs typeface="+mn-lt"/>
              </a:rPr>
              <a:t>La </a:t>
            </a:r>
            <a:r>
              <a:rPr lang="en-US" sz="2000" dirty="0" err="1">
                <a:ea typeface="+mn-lt"/>
                <a:cs typeface="+mn-lt"/>
              </a:rPr>
              <a:t>localisation</a:t>
            </a:r>
            <a:r>
              <a:rPr lang="en-US" sz="2000" dirty="0">
                <a:ea typeface="+mn-lt"/>
                <a:cs typeface="+mn-lt"/>
              </a:rPr>
              <a:t> </a:t>
            </a:r>
            <a:r>
              <a:rPr lang="en-US" sz="2000" dirty="0" err="1">
                <a:ea typeface="+mn-lt"/>
                <a:cs typeface="+mn-lt"/>
              </a:rPr>
              <a:t>ainsi</a:t>
            </a:r>
            <a:r>
              <a:rPr lang="en-US" sz="2000">
                <a:ea typeface="+mn-lt"/>
                <a:cs typeface="+mn-lt"/>
              </a:rPr>
              <a:t> que le prestige l’école n’influent pas.</a:t>
            </a:r>
            <a:endParaRPr lang="en-US">
              <a:ea typeface="+mn-lt"/>
              <a:cs typeface="+mn-lt"/>
            </a:endParaRPr>
          </a:p>
        </p:txBody>
      </p:sp>
    </p:spTree>
    <p:extLst>
      <p:ext uri="{BB962C8B-B14F-4D97-AF65-F5344CB8AC3E}">
        <p14:creationId xmlns:p14="http://schemas.microsoft.com/office/powerpoint/2010/main" val="23032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800A3-765D-4E58-98FE-629DB4E306D9}"/>
              </a:ext>
            </a:extLst>
          </p:cNvPr>
          <p:cNvSpPr>
            <a:spLocks noGrp="1"/>
          </p:cNvSpPr>
          <p:nvPr>
            <p:ph type="ctrTitle"/>
          </p:nvPr>
        </p:nvSpPr>
        <p:spPr>
          <a:xfrm>
            <a:off x="1524000" y="1293338"/>
            <a:ext cx="9144000" cy="3274592"/>
          </a:xfrm>
        </p:spPr>
        <p:txBody>
          <a:bodyPr anchor="ctr">
            <a:normAutofit fontScale="90000"/>
          </a:bodyPr>
          <a:lstStyle/>
          <a:p>
            <a:r>
              <a:rPr lang="en-US" sz="7200">
                <a:ea typeface="+mj-lt"/>
                <a:cs typeface="+mj-lt"/>
              </a:rPr>
              <a:t>N°3</a:t>
            </a:r>
            <a:br>
              <a:rPr lang="en-US" sz="7200">
                <a:ea typeface="+mj-lt"/>
                <a:cs typeface="+mj-lt"/>
              </a:rPr>
            </a:br>
            <a:r>
              <a:rPr lang="en-US" sz="7200">
                <a:ea typeface="+mj-lt"/>
                <a:cs typeface="+mj-lt"/>
              </a:rPr>
              <a:t>Les </a:t>
            </a:r>
            <a:r>
              <a:rPr lang="en-US" sz="7200" err="1">
                <a:ea typeface="+mj-lt"/>
                <a:cs typeface="+mj-lt"/>
              </a:rPr>
              <a:t>facteurs</a:t>
            </a:r>
            <a:r>
              <a:rPr lang="en-US" sz="7200">
                <a:ea typeface="+mj-lt"/>
                <a:cs typeface="+mj-lt"/>
              </a:rPr>
              <a:t> qui </a:t>
            </a:r>
            <a:r>
              <a:rPr lang="en-US" sz="7200" err="1">
                <a:ea typeface="+mj-lt"/>
                <a:cs typeface="+mj-lt"/>
              </a:rPr>
              <a:t>agissent</a:t>
            </a:r>
            <a:r>
              <a:rPr lang="en-US" sz="7200">
                <a:ea typeface="+mj-lt"/>
                <a:cs typeface="+mj-lt"/>
              </a:rPr>
              <a:t> sur les </a:t>
            </a:r>
            <a:r>
              <a:rPr lang="en-US" sz="7200" err="1">
                <a:ea typeface="+mj-lt"/>
                <a:cs typeface="+mj-lt"/>
              </a:rPr>
              <a:t>résultats</a:t>
            </a:r>
            <a:r>
              <a:rPr lang="en-US" sz="7200">
                <a:ea typeface="+mj-lt"/>
                <a:cs typeface="+mj-lt"/>
              </a:rPr>
              <a:t> </a:t>
            </a:r>
            <a:r>
              <a:rPr lang="en-US" sz="7200" err="1">
                <a:ea typeface="+mj-lt"/>
                <a:cs typeface="+mj-lt"/>
              </a:rPr>
              <a:t>scolaires</a:t>
            </a:r>
            <a:r>
              <a:rPr lang="en-US" sz="7200">
                <a:ea typeface="+mj-lt"/>
                <a:cs typeface="+mj-lt"/>
              </a:rPr>
              <a:t> </a:t>
            </a:r>
            <a:endParaRPr lang="en-US" sz="720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6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4AB5-EB39-44A5-B99F-00773D4E0502}"/>
              </a:ext>
            </a:extLst>
          </p:cNvPr>
          <p:cNvSpPr>
            <a:spLocks noGrp="1"/>
          </p:cNvSpPr>
          <p:nvPr>
            <p:ph type="title"/>
          </p:nvPr>
        </p:nvSpPr>
        <p:spPr/>
        <p:txBody>
          <a:bodyPr/>
          <a:lstStyle/>
          <a:p>
            <a:r>
              <a:rPr lang="en-US" dirty="0">
                <a:ea typeface="+mj-lt"/>
                <a:cs typeface="+mj-lt"/>
              </a:rPr>
              <a:t>Moyenne des notes / Internet / </a:t>
            </a:r>
            <a:r>
              <a:rPr lang="en-US" dirty="0" err="1">
                <a:ea typeface="+mj-lt"/>
                <a:cs typeface="+mj-lt"/>
              </a:rPr>
              <a:t>ville</a:t>
            </a:r>
            <a:r>
              <a:rPr lang="en-US" dirty="0">
                <a:ea typeface="+mj-lt"/>
                <a:cs typeface="+mj-lt"/>
              </a:rPr>
              <a:t> - </a:t>
            </a:r>
            <a:r>
              <a:rPr lang="en-US" dirty="0" err="1">
                <a:ea typeface="+mj-lt"/>
                <a:cs typeface="+mj-lt"/>
              </a:rPr>
              <a:t>campagne</a:t>
            </a:r>
            <a:r>
              <a:rPr lang="en-US" dirty="0">
                <a:ea typeface="+mj-lt"/>
                <a:cs typeface="+mj-lt"/>
              </a:rPr>
              <a:t> </a:t>
            </a:r>
            <a:endParaRPr lang="en-US" dirty="0"/>
          </a:p>
        </p:txBody>
      </p:sp>
      <p:sp>
        <p:nvSpPr>
          <p:cNvPr id="5" name="TextBox 4">
            <a:extLst>
              <a:ext uri="{FF2B5EF4-FFF2-40B4-BE49-F238E27FC236}">
                <a16:creationId xmlns:a16="http://schemas.microsoft.com/office/drawing/2014/main" id="{F76EB0F0-B2F7-4F8E-A972-4B72948E5D1B}"/>
              </a:ext>
            </a:extLst>
          </p:cNvPr>
          <p:cNvSpPr txBox="1"/>
          <p:nvPr/>
        </p:nvSpPr>
        <p:spPr>
          <a:xfrm>
            <a:off x="6858861" y="3217276"/>
            <a:ext cx="42542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Les </a:t>
            </a:r>
            <a:r>
              <a:rPr lang="en-US" dirty="0" err="1">
                <a:ea typeface="+mn-lt"/>
                <a:cs typeface="+mn-lt"/>
              </a:rPr>
              <a:t>élèves</a:t>
            </a:r>
            <a:r>
              <a:rPr lang="en-US" dirty="0">
                <a:ea typeface="+mn-lt"/>
                <a:cs typeface="+mn-lt"/>
              </a:rPr>
              <a:t> </a:t>
            </a:r>
            <a:r>
              <a:rPr lang="en-US" dirty="0" err="1">
                <a:ea typeface="+mn-lt"/>
                <a:cs typeface="+mn-lt"/>
              </a:rPr>
              <a:t>ayant</a:t>
            </a:r>
            <a:r>
              <a:rPr lang="en-US" dirty="0">
                <a:ea typeface="+mn-lt"/>
                <a:cs typeface="+mn-lt"/>
              </a:rPr>
              <a:t> internet </a:t>
            </a:r>
            <a:r>
              <a:rPr lang="en-US" dirty="0" err="1">
                <a:ea typeface="+mn-lt"/>
                <a:cs typeface="+mn-lt"/>
              </a:rPr>
              <a:t>ont</a:t>
            </a:r>
            <a:r>
              <a:rPr lang="en-US" dirty="0">
                <a:ea typeface="+mn-lt"/>
                <a:cs typeface="+mn-lt"/>
              </a:rPr>
              <a:t> de </a:t>
            </a:r>
            <a:r>
              <a:rPr lang="en-US" dirty="0" err="1">
                <a:ea typeface="+mn-lt"/>
                <a:cs typeface="+mn-lt"/>
              </a:rPr>
              <a:t>meilleurs</a:t>
            </a:r>
            <a:r>
              <a:rPr lang="en-US" dirty="0">
                <a:ea typeface="+mn-lt"/>
                <a:cs typeface="+mn-lt"/>
              </a:rPr>
              <a:t> </a:t>
            </a:r>
            <a:r>
              <a:rPr lang="en-US" dirty="0" err="1">
                <a:ea typeface="+mn-lt"/>
                <a:cs typeface="+mn-lt"/>
              </a:rPr>
              <a:t>résultats</a:t>
            </a:r>
            <a:r>
              <a:rPr lang="en-US" dirty="0">
                <a:ea typeface="+mn-lt"/>
                <a:cs typeface="+mn-lt"/>
              </a:rPr>
              <a:t> </a:t>
            </a:r>
            <a:r>
              <a:rPr lang="en-US">
                <a:ea typeface="+mn-lt"/>
                <a:cs typeface="+mn-lt"/>
              </a:rPr>
              <a:t>scolaires</a:t>
            </a:r>
            <a:endParaRPr lang="en-US" err="1"/>
          </a:p>
        </p:txBody>
      </p:sp>
      <p:pic>
        <p:nvPicPr>
          <p:cNvPr id="8" name="Picture 8" descr="Chart, scatter chart&#10;&#10;Description automatically generated">
            <a:extLst>
              <a:ext uri="{FF2B5EF4-FFF2-40B4-BE49-F238E27FC236}">
                <a16:creationId xmlns:a16="http://schemas.microsoft.com/office/drawing/2014/main" id="{9A78DC8B-D412-4A0F-9F5A-137785213B6E}"/>
              </a:ext>
            </a:extLst>
          </p:cNvPr>
          <p:cNvPicPr>
            <a:picLocks noGrp="1" noChangeAspect="1"/>
          </p:cNvPicPr>
          <p:nvPr>
            <p:ph idx="1"/>
          </p:nvPr>
        </p:nvPicPr>
        <p:blipFill>
          <a:blip r:embed="rId2"/>
          <a:stretch>
            <a:fillRect/>
          </a:stretch>
        </p:blipFill>
        <p:spPr>
          <a:xfrm>
            <a:off x="1350020" y="2041285"/>
            <a:ext cx="4948714" cy="4351338"/>
          </a:xfrm>
        </p:spPr>
      </p:pic>
    </p:spTree>
    <p:extLst>
      <p:ext uri="{BB962C8B-B14F-4D97-AF65-F5344CB8AC3E}">
        <p14:creationId xmlns:p14="http://schemas.microsoft.com/office/powerpoint/2010/main" val="355902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82EA-19C8-49D5-B90C-04068F26141D}"/>
              </a:ext>
            </a:extLst>
          </p:cNvPr>
          <p:cNvSpPr>
            <a:spLocks noGrp="1"/>
          </p:cNvSpPr>
          <p:nvPr>
            <p:ph type="title"/>
          </p:nvPr>
        </p:nvSpPr>
        <p:spPr/>
        <p:txBody>
          <a:bodyPr/>
          <a:lstStyle/>
          <a:p>
            <a:r>
              <a:rPr lang="en-US">
                <a:ea typeface="+mj-lt"/>
                <a:cs typeface="+mj-lt"/>
              </a:rPr>
              <a:t>Moyenne des notes / H-F</a:t>
            </a:r>
          </a:p>
        </p:txBody>
      </p:sp>
      <p:pic>
        <p:nvPicPr>
          <p:cNvPr id="4" name="Picture 4" descr="Chart, box and whisker chart&#10;&#10;Description automatically generated">
            <a:extLst>
              <a:ext uri="{FF2B5EF4-FFF2-40B4-BE49-F238E27FC236}">
                <a16:creationId xmlns:a16="http://schemas.microsoft.com/office/drawing/2014/main" id="{296EA584-105A-420D-AB5E-35E448603F3D}"/>
              </a:ext>
            </a:extLst>
          </p:cNvPr>
          <p:cNvPicPr>
            <a:picLocks noGrp="1" noChangeAspect="1"/>
          </p:cNvPicPr>
          <p:nvPr>
            <p:ph idx="1"/>
          </p:nvPr>
        </p:nvPicPr>
        <p:blipFill>
          <a:blip r:embed="rId2"/>
          <a:stretch>
            <a:fillRect/>
          </a:stretch>
        </p:blipFill>
        <p:spPr>
          <a:xfrm>
            <a:off x="1619985" y="1840002"/>
            <a:ext cx="4610066" cy="4351338"/>
          </a:xfrm>
        </p:spPr>
      </p:pic>
      <p:sp>
        <p:nvSpPr>
          <p:cNvPr id="5" name="TextBox 4">
            <a:extLst>
              <a:ext uri="{FF2B5EF4-FFF2-40B4-BE49-F238E27FC236}">
                <a16:creationId xmlns:a16="http://schemas.microsoft.com/office/drawing/2014/main" id="{DCD06051-8528-4AF4-ABBA-2ED13F467F20}"/>
              </a:ext>
            </a:extLst>
          </p:cNvPr>
          <p:cNvSpPr txBox="1"/>
          <p:nvPr/>
        </p:nvSpPr>
        <p:spPr>
          <a:xfrm>
            <a:off x="7752080" y="19133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Pas de </a:t>
            </a:r>
            <a:r>
              <a:rPr lang="en-US" err="1">
                <a:ea typeface="+mn-lt"/>
                <a:cs typeface="+mn-lt"/>
              </a:rPr>
              <a:t>différences</a:t>
            </a:r>
            <a:r>
              <a:rPr lang="en-US">
                <a:ea typeface="+mn-lt"/>
                <a:cs typeface="+mn-lt"/>
              </a:rPr>
              <a:t> notables</a:t>
            </a:r>
            <a:endParaRPr lang="en-US"/>
          </a:p>
        </p:txBody>
      </p:sp>
    </p:spTree>
    <p:extLst>
      <p:ext uri="{BB962C8B-B14F-4D97-AF65-F5344CB8AC3E}">
        <p14:creationId xmlns:p14="http://schemas.microsoft.com/office/powerpoint/2010/main" val="375118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6BEA-56E2-48B7-B72A-ACC5A183CCF0}"/>
              </a:ext>
            </a:extLst>
          </p:cNvPr>
          <p:cNvSpPr>
            <a:spLocks noGrp="1"/>
          </p:cNvSpPr>
          <p:nvPr>
            <p:ph type="title"/>
          </p:nvPr>
        </p:nvSpPr>
        <p:spPr/>
        <p:txBody>
          <a:bodyPr/>
          <a:lstStyle/>
          <a:p>
            <a:r>
              <a:rPr lang="en-US" dirty="0">
                <a:ea typeface="+mj-lt"/>
                <a:cs typeface="+mj-lt"/>
              </a:rPr>
              <a:t>Moyenne des notes / </a:t>
            </a:r>
            <a:r>
              <a:rPr lang="en-US" dirty="0" err="1">
                <a:ea typeface="+mj-lt"/>
                <a:cs typeface="+mj-lt"/>
              </a:rPr>
              <a:t>soutien</a:t>
            </a:r>
            <a:r>
              <a:rPr lang="en-US" dirty="0">
                <a:ea typeface="+mj-lt"/>
                <a:cs typeface="+mj-lt"/>
              </a:rPr>
              <a:t> </a:t>
            </a:r>
            <a:r>
              <a:rPr lang="en-US" dirty="0" err="1">
                <a:ea typeface="+mj-lt"/>
                <a:cs typeface="+mj-lt"/>
              </a:rPr>
              <a:t>scolaire</a:t>
            </a:r>
            <a:endParaRPr lang="en-US" err="1"/>
          </a:p>
        </p:txBody>
      </p:sp>
      <p:pic>
        <p:nvPicPr>
          <p:cNvPr id="3" name="Picture 3" descr="Chart, box and whisker chart&#10;&#10;Description automatically generated">
            <a:extLst>
              <a:ext uri="{FF2B5EF4-FFF2-40B4-BE49-F238E27FC236}">
                <a16:creationId xmlns:a16="http://schemas.microsoft.com/office/drawing/2014/main" id="{D7B5FFBF-D5E9-436E-A3F8-B6E96D48F29E}"/>
              </a:ext>
            </a:extLst>
          </p:cNvPr>
          <p:cNvPicPr>
            <a:picLocks noGrp="1" noChangeAspect="1"/>
          </p:cNvPicPr>
          <p:nvPr>
            <p:ph idx="1"/>
          </p:nvPr>
        </p:nvPicPr>
        <p:blipFill>
          <a:blip r:embed="rId2"/>
          <a:stretch>
            <a:fillRect/>
          </a:stretch>
        </p:blipFill>
        <p:spPr>
          <a:xfrm>
            <a:off x="123940" y="1891173"/>
            <a:ext cx="8086195" cy="4523866"/>
          </a:xfrm>
        </p:spPr>
      </p:pic>
      <p:sp>
        <p:nvSpPr>
          <p:cNvPr id="7" name="TextBox 6">
            <a:extLst>
              <a:ext uri="{FF2B5EF4-FFF2-40B4-BE49-F238E27FC236}">
                <a16:creationId xmlns:a16="http://schemas.microsoft.com/office/drawing/2014/main" id="{A47B918F-473A-4613-BC27-D9F85039FEB4}"/>
              </a:ext>
            </a:extLst>
          </p:cNvPr>
          <p:cNvSpPr txBox="1"/>
          <p:nvPr/>
        </p:nvSpPr>
        <p:spPr>
          <a:xfrm>
            <a:off x="8489413" y="18920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Le </a:t>
            </a:r>
            <a:r>
              <a:rPr lang="en-US" err="1">
                <a:ea typeface="+mn-lt"/>
                <a:cs typeface="+mn-lt"/>
              </a:rPr>
              <a:t>soutien</a:t>
            </a:r>
            <a:r>
              <a:rPr lang="en-US">
                <a:ea typeface="+mn-lt"/>
                <a:cs typeface="+mn-lt"/>
              </a:rPr>
              <a:t> </a:t>
            </a:r>
            <a:r>
              <a:rPr lang="en-US" err="1">
                <a:ea typeface="+mn-lt"/>
                <a:cs typeface="+mn-lt"/>
              </a:rPr>
              <a:t>scolaire</a:t>
            </a:r>
            <a:r>
              <a:rPr lang="en-US">
                <a:ea typeface="+mn-lt"/>
                <a:cs typeface="+mn-lt"/>
              </a:rPr>
              <a:t> </a:t>
            </a:r>
            <a:r>
              <a:rPr lang="en-US" err="1">
                <a:ea typeface="+mn-lt"/>
                <a:cs typeface="+mn-lt"/>
              </a:rPr>
              <a:t>réduit</a:t>
            </a:r>
            <a:r>
              <a:rPr lang="en-US">
                <a:ea typeface="+mn-lt"/>
                <a:cs typeface="+mn-lt"/>
              </a:rPr>
              <a:t> les </a:t>
            </a:r>
            <a:r>
              <a:rPr lang="en-US" err="1">
                <a:ea typeface="+mn-lt"/>
                <a:cs typeface="+mn-lt"/>
              </a:rPr>
              <a:t>inégalités</a:t>
            </a:r>
            <a:r>
              <a:rPr lang="en-US">
                <a:ea typeface="+mn-lt"/>
                <a:cs typeface="+mn-lt"/>
              </a:rPr>
              <a:t>.</a:t>
            </a:r>
            <a:endParaRPr lang="en-US" err="1">
              <a:ea typeface="+mn-lt"/>
              <a:cs typeface="+mn-lt"/>
            </a:endParaRPr>
          </a:p>
          <a:p>
            <a:r>
              <a:rPr lang="en-US">
                <a:cs typeface="Calibri"/>
              </a:rPr>
              <a:t>Il </a:t>
            </a:r>
            <a:r>
              <a:rPr lang="en-US" err="1">
                <a:cs typeface="Calibri"/>
              </a:rPr>
              <a:t>n'y</a:t>
            </a:r>
            <a:r>
              <a:rPr lang="en-US">
                <a:cs typeface="Calibri"/>
              </a:rPr>
              <a:t> a pas </a:t>
            </a:r>
            <a:r>
              <a:rPr lang="en-US" err="1">
                <a:cs typeface="Calibri"/>
              </a:rPr>
              <a:t>réellement</a:t>
            </a:r>
            <a:r>
              <a:rPr lang="en-US">
                <a:cs typeface="Calibri"/>
              </a:rPr>
              <a:t> de </a:t>
            </a:r>
            <a:r>
              <a:rPr lang="en-US" err="1">
                <a:cs typeface="Calibri"/>
              </a:rPr>
              <a:t>différence</a:t>
            </a:r>
            <a:r>
              <a:rPr lang="en-US">
                <a:cs typeface="Calibri"/>
              </a:rPr>
              <a:t> avec les </a:t>
            </a:r>
            <a:r>
              <a:rPr lang="en-US" err="1">
                <a:cs typeface="Calibri"/>
              </a:rPr>
              <a:t>autres</a:t>
            </a:r>
            <a:r>
              <a:rPr lang="en-US">
                <a:cs typeface="Calibri"/>
              </a:rPr>
              <a:t> types  de </a:t>
            </a:r>
            <a:r>
              <a:rPr lang="en-US" err="1">
                <a:cs typeface="Calibri"/>
              </a:rPr>
              <a:t>soutien</a:t>
            </a:r>
          </a:p>
        </p:txBody>
      </p:sp>
      <p:pic>
        <p:nvPicPr>
          <p:cNvPr id="4" name="Picture 4" descr="Graphical user interface, application&#10;&#10;Description automatically generated">
            <a:extLst>
              <a:ext uri="{FF2B5EF4-FFF2-40B4-BE49-F238E27FC236}">
                <a16:creationId xmlns:a16="http://schemas.microsoft.com/office/drawing/2014/main" id="{80D4CAA9-8DAF-4847-8B7D-A71D7CA915ED}"/>
              </a:ext>
            </a:extLst>
          </p:cNvPr>
          <p:cNvPicPr>
            <a:picLocks noChangeAspect="1"/>
          </p:cNvPicPr>
          <p:nvPr/>
        </p:nvPicPr>
        <p:blipFill>
          <a:blip r:embed="rId3"/>
          <a:stretch>
            <a:fillRect/>
          </a:stretch>
        </p:blipFill>
        <p:spPr>
          <a:xfrm>
            <a:off x="8804571" y="3383456"/>
            <a:ext cx="1590235" cy="3188800"/>
          </a:xfrm>
          <a:prstGeom prst="rect">
            <a:avLst/>
          </a:prstGeom>
        </p:spPr>
      </p:pic>
    </p:spTree>
    <p:extLst>
      <p:ext uri="{BB962C8B-B14F-4D97-AF65-F5344CB8AC3E}">
        <p14:creationId xmlns:p14="http://schemas.microsoft.com/office/powerpoint/2010/main" val="3240900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6685-8463-4965-8778-73807F7CC4FD}"/>
              </a:ext>
            </a:extLst>
          </p:cNvPr>
          <p:cNvSpPr>
            <a:spLocks noGrp="1"/>
          </p:cNvSpPr>
          <p:nvPr>
            <p:ph type="title"/>
          </p:nvPr>
        </p:nvSpPr>
        <p:spPr/>
        <p:txBody>
          <a:bodyPr/>
          <a:lstStyle/>
          <a:p>
            <a:r>
              <a:rPr lang="en-US" dirty="0">
                <a:ea typeface="+mj-lt"/>
                <a:cs typeface="+mj-lt"/>
              </a:rPr>
              <a:t>Situation </a:t>
            </a:r>
            <a:r>
              <a:rPr lang="en-US" err="1">
                <a:ea typeface="+mj-lt"/>
                <a:cs typeface="+mj-lt"/>
              </a:rPr>
              <a:t>familiale</a:t>
            </a:r>
            <a:r>
              <a:rPr lang="en-US" dirty="0">
                <a:ea typeface="+mj-lt"/>
                <a:cs typeface="+mj-lt"/>
              </a:rPr>
              <a:t> et les </a:t>
            </a:r>
            <a:r>
              <a:rPr lang="en-US" err="1">
                <a:ea typeface="+mj-lt"/>
                <a:cs typeface="+mj-lt"/>
              </a:rPr>
              <a:t>résultats</a:t>
            </a:r>
            <a:r>
              <a:rPr lang="en-US" dirty="0">
                <a:ea typeface="+mj-lt"/>
                <a:cs typeface="+mj-lt"/>
              </a:rPr>
              <a:t> </a:t>
            </a:r>
            <a:r>
              <a:rPr lang="en-US" err="1">
                <a:ea typeface="+mj-lt"/>
                <a:cs typeface="+mj-lt"/>
              </a:rPr>
              <a:t>scolaires</a:t>
            </a:r>
            <a:r>
              <a:rPr lang="en-US" dirty="0">
                <a:ea typeface="+mj-lt"/>
                <a:cs typeface="+mj-lt"/>
              </a:rPr>
              <a:t> </a:t>
            </a:r>
            <a:endParaRPr lang="en-US">
              <a:cs typeface="Calibri Light"/>
            </a:endParaRPr>
          </a:p>
        </p:txBody>
      </p:sp>
      <p:pic>
        <p:nvPicPr>
          <p:cNvPr id="5" name="Picture 5" descr="Chart, scatter chart, bubble chart&#10;&#10;Description automatically generated">
            <a:extLst>
              <a:ext uri="{FF2B5EF4-FFF2-40B4-BE49-F238E27FC236}">
                <a16:creationId xmlns:a16="http://schemas.microsoft.com/office/drawing/2014/main" id="{33DF070C-E721-40E6-BB4C-D8290143B252}"/>
              </a:ext>
            </a:extLst>
          </p:cNvPr>
          <p:cNvPicPr>
            <a:picLocks noGrp="1" noChangeAspect="1"/>
          </p:cNvPicPr>
          <p:nvPr>
            <p:ph idx="1"/>
          </p:nvPr>
        </p:nvPicPr>
        <p:blipFill>
          <a:blip r:embed="rId2"/>
          <a:stretch>
            <a:fillRect/>
          </a:stretch>
        </p:blipFill>
        <p:spPr>
          <a:xfrm>
            <a:off x="838200" y="2053428"/>
            <a:ext cx="10515600" cy="3895732"/>
          </a:xfrm>
        </p:spPr>
      </p:pic>
    </p:spTree>
    <p:extLst>
      <p:ext uri="{BB962C8B-B14F-4D97-AF65-F5344CB8AC3E}">
        <p14:creationId xmlns:p14="http://schemas.microsoft.com/office/powerpoint/2010/main" val="2025144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BEA9-2EAD-434D-B735-CE164AA0909D}"/>
              </a:ext>
            </a:extLst>
          </p:cNvPr>
          <p:cNvSpPr>
            <a:spLocks noGrp="1"/>
          </p:cNvSpPr>
          <p:nvPr>
            <p:ph type="title"/>
          </p:nvPr>
        </p:nvSpPr>
        <p:spPr/>
        <p:txBody>
          <a:bodyPr/>
          <a:lstStyle/>
          <a:p>
            <a:r>
              <a:rPr lang="en-US" err="1">
                <a:cs typeface="Calibri Light"/>
              </a:rPr>
              <a:t>Niveaux</a:t>
            </a:r>
            <a:r>
              <a:rPr lang="en-US">
                <a:cs typeface="Calibri Light"/>
              </a:rPr>
              <a:t> </a:t>
            </a:r>
            <a:r>
              <a:rPr lang="en-US" err="1">
                <a:cs typeface="Calibri Light"/>
              </a:rPr>
              <a:t>d'études</a:t>
            </a:r>
            <a:r>
              <a:rPr lang="en-US">
                <a:cs typeface="Calibri Light"/>
              </a:rPr>
              <a:t> des parents</a:t>
            </a:r>
            <a:endParaRPr lang="en-US"/>
          </a:p>
        </p:txBody>
      </p:sp>
      <p:pic>
        <p:nvPicPr>
          <p:cNvPr id="4" name="Picture 4" descr="Chart, scatter chart&#10;&#10;Description automatically generated">
            <a:extLst>
              <a:ext uri="{FF2B5EF4-FFF2-40B4-BE49-F238E27FC236}">
                <a16:creationId xmlns:a16="http://schemas.microsoft.com/office/drawing/2014/main" id="{B8D41763-E475-4815-8E91-7F0FF7D51E78}"/>
              </a:ext>
            </a:extLst>
          </p:cNvPr>
          <p:cNvPicPr>
            <a:picLocks noGrp="1" noChangeAspect="1"/>
          </p:cNvPicPr>
          <p:nvPr>
            <p:ph idx="1"/>
          </p:nvPr>
        </p:nvPicPr>
        <p:blipFill>
          <a:blip r:embed="rId2"/>
          <a:stretch>
            <a:fillRect/>
          </a:stretch>
        </p:blipFill>
        <p:spPr>
          <a:xfrm>
            <a:off x="838200" y="1946522"/>
            <a:ext cx="10515600" cy="4109545"/>
          </a:xfrm>
        </p:spPr>
      </p:pic>
    </p:spTree>
    <p:extLst>
      <p:ext uri="{BB962C8B-B14F-4D97-AF65-F5344CB8AC3E}">
        <p14:creationId xmlns:p14="http://schemas.microsoft.com/office/powerpoint/2010/main" val="252043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4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48" name="Rectangle 4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4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B4EC7-BCE2-4D5D-910C-EEC5A51C9AF7}"/>
              </a:ext>
            </a:extLst>
          </p:cNvPr>
          <p:cNvSpPr>
            <a:spLocks noGrp="1"/>
          </p:cNvSpPr>
          <p:nvPr>
            <p:ph type="ctrTitle"/>
          </p:nvPr>
        </p:nvSpPr>
        <p:spPr>
          <a:xfrm>
            <a:off x="955964" y="968432"/>
            <a:ext cx="5597236" cy="4921136"/>
          </a:xfrm>
        </p:spPr>
        <p:txBody>
          <a:bodyPr anchor="ctr">
            <a:normAutofit/>
          </a:bodyPr>
          <a:lstStyle/>
          <a:p>
            <a:pPr algn="l"/>
            <a:r>
              <a:rPr lang="en-US">
                <a:cs typeface="Calibri Light"/>
              </a:rPr>
              <a:t>Les 3 axes </a:t>
            </a:r>
            <a:r>
              <a:rPr lang="en-US" err="1">
                <a:cs typeface="Calibri Light"/>
              </a:rPr>
              <a:t>d'analyse</a:t>
            </a:r>
            <a:endParaRPr lang="en-US" err="1"/>
          </a:p>
        </p:txBody>
      </p:sp>
      <p:sp>
        <p:nvSpPr>
          <p:cNvPr id="3" name="Subtitle 2">
            <a:extLst>
              <a:ext uri="{FF2B5EF4-FFF2-40B4-BE49-F238E27FC236}">
                <a16:creationId xmlns:a16="http://schemas.microsoft.com/office/drawing/2014/main" id="{6DC38A0A-4AFC-447A-93B8-4D62983D2B89}"/>
              </a:ext>
            </a:extLst>
          </p:cNvPr>
          <p:cNvSpPr>
            <a:spLocks noGrp="1"/>
          </p:cNvSpPr>
          <p:nvPr>
            <p:ph type="subTitle" idx="1"/>
          </p:nvPr>
        </p:nvSpPr>
        <p:spPr>
          <a:xfrm>
            <a:off x="7526275" y="2366751"/>
            <a:ext cx="3618381" cy="2124496"/>
          </a:xfrm>
        </p:spPr>
        <p:txBody>
          <a:bodyPr vert="horz" lIns="91440" tIns="45720" rIns="91440" bIns="45720" rtlCol="0" anchor="ctr">
            <a:normAutofit/>
          </a:bodyPr>
          <a:lstStyle/>
          <a:p>
            <a:pPr algn="l"/>
            <a:r>
              <a:rPr lang="en-US">
                <a:cs typeface="Calibri"/>
              </a:rPr>
              <a:t>1/ Alcool et résultats </a:t>
            </a:r>
          </a:p>
          <a:p>
            <a:pPr algn="l"/>
            <a:r>
              <a:rPr lang="en-US">
                <a:cs typeface="Calibri"/>
              </a:rPr>
              <a:t>2/ Facteurs favorisant la consommation d'alcool</a:t>
            </a:r>
          </a:p>
          <a:p>
            <a:pPr algn="l"/>
            <a:r>
              <a:rPr lang="en-US">
                <a:cs typeface="Calibri"/>
              </a:rPr>
              <a:t>3/ Facteurs agissant sur les résultats scolaires</a:t>
            </a:r>
          </a:p>
        </p:txBody>
      </p:sp>
    </p:spTree>
    <p:extLst>
      <p:ext uri="{BB962C8B-B14F-4D97-AF65-F5344CB8AC3E}">
        <p14:creationId xmlns:p14="http://schemas.microsoft.com/office/powerpoint/2010/main" val="2950622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4BFA-2B61-4FD5-B82F-3279147DDC60}"/>
              </a:ext>
            </a:extLst>
          </p:cNvPr>
          <p:cNvSpPr>
            <a:spLocks noGrp="1"/>
          </p:cNvSpPr>
          <p:nvPr>
            <p:ph type="title"/>
          </p:nvPr>
        </p:nvSpPr>
        <p:spPr/>
        <p:txBody>
          <a:bodyPr>
            <a:normAutofit/>
          </a:bodyPr>
          <a:lstStyle/>
          <a:p>
            <a:r>
              <a:rPr lang="en-US" dirty="0">
                <a:cs typeface="Calibri Light"/>
              </a:rPr>
              <a:t>Absences</a:t>
            </a:r>
            <a:endParaRPr lang="en-US" dirty="0"/>
          </a:p>
        </p:txBody>
      </p:sp>
      <p:pic>
        <p:nvPicPr>
          <p:cNvPr id="4" name="Picture 4" descr="Chart, scatter chart&#10;&#10;Description automatically generated">
            <a:extLst>
              <a:ext uri="{FF2B5EF4-FFF2-40B4-BE49-F238E27FC236}">
                <a16:creationId xmlns:a16="http://schemas.microsoft.com/office/drawing/2014/main" id="{A5FB1A80-C2DA-418A-8C7E-E8705ECA9158}"/>
              </a:ext>
            </a:extLst>
          </p:cNvPr>
          <p:cNvPicPr>
            <a:picLocks noGrp="1" noChangeAspect="1"/>
          </p:cNvPicPr>
          <p:nvPr>
            <p:ph idx="1"/>
          </p:nvPr>
        </p:nvPicPr>
        <p:blipFill>
          <a:blip r:embed="rId2"/>
          <a:stretch>
            <a:fillRect/>
          </a:stretch>
        </p:blipFill>
        <p:spPr>
          <a:xfrm>
            <a:off x="838200" y="1993195"/>
            <a:ext cx="10515600" cy="4016199"/>
          </a:xfrm>
        </p:spPr>
      </p:pic>
    </p:spTree>
    <p:extLst>
      <p:ext uri="{BB962C8B-B14F-4D97-AF65-F5344CB8AC3E}">
        <p14:creationId xmlns:p14="http://schemas.microsoft.com/office/powerpoint/2010/main" val="313950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A9AE-A0D1-4666-8314-F1D33461959F}"/>
              </a:ext>
            </a:extLst>
          </p:cNvPr>
          <p:cNvSpPr>
            <a:spLocks noGrp="1"/>
          </p:cNvSpPr>
          <p:nvPr>
            <p:ph type="title"/>
          </p:nvPr>
        </p:nvSpPr>
        <p:spPr/>
        <p:txBody>
          <a:bodyPr/>
          <a:lstStyle/>
          <a:p>
            <a:r>
              <a:rPr lang="en-US" dirty="0">
                <a:ea typeface="+mj-lt"/>
                <a:cs typeface="+mj-lt"/>
              </a:rPr>
              <a:t>Temps passer à </a:t>
            </a:r>
            <a:r>
              <a:rPr lang="en-US" dirty="0" err="1">
                <a:ea typeface="+mj-lt"/>
                <a:cs typeface="+mj-lt"/>
              </a:rPr>
              <a:t>étudier</a:t>
            </a:r>
            <a:endParaRPr lang="fr-FR" dirty="0" err="1"/>
          </a:p>
        </p:txBody>
      </p:sp>
      <p:pic>
        <p:nvPicPr>
          <p:cNvPr id="4" name="Picture 4" descr="Chart, scatter chart&#10;&#10;Description automatically generated">
            <a:extLst>
              <a:ext uri="{FF2B5EF4-FFF2-40B4-BE49-F238E27FC236}">
                <a16:creationId xmlns:a16="http://schemas.microsoft.com/office/drawing/2014/main" id="{A875011B-BAFD-4D2A-99F2-889DD9B0DEBF}"/>
              </a:ext>
            </a:extLst>
          </p:cNvPr>
          <p:cNvPicPr>
            <a:picLocks noGrp="1" noChangeAspect="1"/>
          </p:cNvPicPr>
          <p:nvPr>
            <p:ph idx="1"/>
          </p:nvPr>
        </p:nvPicPr>
        <p:blipFill>
          <a:blip r:embed="rId2"/>
          <a:stretch>
            <a:fillRect/>
          </a:stretch>
        </p:blipFill>
        <p:spPr>
          <a:xfrm>
            <a:off x="838200" y="2580353"/>
            <a:ext cx="10515600" cy="2841882"/>
          </a:xfrm>
        </p:spPr>
      </p:pic>
    </p:spTree>
    <p:extLst>
      <p:ext uri="{BB962C8B-B14F-4D97-AF65-F5344CB8AC3E}">
        <p14:creationId xmlns:p14="http://schemas.microsoft.com/office/powerpoint/2010/main" val="386872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0">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c 72">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1EE931-CBC5-4E2A-86EB-C15DF2B959B1}"/>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3800">
                <a:solidFill>
                  <a:srgbClr val="FFFFFF"/>
                </a:solidFill>
              </a:rPr>
              <a:t>CONCLUSION :</a:t>
            </a:r>
            <a:br>
              <a:rPr lang="en-US" sz="3800">
                <a:solidFill>
                  <a:srgbClr val="FFFFFF"/>
                </a:solidFill>
              </a:rPr>
            </a:br>
            <a:r>
              <a:rPr lang="en-US" sz="3800">
                <a:solidFill>
                  <a:srgbClr val="FFFFFF"/>
                </a:solidFill>
              </a:rPr>
              <a:t>Les </a:t>
            </a:r>
            <a:r>
              <a:rPr lang="en-US" sz="3800" err="1">
                <a:solidFill>
                  <a:srgbClr val="FFFFFF"/>
                </a:solidFill>
              </a:rPr>
              <a:t>facteurs</a:t>
            </a:r>
            <a:r>
              <a:rPr lang="en-US" sz="3800">
                <a:solidFill>
                  <a:srgbClr val="FFFFFF"/>
                </a:solidFill>
              </a:rPr>
              <a:t> qui </a:t>
            </a:r>
            <a:r>
              <a:rPr lang="en-US" sz="3800" err="1">
                <a:solidFill>
                  <a:srgbClr val="FFFFFF"/>
                </a:solidFill>
              </a:rPr>
              <a:t>agissent</a:t>
            </a:r>
            <a:r>
              <a:rPr lang="en-US" sz="3800">
                <a:solidFill>
                  <a:srgbClr val="FFFFFF"/>
                </a:solidFill>
              </a:rPr>
              <a:t> sur les </a:t>
            </a:r>
            <a:r>
              <a:rPr lang="en-US" sz="3800" err="1">
                <a:solidFill>
                  <a:srgbClr val="FFFFFF"/>
                </a:solidFill>
              </a:rPr>
              <a:t>résultats</a:t>
            </a:r>
            <a:r>
              <a:rPr lang="en-US" sz="3800">
                <a:solidFill>
                  <a:srgbClr val="FFFFFF"/>
                </a:solidFill>
              </a:rPr>
              <a:t> </a:t>
            </a:r>
            <a:r>
              <a:rPr lang="en-US" sz="3800" err="1">
                <a:solidFill>
                  <a:srgbClr val="FFFFFF"/>
                </a:solidFill>
              </a:rPr>
              <a:t>scolaires</a:t>
            </a:r>
            <a:r>
              <a:rPr lang="en-US" sz="3800">
                <a:solidFill>
                  <a:srgbClr val="FFFFFF"/>
                </a:solidFill>
              </a:rPr>
              <a:t> </a:t>
            </a:r>
            <a:endParaRPr lang="fr-FR"/>
          </a:p>
        </p:txBody>
      </p:sp>
      <p:sp>
        <p:nvSpPr>
          <p:cNvPr id="76" name="Oval 74">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8" name="Rectangle 76">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6" name="Content Placeholder 2">
            <a:extLst>
              <a:ext uri="{FF2B5EF4-FFF2-40B4-BE49-F238E27FC236}">
                <a16:creationId xmlns:a16="http://schemas.microsoft.com/office/drawing/2014/main" id="{D7812E7C-84E8-41D2-B814-0BF84583C101}"/>
              </a:ext>
            </a:extLst>
          </p:cNvPr>
          <p:cNvGraphicFramePr>
            <a:graphicFrameLocks noGrp="1"/>
          </p:cNvGraphicFramePr>
          <p:nvPr>
            <p:ph idx="1"/>
            <p:extLst>
              <p:ext uri="{D42A27DB-BD31-4B8C-83A1-F6EECF244321}">
                <p14:modId xmlns:p14="http://schemas.microsoft.com/office/powerpoint/2010/main" val="402512726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767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4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59" name="Rectangle 4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1" name="Rectangle 5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3C4A8-4A49-417A-8E86-6072A780F8FB}"/>
              </a:ext>
            </a:extLst>
          </p:cNvPr>
          <p:cNvSpPr>
            <a:spLocks noGrp="1"/>
          </p:cNvSpPr>
          <p:nvPr>
            <p:ph type="title"/>
          </p:nvPr>
        </p:nvSpPr>
        <p:spPr>
          <a:xfrm>
            <a:off x="1153618" y="1239927"/>
            <a:ext cx="4008586" cy="4680583"/>
          </a:xfrm>
        </p:spPr>
        <p:txBody>
          <a:bodyPr anchor="ctr">
            <a:normAutofit/>
          </a:bodyPr>
          <a:lstStyle/>
          <a:p>
            <a:r>
              <a:rPr lang="en-US" sz="4000">
                <a:cs typeface="Calibri Light"/>
              </a:rPr>
              <a:t>CONCLUSION   des 3 axes</a:t>
            </a:r>
          </a:p>
        </p:txBody>
      </p:sp>
      <p:sp>
        <p:nvSpPr>
          <p:cNvPr id="3" name="Content Placeholder 2">
            <a:extLst>
              <a:ext uri="{FF2B5EF4-FFF2-40B4-BE49-F238E27FC236}">
                <a16:creationId xmlns:a16="http://schemas.microsoft.com/office/drawing/2014/main" id="{11D1EB60-F230-4C3F-8FFA-8B6EA2CA8FCC}"/>
              </a:ext>
            </a:extLst>
          </p:cNvPr>
          <p:cNvSpPr>
            <a:spLocks noGrp="1"/>
          </p:cNvSpPr>
          <p:nvPr>
            <p:ph idx="1"/>
          </p:nvPr>
        </p:nvSpPr>
        <p:spPr>
          <a:xfrm>
            <a:off x="5644942" y="880494"/>
            <a:ext cx="5618805" cy="5040016"/>
          </a:xfrm>
        </p:spPr>
        <p:txBody>
          <a:bodyPr vert="horz" lIns="91440" tIns="45720" rIns="91440" bIns="45720" rtlCol="0" anchor="ctr">
            <a:noAutofit/>
          </a:bodyPr>
          <a:lstStyle/>
          <a:p>
            <a:pPr>
              <a:spcBef>
                <a:spcPts val="0"/>
              </a:spcBef>
              <a:spcAft>
                <a:spcPts val="600"/>
              </a:spcAft>
            </a:pPr>
            <a:r>
              <a:rPr lang="en-US" sz="2000" u="sng">
                <a:ea typeface="+mn-lt"/>
                <a:cs typeface="+mn-lt"/>
              </a:rPr>
              <a:t>Y a-t-il des </a:t>
            </a:r>
            <a:r>
              <a:rPr lang="en-US" sz="2000" u="sng" err="1">
                <a:ea typeface="+mn-lt"/>
                <a:cs typeface="+mn-lt"/>
              </a:rPr>
              <a:t>limites</a:t>
            </a:r>
            <a:r>
              <a:rPr lang="en-US" sz="2000" u="sng">
                <a:ea typeface="+mn-lt"/>
                <a:cs typeface="+mn-lt"/>
              </a:rPr>
              <a:t>?</a:t>
            </a:r>
          </a:p>
          <a:p>
            <a:pPr>
              <a:spcBef>
                <a:spcPts val="0"/>
              </a:spcBef>
              <a:spcAft>
                <a:spcPts val="600"/>
              </a:spcAft>
            </a:pPr>
            <a:endParaRPr lang="en-US" sz="2000">
              <a:ea typeface="+mn-lt"/>
              <a:cs typeface="+mn-lt"/>
            </a:endParaRPr>
          </a:p>
          <a:p>
            <a:r>
              <a:rPr lang="en-US" sz="2000">
                <a:ea typeface="+mn-lt"/>
                <a:cs typeface="+mn-lt"/>
              </a:rPr>
              <a:t>Oui, il n'y a pas assez de données sur les différents types d'écoles. </a:t>
            </a:r>
          </a:p>
          <a:p>
            <a:r>
              <a:rPr lang="en-US" sz="2000">
                <a:ea typeface="+mn-lt"/>
                <a:cs typeface="+mn-lt"/>
              </a:rPr>
              <a:t>Pas assez de données également sur les personnes de 22 ans </a:t>
            </a:r>
            <a:endParaRPr lang="en-US"/>
          </a:p>
          <a:p>
            <a:r>
              <a:rPr lang="en-US" sz="2000">
                <a:ea typeface="+mn-lt"/>
                <a:cs typeface="+mn-lt"/>
              </a:rPr>
              <a:t>Le jeu de donnée n'est pas assez représentatif en fonction des âges. </a:t>
            </a:r>
            <a:endParaRPr lang="en-US"/>
          </a:p>
          <a:p>
            <a:pPr>
              <a:spcBef>
                <a:spcPts val="0"/>
              </a:spcBef>
              <a:spcAft>
                <a:spcPts val="600"/>
              </a:spcAft>
            </a:pPr>
            <a:r>
              <a:rPr lang="en-US" sz="2000">
                <a:ea typeface="+mn-lt"/>
                <a:cs typeface="+mn-lt"/>
              </a:rPr>
              <a:t>Les différents biais concernant les réponses des étudiants, sont-elles sincères ? </a:t>
            </a:r>
            <a:endParaRPr lang="en-US"/>
          </a:p>
          <a:p>
            <a:pPr>
              <a:spcBef>
                <a:spcPts val="0"/>
              </a:spcBef>
              <a:spcAft>
                <a:spcPts val="600"/>
              </a:spcAft>
            </a:pPr>
            <a:endParaRPr lang="en-US" sz="2000">
              <a:cs typeface="Calibri"/>
            </a:endParaRPr>
          </a:p>
          <a:p>
            <a:pPr>
              <a:spcBef>
                <a:spcPts val="0"/>
              </a:spcBef>
              <a:spcAft>
                <a:spcPts val="600"/>
              </a:spcAft>
            </a:pPr>
            <a:r>
              <a:rPr lang="en-US" sz="2000" u="sng" err="1">
                <a:ea typeface="+mn-lt"/>
                <a:cs typeface="+mn-lt"/>
              </a:rPr>
              <a:t>Améliorations</a:t>
            </a:r>
            <a:r>
              <a:rPr lang="en-US" sz="2000" u="sng">
                <a:ea typeface="+mn-lt"/>
                <a:cs typeface="+mn-lt"/>
              </a:rPr>
              <a:t>  :</a:t>
            </a:r>
            <a:endParaRPr lang="en-US" sz="2000">
              <a:cs typeface="Calibri"/>
            </a:endParaRPr>
          </a:p>
          <a:p>
            <a:r>
              <a:rPr lang="en-US" sz="2000">
                <a:ea typeface="+mn-lt"/>
                <a:cs typeface="+mn-lt"/>
              </a:rPr>
              <a:t>Il y a la </a:t>
            </a:r>
            <a:r>
              <a:rPr lang="en-US" sz="2000" err="1">
                <a:ea typeface="+mn-lt"/>
                <a:cs typeface="+mn-lt"/>
              </a:rPr>
              <a:t>possibilité</a:t>
            </a:r>
            <a:r>
              <a:rPr lang="en-US" sz="2000">
                <a:ea typeface="+mn-lt"/>
                <a:cs typeface="+mn-lt"/>
              </a:rPr>
              <a:t> </a:t>
            </a:r>
            <a:r>
              <a:rPr lang="en-US" sz="2000" err="1">
                <a:ea typeface="+mn-lt"/>
                <a:cs typeface="+mn-lt"/>
              </a:rPr>
              <a:t>d’enrichir</a:t>
            </a:r>
            <a:r>
              <a:rPr lang="en-US" sz="2000">
                <a:ea typeface="+mn-lt"/>
                <a:cs typeface="+mn-lt"/>
              </a:rPr>
              <a:t> </a:t>
            </a:r>
            <a:r>
              <a:rPr lang="en-US" sz="2000" err="1">
                <a:ea typeface="+mn-lt"/>
                <a:cs typeface="+mn-lt"/>
              </a:rPr>
              <a:t>ce</a:t>
            </a:r>
            <a:r>
              <a:rPr lang="en-US" sz="2000">
                <a:ea typeface="+mn-lt"/>
                <a:cs typeface="+mn-lt"/>
              </a:rPr>
              <a:t> dataset par </a:t>
            </a:r>
            <a:r>
              <a:rPr lang="en-US" sz="2000" err="1">
                <a:ea typeface="+mn-lt"/>
                <a:cs typeface="+mn-lt"/>
              </a:rPr>
              <a:t>l’ajout</a:t>
            </a:r>
            <a:r>
              <a:rPr lang="en-US" sz="2000">
                <a:ea typeface="+mn-lt"/>
                <a:cs typeface="+mn-lt"/>
              </a:rPr>
              <a:t> de </a:t>
            </a:r>
            <a:r>
              <a:rPr lang="en-US" sz="2000" err="1">
                <a:ea typeface="+mn-lt"/>
                <a:cs typeface="+mn-lt"/>
              </a:rPr>
              <a:t>composante</a:t>
            </a:r>
            <a:r>
              <a:rPr lang="en-US" sz="2000">
                <a:ea typeface="+mn-lt"/>
                <a:cs typeface="+mn-lt"/>
              </a:rPr>
              <a:t> </a:t>
            </a:r>
            <a:r>
              <a:rPr lang="en-US" sz="2000" err="1">
                <a:ea typeface="+mn-lt"/>
                <a:cs typeface="+mn-lt"/>
              </a:rPr>
              <a:t>sociale</a:t>
            </a:r>
            <a:r>
              <a:rPr lang="en-US" sz="2000">
                <a:ea typeface="+mn-lt"/>
                <a:cs typeface="+mn-lt"/>
              </a:rPr>
              <a:t> et </a:t>
            </a:r>
            <a:r>
              <a:rPr lang="en-US" sz="2000" err="1">
                <a:ea typeface="+mn-lt"/>
                <a:cs typeface="+mn-lt"/>
              </a:rPr>
              <a:t>pourrait</a:t>
            </a:r>
            <a:r>
              <a:rPr lang="en-US" sz="2000">
                <a:ea typeface="+mn-lt"/>
                <a:cs typeface="+mn-lt"/>
              </a:rPr>
              <a:t> </a:t>
            </a:r>
            <a:r>
              <a:rPr lang="en-US" sz="2000" err="1">
                <a:ea typeface="+mn-lt"/>
                <a:cs typeface="+mn-lt"/>
              </a:rPr>
              <a:t>expliquer</a:t>
            </a:r>
            <a:r>
              <a:rPr lang="en-US" sz="2000">
                <a:ea typeface="+mn-lt"/>
                <a:cs typeface="+mn-lt"/>
              </a:rPr>
              <a:t> les </a:t>
            </a:r>
            <a:r>
              <a:rPr lang="en-US" sz="2000" err="1">
                <a:ea typeface="+mn-lt"/>
                <a:cs typeface="+mn-lt"/>
              </a:rPr>
              <a:t>comportements</a:t>
            </a:r>
            <a:r>
              <a:rPr lang="en-US" sz="2000">
                <a:ea typeface="+mn-lt"/>
                <a:cs typeface="+mn-lt"/>
              </a:rPr>
              <a:t> de </a:t>
            </a:r>
            <a:r>
              <a:rPr lang="en-US" sz="2000" err="1">
                <a:ea typeface="+mn-lt"/>
                <a:cs typeface="+mn-lt"/>
              </a:rPr>
              <a:t>certains</a:t>
            </a:r>
            <a:r>
              <a:rPr lang="en-US" sz="2000">
                <a:ea typeface="+mn-lt"/>
                <a:cs typeface="+mn-lt"/>
              </a:rPr>
              <a:t> </a:t>
            </a:r>
            <a:r>
              <a:rPr lang="en-US" sz="2000" err="1">
                <a:ea typeface="+mn-lt"/>
                <a:cs typeface="+mn-lt"/>
              </a:rPr>
              <a:t>étudiants</a:t>
            </a:r>
            <a:endParaRPr lang="en-US" sz="2000" err="1"/>
          </a:p>
          <a:p>
            <a:pPr marL="0" indent="0">
              <a:spcBef>
                <a:spcPts val="0"/>
              </a:spcBef>
              <a:spcAft>
                <a:spcPts val="600"/>
              </a:spcAft>
              <a:buNone/>
            </a:pPr>
            <a:endParaRPr lang="en-US" sz="1700">
              <a:cs typeface="Calibri"/>
            </a:endParaRPr>
          </a:p>
          <a:p>
            <a:endParaRPr lang="en-US" sz="1700">
              <a:cs typeface="Calibri"/>
            </a:endParaRPr>
          </a:p>
        </p:txBody>
      </p:sp>
    </p:spTree>
    <p:extLst>
      <p:ext uri="{BB962C8B-B14F-4D97-AF65-F5344CB8AC3E}">
        <p14:creationId xmlns:p14="http://schemas.microsoft.com/office/powerpoint/2010/main" val="65852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0CA0B-33CA-4B85-9BA4-AAD14949030E}"/>
              </a:ext>
            </a:extLst>
          </p:cNvPr>
          <p:cNvSpPr>
            <a:spLocks noGrp="1"/>
          </p:cNvSpPr>
          <p:nvPr>
            <p:ph type="title"/>
          </p:nvPr>
        </p:nvSpPr>
        <p:spPr>
          <a:xfrm>
            <a:off x="396573" y="320675"/>
            <a:ext cx="11407487" cy="1325563"/>
          </a:xfrm>
        </p:spPr>
        <p:txBody>
          <a:bodyPr>
            <a:normAutofit/>
          </a:bodyPr>
          <a:lstStyle/>
          <a:p>
            <a:r>
              <a:rPr lang="fr-FR" sz="5400">
                <a:cs typeface="Calibri Light"/>
              </a:rPr>
              <a:t>Possibles ouvertures</a:t>
            </a:r>
            <a:endParaRPr lang="fr-FR" sz="5400"/>
          </a:p>
        </p:txBody>
      </p:sp>
      <p:sp>
        <p:nvSpPr>
          <p:cNvPr id="53" name="Rectangle 36">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4" name="Espace réservé du contenu 2">
            <a:extLst>
              <a:ext uri="{FF2B5EF4-FFF2-40B4-BE49-F238E27FC236}">
                <a16:creationId xmlns:a16="http://schemas.microsoft.com/office/drawing/2014/main" id="{E1673D4E-7386-4E76-ACE4-186A69A2F8BA}"/>
              </a:ext>
            </a:extLst>
          </p:cNvPr>
          <p:cNvGraphicFramePr>
            <a:graphicFrameLocks noGrp="1"/>
          </p:cNvGraphicFramePr>
          <p:nvPr>
            <p:ph idx="1"/>
            <p:extLst>
              <p:ext uri="{D42A27DB-BD31-4B8C-83A1-F6EECF244321}">
                <p14:modId xmlns:p14="http://schemas.microsoft.com/office/powerpoint/2010/main" val="214171161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722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4E78-311A-4F1F-9453-DA825519C36C}"/>
              </a:ext>
            </a:extLst>
          </p:cNvPr>
          <p:cNvSpPr>
            <a:spLocks noGrp="1"/>
          </p:cNvSpPr>
          <p:nvPr>
            <p:ph type="ctrTitle"/>
          </p:nvPr>
        </p:nvSpPr>
        <p:spPr/>
        <p:txBody>
          <a:bodyPr/>
          <a:lstStyle/>
          <a:p>
            <a:r>
              <a:rPr lang="en-US">
                <a:cs typeface="Calibri Light"/>
              </a:rPr>
              <a:t>R&amp;D Machine Learning</a:t>
            </a:r>
            <a:endParaRPr lang="en-US"/>
          </a:p>
        </p:txBody>
      </p:sp>
      <p:sp>
        <p:nvSpPr>
          <p:cNvPr id="3" name="Subtitle 2">
            <a:extLst>
              <a:ext uri="{FF2B5EF4-FFF2-40B4-BE49-F238E27FC236}">
                <a16:creationId xmlns:a16="http://schemas.microsoft.com/office/drawing/2014/main" id="{26D7D7DE-2ABE-42FC-A422-F6B615802015}"/>
              </a:ext>
            </a:extLst>
          </p:cNvPr>
          <p:cNvSpPr>
            <a:spLocks noGrp="1"/>
          </p:cNvSpPr>
          <p:nvPr>
            <p:ph type="subTitle" idx="1"/>
          </p:nvPr>
        </p:nvSpPr>
        <p:spPr/>
        <p:txBody>
          <a:bodyPr vert="horz" lIns="91440" tIns="45720" rIns="91440" bIns="45720" rtlCol="0" anchor="t">
            <a:normAutofit/>
          </a:bodyPr>
          <a:lstStyle/>
          <a:p>
            <a:r>
              <a:rPr lang="en-US" dirty="0">
                <a:cs typeface="Calibri"/>
              </a:rPr>
              <a:t>bonus</a:t>
            </a:r>
            <a:endParaRPr lang="en-US" dirty="0"/>
          </a:p>
        </p:txBody>
      </p:sp>
    </p:spTree>
    <p:extLst>
      <p:ext uri="{BB962C8B-B14F-4D97-AF65-F5344CB8AC3E}">
        <p14:creationId xmlns:p14="http://schemas.microsoft.com/office/powerpoint/2010/main" val="2800833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38A-3853-41FB-8653-8B859DE225F0}"/>
              </a:ext>
            </a:extLst>
          </p:cNvPr>
          <p:cNvSpPr>
            <a:spLocks noGrp="1"/>
          </p:cNvSpPr>
          <p:nvPr>
            <p:ph type="title"/>
          </p:nvPr>
        </p:nvSpPr>
        <p:spPr/>
        <p:txBody>
          <a:bodyPr/>
          <a:lstStyle/>
          <a:p>
            <a:r>
              <a:rPr lang="en-US">
                <a:cs typeface="Calibri Light"/>
              </a:rPr>
              <a:t>Regression Machine Learning</a:t>
            </a:r>
            <a:br>
              <a:rPr lang="en-US">
                <a:cs typeface="Calibri Light"/>
              </a:rPr>
            </a:br>
            <a:r>
              <a:rPr lang="en-US" sz="1800">
                <a:cs typeface="Calibri Light"/>
              </a:rPr>
              <a:t>Absences par rapport aux </a:t>
            </a:r>
            <a:r>
              <a:rPr lang="en-US" sz="1800" err="1">
                <a:cs typeface="Calibri Light"/>
              </a:rPr>
              <a:t>résultats</a:t>
            </a:r>
            <a:r>
              <a:rPr lang="en-US" sz="1800">
                <a:cs typeface="Calibri Light"/>
              </a:rPr>
              <a:t> </a:t>
            </a:r>
            <a:r>
              <a:rPr lang="en-US" sz="1800" err="1">
                <a:cs typeface="Calibri Light"/>
              </a:rPr>
              <a:t>scolaires</a:t>
            </a:r>
          </a:p>
        </p:txBody>
      </p:sp>
      <p:pic>
        <p:nvPicPr>
          <p:cNvPr id="3" name="Picture 3" descr="Chart, scatter chart&#10;&#10;Description automatically generated">
            <a:extLst>
              <a:ext uri="{FF2B5EF4-FFF2-40B4-BE49-F238E27FC236}">
                <a16:creationId xmlns:a16="http://schemas.microsoft.com/office/drawing/2014/main" id="{82569F6D-AD5E-4BF4-8DD5-E267ADC9F2A7}"/>
              </a:ext>
            </a:extLst>
          </p:cNvPr>
          <p:cNvPicPr>
            <a:picLocks noChangeAspect="1"/>
          </p:cNvPicPr>
          <p:nvPr/>
        </p:nvPicPr>
        <p:blipFill>
          <a:blip r:embed="rId2"/>
          <a:stretch>
            <a:fillRect/>
          </a:stretch>
        </p:blipFill>
        <p:spPr>
          <a:xfrm>
            <a:off x="2251494" y="2296233"/>
            <a:ext cx="3979652" cy="3732022"/>
          </a:xfrm>
          <a:prstGeom prst="rect">
            <a:avLst/>
          </a:prstGeom>
        </p:spPr>
      </p:pic>
      <p:pic>
        <p:nvPicPr>
          <p:cNvPr id="4" name="Picture 4" descr="A picture containing shape&#10;&#10;Description automatically generated">
            <a:extLst>
              <a:ext uri="{FF2B5EF4-FFF2-40B4-BE49-F238E27FC236}">
                <a16:creationId xmlns:a16="http://schemas.microsoft.com/office/drawing/2014/main" id="{112DE5BD-96F3-4C76-A366-2A13B736DD4C}"/>
              </a:ext>
            </a:extLst>
          </p:cNvPr>
          <p:cNvPicPr>
            <a:picLocks noChangeAspect="1"/>
          </p:cNvPicPr>
          <p:nvPr/>
        </p:nvPicPr>
        <p:blipFill>
          <a:blip r:embed="rId3"/>
          <a:stretch>
            <a:fillRect/>
          </a:stretch>
        </p:blipFill>
        <p:spPr>
          <a:xfrm>
            <a:off x="6377796" y="2133099"/>
            <a:ext cx="4123426" cy="4015160"/>
          </a:xfrm>
          <a:prstGeom prst="rect">
            <a:avLst/>
          </a:prstGeom>
        </p:spPr>
      </p:pic>
    </p:spTree>
    <p:extLst>
      <p:ext uri="{BB962C8B-B14F-4D97-AF65-F5344CB8AC3E}">
        <p14:creationId xmlns:p14="http://schemas.microsoft.com/office/powerpoint/2010/main" val="3574304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E67D9004-E6AA-49E1-81EC-BC70D4CFD8D7}"/>
              </a:ext>
            </a:extLst>
          </p:cNvPr>
          <p:cNvPicPr>
            <a:picLocks noChangeAspect="1"/>
          </p:cNvPicPr>
          <p:nvPr/>
        </p:nvPicPr>
        <p:blipFill>
          <a:blip r:embed="rId2"/>
          <a:stretch>
            <a:fillRect/>
          </a:stretch>
        </p:blipFill>
        <p:spPr>
          <a:xfrm>
            <a:off x="1236454" y="813487"/>
            <a:ext cx="4856671" cy="4795298"/>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C2F2B348-913B-4D05-AE34-255F73B7A3D4}"/>
              </a:ext>
            </a:extLst>
          </p:cNvPr>
          <p:cNvPicPr>
            <a:picLocks noChangeAspect="1"/>
          </p:cNvPicPr>
          <p:nvPr/>
        </p:nvPicPr>
        <p:blipFill>
          <a:blip r:embed="rId3"/>
          <a:stretch>
            <a:fillRect/>
          </a:stretch>
        </p:blipFill>
        <p:spPr>
          <a:xfrm>
            <a:off x="7426577" y="462426"/>
            <a:ext cx="2743200" cy="1922057"/>
          </a:xfrm>
          <a:prstGeom prst="rect">
            <a:avLst/>
          </a:prstGeom>
        </p:spPr>
      </p:pic>
      <p:pic>
        <p:nvPicPr>
          <p:cNvPr id="4" name="Picture 4" descr="Text&#10;&#10;Description automatically generated">
            <a:extLst>
              <a:ext uri="{FF2B5EF4-FFF2-40B4-BE49-F238E27FC236}">
                <a16:creationId xmlns:a16="http://schemas.microsoft.com/office/drawing/2014/main" id="{6C0F6EB9-71F7-4D5C-946D-CCEE11047C14}"/>
              </a:ext>
            </a:extLst>
          </p:cNvPr>
          <p:cNvPicPr>
            <a:picLocks noChangeAspect="1"/>
          </p:cNvPicPr>
          <p:nvPr/>
        </p:nvPicPr>
        <p:blipFill>
          <a:blip r:embed="rId4"/>
          <a:stretch>
            <a:fillRect/>
          </a:stretch>
        </p:blipFill>
        <p:spPr>
          <a:xfrm>
            <a:off x="7426577" y="2461068"/>
            <a:ext cx="2743200" cy="2104175"/>
          </a:xfrm>
          <a:prstGeom prst="rect">
            <a:avLst/>
          </a:prstGeom>
        </p:spPr>
      </p:pic>
      <p:pic>
        <p:nvPicPr>
          <p:cNvPr id="5" name="Picture 5" descr="Text&#10;&#10;Description automatically generated">
            <a:extLst>
              <a:ext uri="{FF2B5EF4-FFF2-40B4-BE49-F238E27FC236}">
                <a16:creationId xmlns:a16="http://schemas.microsoft.com/office/drawing/2014/main" id="{9D3F32FA-7655-4E2D-AF6F-6AC5A7BD9010}"/>
              </a:ext>
            </a:extLst>
          </p:cNvPr>
          <p:cNvPicPr>
            <a:picLocks noChangeAspect="1"/>
          </p:cNvPicPr>
          <p:nvPr/>
        </p:nvPicPr>
        <p:blipFill>
          <a:blip r:embed="rId5"/>
          <a:stretch>
            <a:fillRect/>
          </a:stretch>
        </p:blipFill>
        <p:spPr>
          <a:xfrm>
            <a:off x="7386320" y="4653994"/>
            <a:ext cx="2743200" cy="1735931"/>
          </a:xfrm>
          <a:prstGeom prst="rect">
            <a:avLst/>
          </a:prstGeom>
        </p:spPr>
      </p:pic>
    </p:spTree>
    <p:extLst>
      <p:ext uri="{BB962C8B-B14F-4D97-AF65-F5344CB8AC3E}">
        <p14:creationId xmlns:p14="http://schemas.microsoft.com/office/powerpoint/2010/main" val="511732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2EC6-ED1E-412C-9584-508330224409}"/>
              </a:ext>
            </a:extLst>
          </p:cNvPr>
          <p:cNvSpPr>
            <a:spLocks noGrp="1"/>
          </p:cNvSpPr>
          <p:nvPr>
            <p:ph type="ctrTitle"/>
          </p:nvPr>
        </p:nvSpPr>
        <p:spPr>
          <a:xfrm>
            <a:off x="1524000" y="1122363"/>
            <a:ext cx="9144000" cy="1701800"/>
          </a:xfrm>
        </p:spPr>
        <p:txBody>
          <a:bodyPr/>
          <a:lstStyle/>
          <a:p>
            <a:r>
              <a:rPr lang="en-US">
                <a:cs typeface="Calibri Light"/>
              </a:rPr>
              <a:t>Liens</a:t>
            </a:r>
            <a:endParaRPr lang="en-US"/>
          </a:p>
        </p:txBody>
      </p:sp>
      <p:sp>
        <p:nvSpPr>
          <p:cNvPr id="3" name="Subtitle 2">
            <a:extLst>
              <a:ext uri="{FF2B5EF4-FFF2-40B4-BE49-F238E27FC236}">
                <a16:creationId xmlns:a16="http://schemas.microsoft.com/office/drawing/2014/main" id="{EE029268-D90B-4130-8E99-C2AFF8D89115}"/>
              </a:ext>
            </a:extLst>
          </p:cNvPr>
          <p:cNvSpPr>
            <a:spLocks noGrp="1"/>
          </p:cNvSpPr>
          <p:nvPr>
            <p:ph type="subTitle" idx="1"/>
          </p:nvPr>
        </p:nvSpPr>
        <p:spPr/>
        <p:txBody>
          <a:bodyPr vert="horz" lIns="91440" tIns="45720" rIns="91440" bIns="45720" rtlCol="0" anchor="t">
            <a:normAutofit fontScale="62500" lnSpcReduction="20000"/>
          </a:bodyPr>
          <a:lstStyle/>
          <a:p>
            <a:r>
              <a:rPr lang="en-US" dirty="0" err="1">
                <a:cs typeface="Calibri"/>
              </a:rPr>
              <a:t>Colab</a:t>
            </a:r>
            <a:endParaRPr lang="fr-FR" dirty="0" err="1"/>
          </a:p>
          <a:p>
            <a:r>
              <a:rPr lang="en-US" dirty="0">
                <a:cs typeface="Calibri"/>
                <a:hlinkClick r:id="rId2"/>
              </a:rPr>
              <a:t>https://colab.research.google.com/drive/1BMAkpXvv8mHXW55-w011XKEb_eEqBezq#scrollTo=f-pZZrqffNGA</a:t>
            </a:r>
            <a:endParaRPr lang="en-US" dirty="0">
              <a:cs typeface="Calibri"/>
            </a:endParaRPr>
          </a:p>
          <a:p>
            <a:endParaRPr lang="en-US" dirty="0">
              <a:cs typeface="Calibri"/>
            </a:endParaRPr>
          </a:p>
          <a:p>
            <a:r>
              <a:rPr lang="en-US" dirty="0">
                <a:cs typeface="Calibri"/>
              </a:rPr>
              <a:t>Et GitHub</a:t>
            </a:r>
          </a:p>
          <a:p>
            <a:r>
              <a:rPr lang="en-US" dirty="0">
                <a:ea typeface="+mn-lt"/>
                <a:cs typeface="+mn-lt"/>
              </a:rPr>
              <a:t>https://github.com/QvHub/student_alcohol_consumption</a:t>
            </a:r>
            <a:endParaRPr lang="en-US" dirty="0"/>
          </a:p>
        </p:txBody>
      </p:sp>
    </p:spTree>
    <p:extLst>
      <p:ext uri="{BB962C8B-B14F-4D97-AF65-F5344CB8AC3E}">
        <p14:creationId xmlns:p14="http://schemas.microsoft.com/office/powerpoint/2010/main" val="77624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0919-537D-47D3-A342-C1F502D7494F}"/>
              </a:ext>
            </a:extLst>
          </p:cNvPr>
          <p:cNvSpPr>
            <a:spLocks noGrp="1"/>
          </p:cNvSpPr>
          <p:nvPr>
            <p:ph type="ctrTitle"/>
          </p:nvPr>
        </p:nvSpPr>
        <p:spPr>
          <a:xfrm>
            <a:off x="1524000" y="1293338"/>
            <a:ext cx="9144000" cy="3274592"/>
          </a:xfrm>
        </p:spPr>
        <p:txBody>
          <a:bodyPr anchor="ctr">
            <a:normAutofit/>
          </a:bodyPr>
          <a:lstStyle/>
          <a:p>
            <a:r>
              <a:rPr lang="en-US" sz="5000">
                <a:ea typeface="+mj-lt"/>
                <a:cs typeface="+mj-lt"/>
              </a:rPr>
              <a:t>N°1</a:t>
            </a:r>
            <a:br>
              <a:rPr lang="en-US" sz="5000">
                <a:ea typeface="+mj-lt"/>
                <a:cs typeface="+mj-lt"/>
              </a:rPr>
            </a:br>
            <a:r>
              <a:rPr lang="en-US" sz="5000">
                <a:ea typeface="+mj-lt"/>
                <a:cs typeface="+mj-lt"/>
              </a:rPr>
              <a:t>La </a:t>
            </a:r>
            <a:r>
              <a:rPr lang="en-US" sz="5000" err="1">
                <a:ea typeface="+mj-lt"/>
                <a:cs typeface="+mj-lt"/>
              </a:rPr>
              <a:t>consommation</a:t>
            </a:r>
            <a:r>
              <a:rPr lang="en-US" sz="5000">
                <a:ea typeface="+mj-lt"/>
                <a:cs typeface="+mj-lt"/>
              </a:rPr>
              <a:t> </a:t>
            </a:r>
            <a:r>
              <a:rPr lang="en-US" sz="5000" err="1">
                <a:ea typeface="+mj-lt"/>
                <a:cs typeface="+mj-lt"/>
              </a:rPr>
              <a:t>d’alcool</a:t>
            </a:r>
            <a:r>
              <a:rPr lang="en-US" sz="5000">
                <a:ea typeface="+mj-lt"/>
                <a:cs typeface="+mj-lt"/>
              </a:rPr>
              <a:t> </a:t>
            </a:r>
            <a:r>
              <a:rPr lang="en-US" sz="5000" err="1">
                <a:ea typeface="+mj-lt"/>
                <a:cs typeface="+mj-lt"/>
              </a:rPr>
              <a:t>influe</a:t>
            </a:r>
            <a:r>
              <a:rPr lang="en-US" sz="5000">
                <a:ea typeface="+mj-lt"/>
                <a:cs typeface="+mj-lt"/>
              </a:rPr>
              <a:t>-t-</a:t>
            </a:r>
            <a:r>
              <a:rPr lang="en-US" sz="5000" err="1">
                <a:ea typeface="+mj-lt"/>
                <a:cs typeface="+mj-lt"/>
              </a:rPr>
              <a:t>elle</a:t>
            </a:r>
            <a:r>
              <a:rPr lang="en-US" sz="5000">
                <a:ea typeface="+mj-lt"/>
                <a:cs typeface="+mj-lt"/>
              </a:rPr>
              <a:t> sur les notes</a:t>
            </a:r>
            <a:br>
              <a:rPr lang="en-US" sz="5000">
                <a:ea typeface="+mj-lt"/>
                <a:cs typeface="+mj-lt"/>
              </a:rPr>
            </a:br>
            <a:r>
              <a:rPr lang="en-US" sz="5000" err="1">
                <a:ea typeface="+mj-lt"/>
                <a:cs typeface="+mj-lt"/>
              </a:rPr>
              <a:t>obtenues</a:t>
            </a:r>
            <a:r>
              <a:rPr lang="en-US" sz="5000">
                <a:ea typeface="+mj-lt"/>
                <a:cs typeface="+mj-lt"/>
              </a:rPr>
              <a:t> aux examens ?</a:t>
            </a:r>
            <a:endParaRPr lang="en-US" sz="5000"/>
          </a:p>
        </p:txBody>
      </p:sp>
      <p:sp>
        <p:nvSpPr>
          <p:cNvPr id="3" name="Subtitle 2">
            <a:extLst>
              <a:ext uri="{FF2B5EF4-FFF2-40B4-BE49-F238E27FC236}">
                <a16:creationId xmlns:a16="http://schemas.microsoft.com/office/drawing/2014/main" id="{4F2EBFAA-87BC-4E9E-8CE1-8BFC329F2EE8}"/>
              </a:ext>
            </a:extLst>
          </p:cNvPr>
          <p:cNvSpPr>
            <a:spLocks noGrp="1"/>
          </p:cNvSpPr>
          <p:nvPr>
            <p:ph type="subTitle" idx="1"/>
          </p:nvPr>
        </p:nvSpPr>
        <p:spPr>
          <a:xfrm>
            <a:off x="1524000" y="5514052"/>
            <a:ext cx="9144000" cy="651910"/>
          </a:xfrm>
        </p:spPr>
        <p:txBody>
          <a:bodyPr anchor="ctr">
            <a:normAutofit/>
          </a:bodyPr>
          <a:lstStyle/>
          <a:p>
            <a:endParaRPr lang="en-US"/>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1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2F54-8797-4AB1-ABCA-893024BCE83A}"/>
              </a:ext>
            </a:extLst>
          </p:cNvPr>
          <p:cNvSpPr>
            <a:spLocks noGrp="1"/>
          </p:cNvSpPr>
          <p:nvPr>
            <p:ph type="title"/>
          </p:nvPr>
        </p:nvSpPr>
        <p:spPr/>
        <p:txBody>
          <a:bodyPr/>
          <a:lstStyle/>
          <a:p>
            <a:r>
              <a:rPr lang="en-US" dirty="0">
                <a:ea typeface="+mj-lt"/>
                <a:cs typeface="+mj-lt"/>
              </a:rPr>
              <a:t>La </a:t>
            </a:r>
            <a:r>
              <a:rPr lang="en-US" dirty="0" err="1">
                <a:ea typeface="+mj-lt"/>
                <a:cs typeface="+mj-lt"/>
              </a:rPr>
              <a:t>consommation</a:t>
            </a:r>
            <a:r>
              <a:rPr lang="en-US" dirty="0">
                <a:ea typeface="+mj-lt"/>
                <a:cs typeface="+mj-lt"/>
              </a:rPr>
              <a:t> </a:t>
            </a:r>
            <a:r>
              <a:rPr lang="en-US" dirty="0" err="1">
                <a:ea typeface="+mj-lt"/>
                <a:cs typeface="+mj-lt"/>
              </a:rPr>
              <a:t>d’alcool</a:t>
            </a:r>
            <a:r>
              <a:rPr lang="en-US" dirty="0">
                <a:ea typeface="+mj-lt"/>
                <a:cs typeface="+mj-lt"/>
              </a:rPr>
              <a:t> </a:t>
            </a:r>
            <a:r>
              <a:rPr lang="en-US" dirty="0" err="1">
                <a:ea typeface="+mj-lt"/>
                <a:cs typeface="+mj-lt"/>
              </a:rPr>
              <a:t>influe</a:t>
            </a:r>
            <a:r>
              <a:rPr lang="en-US" dirty="0">
                <a:ea typeface="+mj-lt"/>
                <a:cs typeface="+mj-lt"/>
              </a:rPr>
              <a:t>-t-</a:t>
            </a:r>
            <a:r>
              <a:rPr lang="en-US" dirty="0" err="1">
                <a:ea typeface="+mj-lt"/>
                <a:cs typeface="+mj-lt"/>
              </a:rPr>
              <a:t>elle</a:t>
            </a:r>
            <a:r>
              <a:rPr lang="en-US" dirty="0">
                <a:ea typeface="+mj-lt"/>
                <a:cs typeface="+mj-lt"/>
              </a:rPr>
              <a:t> sur les notes </a:t>
            </a:r>
            <a:r>
              <a:rPr lang="en-US" dirty="0" err="1">
                <a:ea typeface="+mj-lt"/>
                <a:cs typeface="+mj-lt"/>
              </a:rPr>
              <a:t>obtenues</a:t>
            </a:r>
            <a:r>
              <a:rPr lang="en-US" dirty="0">
                <a:ea typeface="+mj-lt"/>
                <a:cs typeface="+mj-lt"/>
              </a:rPr>
              <a:t> aux examens ?</a:t>
            </a:r>
          </a:p>
        </p:txBody>
      </p:sp>
      <p:sp>
        <p:nvSpPr>
          <p:cNvPr id="5" name="ZoneTexte 4">
            <a:extLst>
              <a:ext uri="{FF2B5EF4-FFF2-40B4-BE49-F238E27FC236}">
                <a16:creationId xmlns:a16="http://schemas.microsoft.com/office/drawing/2014/main" id="{572C1AFE-6849-49EB-9C16-16B820BF466B}"/>
              </a:ext>
            </a:extLst>
          </p:cNvPr>
          <p:cNvSpPr txBox="1"/>
          <p:nvPr/>
        </p:nvSpPr>
        <p:spPr>
          <a:xfrm>
            <a:off x="8495654" y="1960535"/>
            <a:ext cx="2743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ea typeface="+mn-lt"/>
                <a:cs typeface="+mn-lt"/>
              </a:rPr>
              <a:t>Comparatif de la consommation d'alcool sur les résultats scolaires</a:t>
            </a:r>
            <a:endParaRPr lang="en-US"/>
          </a:p>
          <a:p>
            <a:pPr algn="l"/>
            <a:endParaRPr lang="fr-FR">
              <a:cs typeface="Calibri"/>
            </a:endParaRPr>
          </a:p>
        </p:txBody>
      </p:sp>
      <p:pic>
        <p:nvPicPr>
          <p:cNvPr id="8" name="Picture 8" descr="Chart, line chart&#10;&#10;Description automatically generated">
            <a:extLst>
              <a:ext uri="{FF2B5EF4-FFF2-40B4-BE49-F238E27FC236}">
                <a16:creationId xmlns:a16="http://schemas.microsoft.com/office/drawing/2014/main" id="{CEF76FCC-F545-46CD-A102-8684B24EA31C}"/>
              </a:ext>
            </a:extLst>
          </p:cNvPr>
          <p:cNvPicPr>
            <a:picLocks noGrp="1" noChangeAspect="1"/>
          </p:cNvPicPr>
          <p:nvPr>
            <p:ph idx="1"/>
          </p:nvPr>
        </p:nvPicPr>
        <p:blipFill>
          <a:blip r:embed="rId2"/>
          <a:stretch>
            <a:fillRect/>
          </a:stretch>
        </p:blipFill>
        <p:spPr>
          <a:xfrm>
            <a:off x="831113" y="1811248"/>
            <a:ext cx="7826830" cy="4351338"/>
          </a:xfrm>
        </p:spPr>
      </p:pic>
      <p:sp>
        <p:nvSpPr>
          <p:cNvPr id="9" name="TextBox 8">
            <a:extLst>
              <a:ext uri="{FF2B5EF4-FFF2-40B4-BE49-F238E27FC236}">
                <a16:creationId xmlns:a16="http://schemas.microsoft.com/office/drawing/2014/main" id="{7B59F868-4BF4-406F-8CFA-04FA6623E020}"/>
              </a:ext>
            </a:extLst>
          </p:cNvPr>
          <p:cNvSpPr txBox="1"/>
          <p:nvPr/>
        </p:nvSpPr>
        <p:spPr>
          <a:xfrm>
            <a:off x="8768080" y="336296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Il y a plus de </a:t>
            </a:r>
            <a:r>
              <a:rPr lang="en-US" err="1">
                <a:ea typeface="+mn-lt"/>
                <a:cs typeface="+mn-lt"/>
              </a:rPr>
              <a:t>jeunes</a:t>
            </a:r>
            <a:r>
              <a:rPr lang="en-US">
                <a:ea typeface="+mn-lt"/>
                <a:cs typeface="+mn-lt"/>
              </a:rPr>
              <a:t> qui </a:t>
            </a:r>
            <a:r>
              <a:rPr lang="en-US" err="1">
                <a:ea typeface="+mn-lt"/>
                <a:cs typeface="+mn-lt"/>
              </a:rPr>
              <a:t>consomment</a:t>
            </a:r>
            <a:r>
              <a:rPr lang="en-US">
                <a:ea typeface="+mn-lt"/>
                <a:cs typeface="+mn-lt"/>
              </a:rPr>
              <a:t> le weekend que la </a:t>
            </a:r>
            <a:r>
              <a:rPr lang="en-US" err="1">
                <a:ea typeface="+mn-lt"/>
                <a:cs typeface="+mn-lt"/>
              </a:rPr>
              <a:t>semaine</a:t>
            </a:r>
            <a:r>
              <a:rPr lang="en-US">
                <a:ea typeface="+mn-lt"/>
                <a:cs typeface="+mn-lt"/>
              </a:rPr>
              <a:t>, </a:t>
            </a:r>
            <a:r>
              <a:rPr lang="en-US" err="1">
                <a:ea typeface="+mn-lt"/>
                <a:cs typeface="+mn-lt"/>
              </a:rPr>
              <a:t>mais</a:t>
            </a:r>
            <a:r>
              <a:rPr lang="en-US">
                <a:ea typeface="+mn-lt"/>
                <a:cs typeface="+mn-lt"/>
              </a:rPr>
              <a:t> la </a:t>
            </a:r>
            <a:r>
              <a:rPr lang="en-US" err="1">
                <a:ea typeface="+mn-lt"/>
                <a:cs typeface="+mn-lt"/>
              </a:rPr>
              <a:t>différence</a:t>
            </a:r>
            <a:r>
              <a:rPr lang="en-US">
                <a:ea typeface="+mn-lt"/>
                <a:cs typeface="+mn-lt"/>
              </a:rPr>
              <a:t> </a:t>
            </a:r>
            <a:r>
              <a:rPr lang="en-US" err="1">
                <a:ea typeface="+mn-lt"/>
                <a:cs typeface="+mn-lt"/>
              </a:rPr>
              <a:t>n'est</a:t>
            </a:r>
            <a:r>
              <a:rPr lang="en-US">
                <a:ea typeface="+mn-lt"/>
                <a:cs typeface="+mn-lt"/>
              </a:rPr>
              <a:t> pas flagrante</a:t>
            </a:r>
          </a:p>
        </p:txBody>
      </p:sp>
    </p:spTree>
    <p:extLst>
      <p:ext uri="{BB962C8B-B14F-4D97-AF65-F5344CB8AC3E}">
        <p14:creationId xmlns:p14="http://schemas.microsoft.com/office/powerpoint/2010/main" val="142030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pie chart&#10;&#10;Description automatically generated">
            <a:extLst>
              <a:ext uri="{FF2B5EF4-FFF2-40B4-BE49-F238E27FC236}">
                <a16:creationId xmlns:a16="http://schemas.microsoft.com/office/drawing/2014/main" id="{362353BD-89F4-447B-BEDC-3130C2FC1A3B}"/>
              </a:ext>
            </a:extLst>
          </p:cNvPr>
          <p:cNvPicPr>
            <a:picLocks noGrp="1" noChangeAspect="1"/>
          </p:cNvPicPr>
          <p:nvPr>
            <p:ph idx="1"/>
          </p:nvPr>
        </p:nvPicPr>
        <p:blipFill>
          <a:blip r:embed="rId2"/>
          <a:stretch>
            <a:fillRect/>
          </a:stretch>
        </p:blipFill>
        <p:spPr>
          <a:xfrm>
            <a:off x="838200" y="1644438"/>
            <a:ext cx="10515600" cy="3575793"/>
          </a:xfrm>
        </p:spPr>
      </p:pic>
    </p:spTree>
    <p:extLst>
      <p:ext uri="{BB962C8B-B14F-4D97-AF65-F5344CB8AC3E}">
        <p14:creationId xmlns:p14="http://schemas.microsoft.com/office/powerpoint/2010/main" val="321375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99D2-C089-4493-945A-64E41E2E34E9}"/>
              </a:ext>
            </a:extLst>
          </p:cNvPr>
          <p:cNvSpPr>
            <a:spLocks noGrp="1"/>
          </p:cNvSpPr>
          <p:nvPr>
            <p:ph type="title"/>
          </p:nvPr>
        </p:nvSpPr>
        <p:spPr/>
        <p:txBody>
          <a:bodyPr/>
          <a:lstStyle/>
          <a:p>
            <a:endParaRPr lang="en-US"/>
          </a:p>
        </p:txBody>
      </p:sp>
      <p:pic>
        <p:nvPicPr>
          <p:cNvPr id="4" name="Picture 4" descr="Chart, box and whisker chart&#10;&#10;Description automatically generated">
            <a:extLst>
              <a:ext uri="{FF2B5EF4-FFF2-40B4-BE49-F238E27FC236}">
                <a16:creationId xmlns:a16="http://schemas.microsoft.com/office/drawing/2014/main" id="{2DED2740-ED1B-4339-8C18-130CD6A7496B}"/>
              </a:ext>
            </a:extLst>
          </p:cNvPr>
          <p:cNvPicPr>
            <a:picLocks noGrp="1" noChangeAspect="1"/>
          </p:cNvPicPr>
          <p:nvPr>
            <p:ph idx="1"/>
          </p:nvPr>
        </p:nvPicPr>
        <p:blipFill>
          <a:blip r:embed="rId2"/>
          <a:stretch>
            <a:fillRect/>
          </a:stretch>
        </p:blipFill>
        <p:spPr>
          <a:xfrm>
            <a:off x="838200" y="359177"/>
            <a:ext cx="10515600" cy="3632384"/>
          </a:xfrm>
        </p:spPr>
      </p:pic>
      <p:pic>
        <p:nvPicPr>
          <p:cNvPr id="5" name="Picture 5" descr="Table&#10;&#10;Description automatically generated">
            <a:extLst>
              <a:ext uri="{FF2B5EF4-FFF2-40B4-BE49-F238E27FC236}">
                <a16:creationId xmlns:a16="http://schemas.microsoft.com/office/drawing/2014/main" id="{11D6C178-3679-47ED-8DE9-11862D9D03E6}"/>
              </a:ext>
            </a:extLst>
          </p:cNvPr>
          <p:cNvPicPr>
            <a:picLocks noChangeAspect="1"/>
          </p:cNvPicPr>
          <p:nvPr/>
        </p:nvPicPr>
        <p:blipFill>
          <a:blip r:embed="rId3"/>
          <a:stretch>
            <a:fillRect/>
          </a:stretch>
        </p:blipFill>
        <p:spPr>
          <a:xfrm>
            <a:off x="7482367" y="3920059"/>
            <a:ext cx="2257425" cy="2781300"/>
          </a:xfrm>
          <a:prstGeom prst="rect">
            <a:avLst/>
          </a:prstGeom>
        </p:spPr>
      </p:pic>
      <p:pic>
        <p:nvPicPr>
          <p:cNvPr id="6" name="Picture 6" descr="Table&#10;&#10;Description automatically generated">
            <a:extLst>
              <a:ext uri="{FF2B5EF4-FFF2-40B4-BE49-F238E27FC236}">
                <a16:creationId xmlns:a16="http://schemas.microsoft.com/office/drawing/2014/main" id="{83B4F6FB-DA08-4D15-989F-268B2B95549C}"/>
              </a:ext>
            </a:extLst>
          </p:cNvPr>
          <p:cNvPicPr>
            <a:picLocks noChangeAspect="1"/>
          </p:cNvPicPr>
          <p:nvPr/>
        </p:nvPicPr>
        <p:blipFill>
          <a:blip r:embed="rId4"/>
          <a:stretch>
            <a:fillRect/>
          </a:stretch>
        </p:blipFill>
        <p:spPr>
          <a:xfrm>
            <a:off x="2680742" y="3921371"/>
            <a:ext cx="2266950" cy="2771775"/>
          </a:xfrm>
          <a:prstGeom prst="rect">
            <a:avLst/>
          </a:prstGeom>
        </p:spPr>
      </p:pic>
    </p:spTree>
    <p:extLst>
      <p:ext uri="{BB962C8B-B14F-4D97-AF65-F5344CB8AC3E}">
        <p14:creationId xmlns:p14="http://schemas.microsoft.com/office/powerpoint/2010/main" val="183651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F1B4-400E-4E1A-B212-8B19177DE6CE}"/>
              </a:ext>
            </a:extLst>
          </p:cNvPr>
          <p:cNvSpPr>
            <a:spLocks noGrp="1"/>
          </p:cNvSpPr>
          <p:nvPr>
            <p:ph type="title"/>
          </p:nvPr>
        </p:nvSpPr>
        <p:spPr/>
        <p:txBody>
          <a:bodyPr>
            <a:normAutofit fontScale="90000"/>
          </a:bodyPr>
          <a:lstStyle/>
          <a:p>
            <a:r>
              <a:rPr lang="en-US">
                <a:cs typeface="Calibri Light"/>
              </a:rPr>
              <a:t>Simplification des variables par la </a:t>
            </a:r>
            <a:r>
              <a:rPr lang="en-US" err="1">
                <a:cs typeface="Calibri Light"/>
              </a:rPr>
              <a:t>somme</a:t>
            </a:r>
            <a:r>
              <a:rPr lang="en-US">
                <a:cs typeface="Calibri Light"/>
              </a:rPr>
              <a:t> de la </a:t>
            </a:r>
            <a:r>
              <a:rPr lang="en-US" err="1">
                <a:cs typeface="Calibri Light"/>
              </a:rPr>
              <a:t>consommation</a:t>
            </a:r>
            <a:r>
              <a:rPr lang="en-US">
                <a:cs typeface="Calibri Light"/>
              </a:rPr>
              <a:t> du </a:t>
            </a:r>
            <a:r>
              <a:rPr lang="en-US" err="1">
                <a:cs typeface="Calibri Light"/>
              </a:rPr>
              <a:t>lundi</a:t>
            </a:r>
            <a:r>
              <a:rPr lang="en-US">
                <a:cs typeface="Calibri Light"/>
              </a:rPr>
              <a:t> au </a:t>
            </a:r>
            <a:r>
              <a:rPr lang="en-US" err="1">
                <a:cs typeface="Calibri Light"/>
              </a:rPr>
              <a:t>vendredi</a:t>
            </a:r>
            <a:r>
              <a:rPr lang="en-US">
                <a:cs typeface="Calibri Light"/>
              </a:rPr>
              <a:t> et du weekend </a:t>
            </a:r>
            <a:endParaRPr lang="en-US"/>
          </a:p>
        </p:txBody>
      </p:sp>
      <p:pic>
        <p:nvPicPr>
          <p:cNvPr id="4" name="Picture 4" descr="Chart&#10;&#10;Description automatically generated">
            <a:extLst>
              <a:ext uri="{FF2B5EF4-FFF2-40B4-BE49-F238E27FC236}">
                <a16:creationId xmlns:a16="http://schemas.microsoft.com/office/drawing/2014/main" id="{2E6B8C48-1980-49EA-9822-4289348CD6E8}"/>
              </a:ext>
            </a:extLst>
          </p:cNvPr>
          <p:cNvPicPr>
            <a:picLocks noGrp="1" noChangeAspect="1"/>
          </p:cNvPicPr>
          <p:nvPr>
            <p:ph idx="1"/>
          </p:nvPr>
        </p:nvPicPr>
        <p:blipFill>
          <a:blip r:embed="rId2"/>
          <a:stretch>
            <a:fillRect/>
          </a:stretch>
        </p:blipFill>
        <p:spPr>
          <a:xfrm>
            <a:off x="2072663" y="1827401"/>
            <a:ext cx="8053560" cy="4653262"/>
          </a:xfrm>
        </p:spPr>
      </p:pic>
    </p:spTree>
    <p:extLst>
      <p:ext uri="{BB962C8B-B14F-4D97-AF65-F5344CB8AC3E}">
        <p14:creationId xmlns:p14="http://schemas.microsoft.com/office/powerpoint/2010/main" val="318105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217-FBBD-43A4-AE28-A979CC08AD1C}"/>
              </a:ext>
            </a:extLst>
          </p:cNvPr>
          <p:cNvSpPr>
            <a:spLocks noGrp="1"/>
          </p:cNvSpPr>
          <p:nvPr>
            <p:ph type="title"/>
          </p:nvPr>
        </p:nvSpPr>
        <p:spPr/>
        <p:txBody>
          <a:bodyPr/>
          <a:lstStyle/>
          <a:p>
            <a:r>
              <a:rPr lang="en-US" err="1">
                <a:cs typeface="Calibri Light"/>
              </a:rPr>
              <a:t>Synthèse</a:t>
            </a:r>
            <a:r>
              <a:rPr lang="en-US">
                <a:cs typeface="Calibri Light"/>
              </a:rPr>
              <a:t> de la </a:t>
            </a:r>
            <a:r>
              <a:rPr lang="en-US" err="1">
                <a:cs typeface="Calibri Light"/>
              </a:rPr>
              <a:t>moyenne</a:t>
            </a:r>
            <a:r>
              <a:rPr lang="en-US">
                <a:cs typeface="Calibri Light"/>
              </a:rPr>
              <a:t> par rapport à la </a:t>
            </a:r>
            <a:r>
              <a:rPr lang="en-US" err="1">
                <a:cs typeface="Calibri Light"/>
              </a:rPr>
              <a:t>consommation</a:t>
            </a:r>
            <a:r>
              <a:rPr lang="en-US">
                <a:cs typeface="Calibri Light"/>
              </a:rPr>
              <a:t> </a:t>
            </a:r>
            <a:r>
              <a:rPr lang="en-US" err="1">
                <a:cs typeface="Calibri Light"/>
              </a:rPr>
              <a:t>d'alcool</a:t>
            </a:r>
            <a:endParaRPr lang="en-US" err="1"/>
          </a:p>
        </p:txBody>
      </p:sp>
      <p:pic>
        <p:nvPicPr>
          <p:cNvPr id="4" name="Picture 4" descr="Chart, box and whisker chart&#10;&#10;Description automatically generated">
            <a:extLst>
              <a:ext uri="{FF2B5EF4-FFF2-40B4-BE49-F238E27FC236}">
                <a16:creationId xmlns:a16="http://schemas.microsoft.com/office/drawing/2014/main" id="{AD7FD617-F364-4D18-8354-962B211E69CF}"/>
              </a:ext>
            </a:extLst>
          </p:cNvPr>
          <p:cNvPicPr>
            <a:picLocks noGrp="1" noChangeAspect="1"/>
          </p:cNvPicPr>
          <p:nvPr>
            <p:ph idx="1"/>
          </p:nvPr>
        </p:nvPicPr>
        <p:blipFill>
          <a:blip r:embed="rId2"/>
          <a:stretch>
            <a:fillRect/>
          </a:stretch>
        </p:blipFill>
        <p:spPr>
          <a:xfrm>
            <a:off x="777240" y="1931446"/>
            <a:ext cx="10515600" cy="3997456"/>
          </a:xfrm>
        </p:spPr>
      </p:pic>
    </p:spTree>
    <p:extLst>
      <p:ext uri="{BB962C8B-B14F-4D97-AF65-F5344CB8AC3E}">
        <p14:creationId xmlns:p14="http://schemas.microsoft.com/office/powerpoint/2010/main" val="3943384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DD2FA9538B2B4F8EC40D2DE40616CE" ma:contentTypeVersion="8" ma:contentTypeDescription="Crée un document." ma:contentTypeScope="" ma:versionID="a53a39b82eca0ecc964afd53e70dd49f">
  <xsd:schema xmlns:xsd="http://www.w3.org/2001/XMLSchema" xmlns:xs="http://www.w3.org/2001/XMLSchema" xmlns:p="http://schemas.microsoft.com/office/2006/metadata/properties" xmlns:ns2="db4597cd-0cf5-401c-91d8-4b85f274c2cd" targetNamespace="http://schemas.microsoft.com/office/2006/metadata/properties" ma:root="true" ma:fieldsID="47525cc2c1f169498906558797dd8445" ns2:_="">
    <xsd:import namespace="db4597cd-0cf5-401c-91d8-4b85f274c2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4597cd-0cf5-401c-91d8-4b85f274c2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1F2F9A-FA13-4E3A-8F37-5A0E199F2F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ED4398B-259D-4A5C-8331-247D5D410092}">
  <ds:schemaRefs>
    <ds:schemaRef ds:uri="db4597cd-0cf5-401c-91d8-4b85f274c2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DC7815A-F911-477F-893D-C3050EC77C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Grand écran</PresentationFormat>
  <Slides>38</Slides>
  <Notes>0</Notes>
  <HiddenSlides>0</HiddenSlide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office theme</vt:lpstr>
      <vt:lpstr>La consommation d'alcool chez les jeunes </vt:lpstr>
      <vt:lpstr> Contexte de  l’étude</vt:lpstr>
      <vt:lpstr>Les 3 axes d'analyse</vt:lpstr>
      <vt:lpstr>N°1 La consommation d’alcool influe-t-elle sur les notes obtenues aux examens ?</vt:lpstr>
      <vt:lpstr>La consommation d’alcool influe-t-elle sur les notes obtenues aux examens ?</vt:lpstr>
      <vt:lpstr>Présentation PowerPoint</vt:lpstr>
      <vt:lpstr>Présentation PowerPoint</vt:lpstr>
      <vt:lpstr>Simplification des variables par la somme de la consommation du lundi au vendredi et du weekend </vt:lpstr>
      <vt:lpstr>Synthèse de la moyenne par rapport à la consommation d'alcool</vt:lpstr>
      <vt:lpstr>Conclusion </vt:lpstr>
      <vt:lpstr>N°2 Quels sont  les facteurs qui favorisent la consommation d’alcool </vt:lpstr>
      <vt:lpstr>L'âge et la consommation</vt:lpstr>
      <vt:lpstr>Le sexe et l'alcool </vt:lpstr>
      <vt:lpstr>La sphère familiale</vt:lpstr>
      <vt:lpstr>Éducationdes parents</vt:lpstr>
      <vt:lpstr>Taille de la famille</vt:lpstr>
      <vt:lpstr>Temps libre</vt:lpstr>
      <vt:lpstr>Sortie </vt:lpstr>
      <vt:lpstr>Ville / Campagne</vt:lpstr>
      <vt:lpstr>Math et Portugais</vt:lpstr>
      <vt:lpstr>Le type d'école</vt:lpstr>
      <vt:lpstr>La santé</vt:lpstr>
      <vt:lpstr>Conclusion sur les différents facteurs qui favorisent la consommation </vt:lpstr>
      <vt:lpstr>N°3 Les facteurs qui agissent sur les résultats scolaires </vt:lpstr>
      <vt:lpstr>Moyenne des notes / Internet / ville - campagne </vt:lpstr>
      <vt:lpstr>Moyenne des notes / H-F</vt:lpstr>
      <vt:lpstr>Moyenne des notes / soutien scolaire</vt:lpstr>
      <vt:lpstr>Situation familiale et les résultats scolaires </vt:lpstr>
      <vt:lpstr>Niveaux d'études des parents</vt:lpstr>
      <vt:lpstr>Absences</vt:lpstr>
      <vt:lpstr>Temps passer à étudier</vt:lpstr>
      <vt:lpstr>CONCLUSION : Les facteurs qui agissent sur les résultats scolaires </vt:lpstr>
      <vt:lpstr>CONCLUSION   des 3 axes</vt:lpstr>
      <vt:lpstr>Possibles ouvertures</vt:lpstr>
      <vt:lpstr>R&amp;D Machine Learning</vt:lpstr>
      <vt:lpstr>Regression Machine Learning Absences par rapport aux résultats scolaires</vt:lpstr>
      <vt:lpstr>Présentation PowerPoint</vt:lpstr>
      <vt:lpstr>Liens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52</cp:revision>
  <dcterms:created xsi:type="dcterms:W3CDTF">2020-12-21T12:50:57Z</dcterms:created>
  <dcterms:modified xsi:type="dcterms:W3CDTF">2020-12-22T08:15:43Z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0x010100BCDD2FA9538B2B4F8EC40D2DE40616CE</vt:lpwstr>
  </property>
</Properties>
</file>