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74" r:id="rId3"/>
    <p:sldId id="275" r:id="rId4"/>
    <p:sldId id="276" r:id="rId5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4660"/>
  </p:normalViewPr>
  <p:slideViewPr>
    <p:cSldViewPr>
      <p:cViewPr varScale="1">
        <p:scale>
          <a:sx n="110" d="100"/>
          <a:sy n="110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8A80D-688C-42EA-BA52-EA2A70FC0A48}" type="datetimeFigureOut">
              <a:rPr lang="zh-CN" altLang="en-US" smtClean="0"/>
              <a:t>2022/05/31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42014-2600-414F-A5C6-6184AEDE4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5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8490" y="60325"/>
            <a:ext cx="79070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0562" y="2723620"/>
            <a:ext cx="7280104" cy="2044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824484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286" y="58204"/>
            <a:ext cx="79074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315" y="1471295"/>
            <a:ext cx="7719059" cy="307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3752"/>
            <a:ext cx="9144000" cy="269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883581"/>
            <a:ext cx="7467600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sz="5400" smtClean="0">
                <a:latin typeface="黑体"/>
                <a:cs typeface="黑体"/>
              </a:rPr>
              <a:t> </a:t>
            </a:r>
            <a:r>
              <a:rPr lang="en-US" altLang="zh-CN" sz="5400" smtClean="0">
                <a:latin typeface="黑体"/>
                <a:cs typeface="黑体"/>
              </a:rPr>
              <a:t/>
            </a:r>
            <a:br>
              <a:rPr lang="en-US" altLang="zh-CN" sz="5400" smtClean="0">
                <a:latin typeface="黑体"/>
                <a:cs typeface="黑体"/>
              </a:rPr>
            </a:br>
            <a:r>
              <a:rPr lang="zh-CN" altLang="en-US" sz="2800" smtClean="0">
                <a:latin typeface="黑体"/>
                <a:cs typeface="黑体"/>
              </a:rPr>
              <a:t>张量</a:t>
            </a:r>
            <a:r>
              <a:rPr lang="zh-CN" altLang="en-US" sz="2800" smtClean="0"/>
              <a:t>的创建和维度的操作</a:t>
            </a:r>
            <a:r>
              <a:rPr lang="en-US" altLang="zh-CN" sz="5400" smtClean="0">
                <a:latin typeface="黑体"/>
                <a:cs typeface="黑体"/>
              </a:rPr>
              <a:t/>
            </a:r>
            <a:br>
              <a:rPr lang="en-US" altLang="zh-CN" sz="5400" smtClean="0">
                <a:latin typeface="黑体"/>
                <a:cs typeface="黑体"/>
              </a:rPr>
            </a:br>
            <a:r>
              <a:rPr lang="en-US" altLang="zh-CN" sz="5400" smtClean="0">
                <a:latin typeface="黑体"/>
                <a:cs typeface="黑体"/>
              </a:rPr>
              <a:t> </a:t>
            </a:r>
            <a:br>
              <a:rPr lang="en-US" altLang="zh-CN" sz="5400" smtClean="0">
                <a:latin typeface="黑体"/>
                <a:cs typeface="黑体"/>
              </a:rPr>
            </a:br>
            <a:r>
              <a:rPr lang="zh-CN" altLang="en-US" sz="2400" smtClean="0">
                <a:latin typeface="黑体"/>
                <a:cs typeface="黑体"/>
              </a:rPr>
              <a:t>吴</a:t>
            </a:r>
            <a:r>
              <a:rPr lang="zh-CN" altLang="en-US" sz="2400" smtClean="0">
                <a:latin typeface="黑体"/>
                <a:cs typeface="黑体"/>
              </a:rPr>
              <a:t>强</a:t>
            </a:r>
            <a:r>
              <a:rPr lang="en-US" altLang="zh-CN" sz="4400"/>
              <a:t/>
            </a:r>
            <a:br>
              <a:rPr lang="en-US" altLang="zh-CN" sz="440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>2022.05.31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300470" cy="784860"/>
          </a:xfrm>
          <a:custGeom>
            <a:avLst/>
            <a:gdLst/>
            <a:ahLst/>
            <a:cxnLst/>
            <a:rect l="l" t="t" r="r" b="b"/>
            <a:pathLst>
              <a:path w="6300470" h="784860">
                <a:moveTo>
                  <a:pt x="0" y="784313"/>
                </a:moveTo>
                <a:lnTo>
                  <a:pt x="0" y="0"/>
                </a:lnTo>
                <a:lnTo>
                  <a:pt x="6300190" y="0"/>
                </a:lnTo>
                <a:lnTo>
                  <a:pt x="5634253" y="776871"/>
                </a:lnTo>
                <a:lnTo>
                  <a:pt x="0" y="784313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r>
              <a:rPr lang="en-US" altLang="zh-CN" sz="4800">
                <a:latin typeface="黑体"/>
                <a:cs typeface="黑体"/>
              </a:rPr>
              <a:t>PyTorch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6588252" y="1518009"/>
            <a:ext cx="2555875" cy="3355975"/>
          </a:xfrm>
          <a:custGeom>
            <a:avLst/>
            <a:gdLst/>
            <a:ahLst/>
            <a:cxnLst/>
            <a:rect l="l" t="t" r="r" b="b"/>
            <a:pathLst>
              <a:path w="2555875" h="3355975">
                <a:moveTo>
                  <a:pt x="2555748" y="3355742"/>
                </a:moveTo>
                <a:lnTo>
                  <a:pt x="0" y="3355742"/>
                </a:lnTo>
                <a:lnTo>
                  <a:pt x="2555748" y="0"/>
                </a:lnTo>
                <a:lnTo>
                  <a:pt x="2555748" y="3355742"/>
                </a:lnTo>
                <a:close/>
              </a:path>
            </a:pathLst>
          </a:custGeom>
          <a:solidFill>
            <a:srgbClr val="8EB4E2">
              <a:alpha val="76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84860"/>
            <a:ext cx="2247900" cy="3016250"/>
          </a:xfrm>
          <a:custGeom>
            <a:avLst/>
            <a:gdLst/>
            <a:ahLst/>
            <a:cxnLst/>
            <a:rect l="l" t="t" r="r" b="b"/>
            <a:pathLst>
              <a:path w="2247900" h="3016250">
                <a:moveTo>
                  <a:pt x="0" y="3015995"/>
                </a:moveTo>
                <a:lnTo>
                  <a:pt x="0" y="0"/>
                </a:lnTo>
                <a:lnTo>
                  <a:pt x="2247900" y="0"/>
                </a:lnTo>
                <a:lnTo>
                  <a:pt x="0" y="3015995"/>
                </a:lnTo>
                <a:close/>
              </a:path>
            </a:pathLst>
          </a:custGeom>
          <a:solidFill>
            <a:srgbClr val="4F81BC">
              <a:alpha val="63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726CFE-479B-664C-B857-F64F2BBD89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1189" y="62064"/>
            <a:ext cx="3810000" cy="977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2440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57407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smtClean="0"/>
              <a:t>张量</a:t>
            </a:r>
            <a:r>
              <a:rPr lang="en-US" altLang="zh-CN" spc="-15" smtClean="0"/>
              <a:t>(Tensor)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726CFE-479B-664C-B857-F64F2BBD89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0"/>
            <a:ext cx="3810000" cy="977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8176" y="786581"/>
            <a:ext cx="84946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标量</a:t>
            </a:r>
            <a:r>
              <a:rPr lang="zh-CN" altLang="en-US" smtClean="0"/>
              <a:t>：称</a:t>
            </a:r>
            <a:r>
              <a:rPr lang="zh-CN" altLang="en-US"/>
              <a:t>仅包含一个数值的叫标量（</a:t>
            </a:r>
            <a:r>
              <a:rPr lang="en-US" altLang="zh-CN"/>
              <a:t>scalar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向量</a:t>
            </a:r>
            <a:r>
              <a:rPr lang="zh-CN" altLang="en-US" smtClean="0"/>
              <a:t>：</a:t>
            </a:r>
            <a:r>
              <a:rPr lang="zh-CN" altLang="en-US"/>
              <a:t>你可以将向量视为标量值组成的</a:t>
            </a:r>
            <a:r>
              <a:rPr lang="zh-CN" altLang="en-US" smtClean="0"/>
              <a:t>列表。</a:t>
            </a:r>
            <a:r>
              <a:rPr lang="zh-CN" altLang="en-US"/>
              <a:t> 如果我们正在研究医院患者</a:t>
            </a:r>
            <a:r>
              <a:rPr lang="zh-CN" altLang="en-US" smtClean="0"/>
              <a:t>可能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面临</a:t>
            </a:r>
            <a:r>
              <a:rPr lang="zh-CN" altLang="en-US"/>
              <a:t>的心脏病发作风险，我们可能会用一个向量来表示每个患者， 其分量为</a:t>
            </a:r>
            <a:r>
              <a:rPr lang="zh-CN" altLang="en-US" smtClean="0"/>
              <a:t>最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近</a:t>
            </a:r>
            <a:r>
              <a:rPr lang="zh-CN" altLang="en-US"/>
              <a:t>的生命体征、胆固醇水平、每天运动时间等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矩阵</a:t>
            </a:r>
            <a:r>
              <a:rPr lang="zh-CN" altLang="en-US" smtClean="0"/>
              <a:t>：</a:t>
            </a:r>
            <a:r>
              <a:rPr lang="zh-CN" altLang="en-US"/>
              <a:t>正如向量将标量从零阶推广到一阶，矩阵将向量从一阶推广到二阶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00B0F0"/>
                </a:solidFill>
              </a:rPr>
              <a:t>张量</a:t>
            </a:r>
            <a:r>
              <a:rPr lang="zh-CN" altLang="en-US" smtClean="0"/>
              <a:t>：</a:t>
            </a:r>
            <a:r>
              <a:rPr lang="zh-CN" altLang="en-US"/>
              <a:t>就像向量是标量的推广，矩阵是向量的推广一样，我们可以构建具有</a:t>
            </a:r>
            <a:r>
              <a:rPr lang="zh-CN" altLang="en-US" smtClean="0"/>
              <a:t>更多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轴</a:t>
            </a:r>
            <a:r>
              <a:rPr lang="zh-CN" altLang="en-US"/>
              <a:t>的</a:t>
            </a:r>
            <a:r>
              <a:rPr lang="zh-CN" altLang="en-US" smtClean="0"/>
              <a:t>数据结构（</a:t>
            </a:r>
            <a:r>
              <a:rPr lang="zh-CN" altLang="en-US"/>
              <a:t>张量的维度用来表示张量具有的轴</a:t>
            </a:r>
            <a:r>
              <a:rPr lang="zh-CN" altLang="en-US" smtClean="0"/>
              <a:t>数，</a:t>
            </a:r>
            <a:r>
              <a:rPr lang="zh-CN" altLang="en-US"/>
              <a:t>在这个意义上，张量的</a:t>
            </a:r>
            <a:r>
              <a:rPr lang="zh-CN" altLang="en-US" smtClean="0"/>
              <a:t>某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个</a:t>
            </a:r>
            <a:r>
              <a:rPr lang="zh-CN" altLang="en-US"/>
              <a:t>轴的维数就是这个轴的长度</a:t>
            </a:r>
            <a:r>
              <a:rPr lang="zh-CN" altLang="en-US" smtClean="0"/>
              <a:t>）。</a:t>
            </a:r>
            <a:r>
              <a:rPr lang="zh-CN" altLang="en-US"/>
              <a:t>当我们开始处理图像时，张量将变得更加重要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其中</a:t>
            </a:r>
            <a:r>
              <a:rPr lang="en-US" altLang="zh-CN"/>
              <a:t>3</a:t>
            </a:r>
            <a:r>
              <a:rPr lang="zh-CN" altLang="en-US"/>
              <a:t>个轴对应于高度、宽度，以及一个</a:t>
            </a:r>
            <a:r>
              <a:rPr lang="zh-CN" altLang="en-US" i="1" smtClean="0"/>
              <a:t>通道</a:t>
            </a:r>
            <a:r>
              <a:rPr lang="zh-CN" altLang="en-US" smtClean="0"/>
              <a:t>（</a:t>
            </a:r>
            <a:r>
              <a:rPr lang="en-US" altLang="zh-CN"/>
              <a:t>channel</a:t>
            </a:r>
            <a:r>
              <a:rPr lang="zh-CN" altLang="en-US"/>
              <a:t>）轴， 用于表示颜色</a:t>
            </a:r>
            <a:r>
              <a:rPr lang="zh-CN" altLang="en-US" smtClean="0"/>
              <a:t>通道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（</a:t>
            </a:r>
            <a:r>
              <a:rPr lang="zh-CN" altLang="en-US"/>
              <a:t>红色、绿色和蓝色）。</a:t>
            </a:r>
          </a:p>
        </p:txBody>
      </p:sp>
    </p:spTree>
    <p:extLst>
      <p:ext uri="{BB962C8B-B14F-4D97-AF65-F5344CB8AC3E}">
        <p14:creationId xmlns:p14="http://schemas.microsoft.com/office/powerpoint/2010/main" val="23451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2440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57407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smtClean="0"/>
              <a:t>张量</a:t>
            </a:r>
            <a:r>
              <a:rPr lang="en-US" altLang="zh-CN" spc="-15" smtClean="0"/>
              <a:t>(Tensor)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726CFE-479B-664C-B857-F64F2BBD89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0"/>
            <a:ext cx="3810000" cy="977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8176" y="786581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：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26785"/>
            <a:ext cx="8839200" cy="39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724400" cy="699770"/>
          </a:xfrm>
          <a:custGeom>
            <a:avLst/>
            <a:gdLst/>
            <a:ahLst/>
            <a:cxnLst/>
            <a:rect l="l" t="t" r="r" b="b"/>
            <a:pathLst>
              <a:path w="8244840" h="699770">
                <a:moveTo>
                  <a:pt x="7925219" y="699541"/>
                </a:moveTo>
                <a:lnTo>
                  <a:pt x="0" y="699541"/>
                </a:lnTo>
                <a:lnTo>
                  <a:pt x="0" y="0"/>
                </a:lnTo>
                <a:lnTo>
                  <a:pt x="8244408" y="0"/>
                </a:lnTo>
                <a:lnTo>
                  <a:pt x="7925219" y="699541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57407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smtClean="0"/>
              <a:t>张量</a:t>
            </a:r>
            <a:r>
              <a:rPr lang="en-US" altLang="zh-CN" spc="-15" smtClean="0"/>
              <a:t>(Tensor)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726CFE-479B-664C-B857-F64F2BBD89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0"/>
            <a:ext cx="3810000" cy="977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1276350"/>
            <a:ext cx="80100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代码：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1.</a:t>
            </a:r>
            <a:r>
              <a:rPr lang="zh-CN" altLang="en-US" smtClean="0"/>
              <a:t>张量</a:t>
            </a:r>
            <a:r>
              <a:rPr lang="zh-CN" altLang="en-US"/>
              <a:t>的创建</a:t>
            </a:r>
            <a:r>
              <a:rPr lang="zh-CN" altLang="en-US" smtClean="0"/>
              <a:t>方式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2.</a:t>
            </a:r>
            <a:r>
              <a:rPr lang="zh-CN" altLang="en-US"/>
              <a:t>与张量维度</a:t>
            </a:r>
            <a:r>
              <a:rPr lang="zh-CN" altLang="en-US" smtClean="0"/>
              <a:t>相关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3.</a:t>
            </a:r>
            <a:r>
              <a:rPr lang="zh-CN" altLang="en-US"/>
              <a:t>张量的索引和切片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Words>64</Words>
  <Application>Microsoft Office PowerPoint</Application>
  <PresentationFormat>全屏显示(16:9)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黑体</vt:lpstr>
      <vt:lpstr>宋体</vt:lpstr>
      <vt:lpstr>Calibri</vt:lpstr>
      <vt:lpstr>Office Theme</vt:lpstr>
      <vt:lpstr>  张量的创建和维度的操作   吴强      2022.05.31</vt:lpstr>
      <vt:lpstr>张量(Tensor)</vt:lpstr>
      <vt:lpstr>张量(Tensor)</vt:lpstr>
      <vt:lpstr>张量(Tensor)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MobileNetV1</dc:title>
  <cp:lastModifiedBy>HP</cp:lastModifiedBy>
  <cp:revision>198</cp:revision>
  <dcterms:created xsi:type="dcterms:W3CDTF">2022-04-25T09:20:13Z</dcterms:created>
  <dcterms:modified xsi:type="dcterms:W3CDTF">2022-05-31T11:26:27Z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2022-04-25T00:00:00Z</vt:filetime>
  </property>
</Properties>
</file>