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14cb19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14cb19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ae14cb19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ae14cb19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ae14cb19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ae14cb19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ae14cb19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ae14cb19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ae14cb19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ae14cb19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ae14cb19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ae14cb19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300" y="88000"/>
            <a:ext cx="9089400" cy="1431000"/>
          </a:xfrm>
          <a:prstGeom prst="rect">
            <a:avLst/>
          </a:prstGeom>
          <a:solidFill>
            <a:srgbClr val="666666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Составление математической модели на основе данных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1769750"/>
            <a:ext cx="9241500" cy="127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о пользователях которые купили/не купили курс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098050" y="2162150"/>
            <a:ext cx="50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3975" y="0"/>
            <a:ext cx="88203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Гипотеза: Покупаемость курса зависит от кол-ва подписчиков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данным из графика понятно, что даже близкой зависимости нету.</a:t>
            </a:r>
            <a:br>
              <a:rPr lang="ru"/>
            </a:br>
            <a:r>
              <a:rPr lang="ru"/>
              <a:t>Гипотеза опровергнута.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850" y="2469174"/>
            <a:ext cx="3068510" cy="267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650" y="2411225"/>
            <a:ext cx="3277750" cy="27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Гипотеза: покупаемость курса зависит от отношений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8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графикам понятно, что зависимости нет. Гипотеза опровергнута.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00" y="2124712"/>
            <a:ext cx="3568751" cy="30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150" y="2150125"/>
            <a:ext cx="3405401" cy="29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6575"/>
            <a:ext cx="8520600" cy="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Гипотеза: Мужчины покупают курс больше чем Женщины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диаграмме ясно что женщины покупают курс чаще, чем мужчины. Гипотеза опровергнута.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75" y="2013550"/>
            <a:ext cx="3686074" cy="31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176350" y="140375"/>
            <a:ext cx="28959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Очистка данных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4950" y="1125075"/>
            <a:ext cx="8956800" cy="3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/>
              <a:t>На основе анализа данных, убираем лишние столбцы, которые никак не влияют на результат.</a:t>
            </a:r>
            <a:br>
              <a:rPr lang="ru" sz="2500"/>
            </a:br>
            <a:r>
              <a:rPr lang="ru" sz="2500"/>
              <a:t>Данные столбцы могу повлиять на результат:</a:t>
            </a:r>
            <a:br>
              <a:rPr lang="ru" sz="2500"/>
            </a:br>
            <a:r>
              <a:rPr lang="ru" sz="2500"/>
              <a:t>sex, education_form, education_status, langs, occupation_type, result</a:t>
            </a:r>
            <a:br>
              <a:rPr lang="ru" sz="2500"/>
            </a:br>
            <a:br>
              <a:rPr lang="ru" sz="2500"/>
            </a:br>
            <a:r>
              <a:rPr lang="ru" sz="2500"/>
              <a:t>result - является целевым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24900" y="245975"/>
            <a:ext cx="754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к созданию математической модели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01225" y="1068675"/>
            <a:ext cx="85107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690"/>
              <a:t>Начинаем </a:t>
            </a:r>
            <a:r>
              <a:rPr lang="ru" sz="1690"/>
              <a:t>превращение данных в целочисленные значения 0 1</a:t>
            </a:r>
            <a:endParaRPr sz="16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9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3" y="2513463"/>
            <a:ext cx="32480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301075" y="1722075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Столбец sex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276125" y="1722075"/>
            <a:ext cx="463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такая возможность исключается, то прибегаем к созданию фиктивных переменных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863" y="2410725"/>
            <a:ext cx="2103867" cy="25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550" y="4184949"/>
            <a:ext cx="3075612" cy="7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450450" y="2513475"/>
            <a:ext cx="215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происходит посредством разбиения 1 столба на 3 столбца в данном случае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877400" y="277400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математической модели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6350" y="1152475"/>
            <a:ext cx="85161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создания математической модели разбиваем часть данных на 4 массива. 2 массива для тренировки, 2 массива для теста обученной машины. 1 массив с данными которые машина анализирует, составляет градацию, и по ней дают ответ в типе True/False (1/0), ответ машины и правильные ответ сопоствавляются и высчитывается процент верности ответов машины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963" y="3621050"/>
            <a:ext cx="2796075" cy="9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11600" y="3571613"/>
            <a:ext cx="249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 получен в итоге использования 0.4 всего очищенного и подготовленного Dataframe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