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63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7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9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Presentation Outline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5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Task (Introduce </a:t>
            </a:r>
            <a:r>
              <a:rPr kumimoji="1" lang="en-US" altLang="zh-CN" smtClean="0"/>
              <a:t>Briefly</a:t>
            </a:r>
            <a:r>
              <a:rPr kumimoji="1" lang="en-US" altLang="zh-CN" smtClean="0"/>
              <a:t>).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420" y="1825624"/>
            <a:ext cx="9514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/>
              <a:t>Task 1: Yelp Business Recommendation System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Task 2: Yelp Business Review Recommendation System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Task 3: Yelp Customer Social Network Analysis</a:t>
            </a:r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7584830" y="4934167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：萌萌做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Presentation</a:t>
            </a:r>
            <a:r>
              <a:rPr kumimoji="1" lang="zh-CN" altLang="en-US" dirty="0" smtClean="0"/>
              <a:t>：萌萌讲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78614" y="4594198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：彭总做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Presentation</a:t>
            </a:r>
            <a:r>
              <a:rPr kumimoji="1" lang="zh-CN" altLang="en-US" dirty="0" smtClean="0"/>
              <a:t>：萌萌讲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architecture &amp; 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4492" y="4957613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按各自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分工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1: Yelp Business Recommendation System</a:t>
            </a:r>
          </a:p>
          <a:p>
            <a:pPr lvl="1"/>
            <a:r>
              <a:rPr kumimoji="1" lang="en-US" altLang="zh-CN" dirty="0" smtClean="0"/>
              <a:t>Task 1.1: Rating Prediction(Detail)</a:t>
            </a:r>
          </a:p>
          <a:p>
            <a:pPr lvl="1"/>
            <a:r>
              <a:rPr kumimoji="1" lang="en-US" altLang="zh-CN" dirty="0" smtClean="0"/>
              <a:t>Task 1.2 Recommendation(Detail)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(Add model comparison and analysis, like cold start problem, RMSE evaluation )</a:t>
            </a:r>
          </a:p>
        </p:txBody>
      </p:sp>
      <p:sp>
        <p:nvSpPr>
          <p:cNvPr id="4" name="矩形 3"/>
          <p:cNvSpPr/>
          <p:nvPr/>
        </p:nvSpPr>
        <p:spPr>
          <a:xfrm>
            <a:off x="7584830" y="4957613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PPT&amp;Presentation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萌萌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郭女侠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2: Yelp Business Review Recommendation System</a:t>
            </a:r>
          </a:p>
          <a:p>
            <a:pPr lvl="1"/>
            <a:r>
              <a:rPr kumimoji="1" lang="en-US" altLang="zh-CN" dirty="0" smtClean="0"/>
              <a:t>Task 2.1: Rating Prediction(Detail)</a:t>
            </a:r>
          </a:p>
          <a:p>
            <a:pPr lvl="1"/>
            <a:r>
              <a:rPr kumimoji="1" lang="en-US" altLang="zh-CN" dirty="0" smtClean="0"/>
              <a:t>Task 2.2 Recommendation(Detail)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</p:txBody>
      </p:sp>
      <p:sp>
        <p:nvSpPr>
          <p:cNvPr id="4" name="矩形 3"/>
          <p:cNvSpPr/>
          <p:nvPr/>
        </p:nvSpPr>
        <p:spPr>
          <a:xfrm>
            <a:off x="7584830" y="4957613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PPT&amp;Presentation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3: Yelp Customer Social Network Analysis</a:t>
            </a:r>
          </a:p>
          <a:p>
            <a:pPr lvl="1"/>
            <a:r>
              <a:rPr kumimoji="1" lang="en-US" altLang="zh-CN" dirty="0" smtClean="0"/>
              <a:t>Task 3.1: Social Community Detection (Detail)</a:t>
            </a:r>
          </a:p>
          <a:p>
            <a:pPr lvl="1"/>
            <a:r>
              <a:rPr kumimoji="1" lang="en-US" altLang="zh-CN" dirty="0" smtClean="0"/>
              <a:t>Task 3.2: Yelp Customer Analysis 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</p:txBody>
      </p:sp>
      <p:sp>
        <p:nvSpPr>
          <p:cNvPr id="4" name="矩形 3"/>
          <p:cNvSpPr/>
          <p:nvPr/>
        </p:nvSpPr>
        <p:spPr>
          <a:xfrm>
            <a:off x="7584830" y="4957613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PPT&amp;Presentation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彭总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32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Benefits of Using Big Data Technology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</a:p>
          <a:p>
            <a:r>
              <a:rPr kumimoji="1" lang="en-US" altLang="zh-CN" dirty="0" smtClean="0"/>
              <a:t>Spark SQL</a:t>
            </a:r>
          </a:p>
          <a:p>
            <a:r>
              <a:rPr lang="en-US" altLang="zh-CN" dirty="0" err="1"/>
              <a:t>MLLib</a:t>
            </a:r>
            <a:endParaRPr lang="en-US" altLang="zh-CN" dirty="0"/>
          </a:p>
          <a:p>
            <a:r>
              <a:rPr lang="en-US" altLang="zh-CN" dirty="0" err="1" smtClean="0"/>
              <a:t>GraphX</a:t>
            </a:r>
            <a:r>
              <a:rPr lang="en-US" altLang="zh-CN" dirty="0"/>
              <a:t>, </a:t>
            </a:r>
            <a:r>
              <a:rPr lang="en-US" altLang="zh-CN" dirty="0" err="1"/>
              <a:t>GraphFrames</a:t>
            </a:r>
            <a:endParaRPr lang="en-US" altLang="zh-CN" dirty="0"/>
          </a:p>
          <a:p>
            <a:r>
              <a:rPr kumimoji="1" lang="en-US" altLang="zh-CN" dirty="0" smtClean="0"/>
              <a:t>MongoDB</a:t>
            </a:r>
          </a:p>
          <a:p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r>
              <a:rPr kumimoji="1" lang="en-US" altLang="zh-CN" dirty="0" smtClean="0"/>
              <a:t>Azure Cloud Service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29752" y="2015121"/>
            <a:ext cx="4824047" cy="297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：郭女侠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萌萌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MLLib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MongoDB</a:t>
            </a:r>
            <a:r>
              <a:rPr kumimoji="1" lang="zh-CN" altLang="en-US" dirty="0" smtClean="0"/>
              <a:t>：我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Clould</a:t>
            </a:r>
            <a:r>
              <a:rPr kumimoji="1" lang="zh-CN" altLang="en-US" dirty="0" smtClean="0"/>
              <a:t>， </a:t>
            </a:r>
            <a:r>
              <a:rPr kumimoji="1" lang="en-US" altLang="zh-CN" dirty="0" err="1" smtClean="0"/>
              <a:t>Graphx</a:t>
            </a:r>
            <a:r>
              <a:rPr kumimoji="1" lang="zh-CN" altLang="en-US" dirty="0" smtClean="0"/>
              <a:t>：彭总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备注：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移动到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benefits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Presentation</a:t>
            </a:r>
            <a:r>
              <a:rPr kumimoji="1" lang="zh-CN" altLang="en-US" dirty="0" smtClean="0"/>
              <a:t>： 彭总讲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584830" y="4957613"/>
            <a:ext cx="3059723" cy="98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没有就删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228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Presentation Outline</vt:lpstr>
      <vt:lpstr>Task (Introduce Briefly).  </vt:lpstr>
      <vt:lpstr>Dataset</vt:lpstr>
      <vt:lpstr>System architecture &amp; Result</vt:lpstr>
      <vt:lpstr>PowerPoint 演示文稿</vt:lpstr>
      <vt:lpstr>PowerPoint 演示文稿</vt:lpstr>
      <vt:lpstr>PowerPoint 演示文稿</vt:lpstr>
      <vt:lpstr>Benefits of Using Big Data Technology</vt:lpstr>
      <vt:lpstr>Bug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Yun LIU</dc:creator>
  <cp:lastModifiedBy>Yan Yun LIU</cp:lastModifiedBy>
  <cp:revision>4</cp:revision>
  <dcterms:created xsi:type="dcterms:W3CDTF">2017-05-02T12:34:37Z</dcterms:created>
  <dcterms:modified xsi:type="dcterms:W3CDTF">2017-05-02T15:21:57Z</dcterms:modified>
</cp:coreProperties>
</file>