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16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5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93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89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63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06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8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0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7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93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47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9CF18-A649-E743-8C19-27C54E168FCA}" type="datetimeFigureOut">
              <a:rPr kumimoji="1" lang="zh-CN" altLang="en-US" smtClean="0"/>
              <a:t>2017/5/2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4450E-5B29-5F46-9448-3A08E77D8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7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Presentation Outline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51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Task (Introduce Briefly)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420" y="1825624"/>
            <a:ext cx="95140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/>
              <a:t>Task 1: Yelp Business Recommendation System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Task 2: Yelp Business Review Recommendation System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 smtClean="0"/>
              <a:t>Task 3: Yelp Customer Social Network Analysis</a:t>
            </a:r>
          </a:p>
          <a:p>
            <a:endParaRPr kumimoji="1" lang="en-US" altLang="zh-CN" sz="2800" dirty="0" smtClean="0"/>
          </a:p>
          <a:p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02835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41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System architecture &amp; Result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2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Task 1: Yelp Business Recommendation System</a:t>
            </a:r>
          </a:p>
          <a:p>
            <a:pPr lvl="1"/>
            <a:r>
              <a:rPr kumimoji="1" lang="en-US" altLang="zh-CN" dirty="0" smtClean="0"/>
              <a:t>Task 1.1: Rating Prediction</a:t>
            </a:r>
            <a:r>
              <a:rPr kumimoji="1" lang="en-US" altLang="zh-CN" dirty="0" smtClean="0"/>
              <a:t>(Detail)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Task 1.2 Recommendation(Detail)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Business Application Scenario -&gt; System Architecture -&gt; Result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(Add model comparison and analysis, like cold start problem, RMSE evaluation )</a:t>
            </a:r>
          </a:p>
        </p:txBody>
      </p:sp>
    </p:spTree>
    <p:extLst>
      <p:ext uri="{BB962C8B-B14F-4D97-AF65-F5344CB8AC3E}">
        <p14:creationId xmlns:p14="http://schemas.microsoft.com/office/powerpoint/2010/main" val="81362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Task 2: Yelp Business Review Recommendation System</a:t>
            </a:r>
          </a:p>
          <a:p>
            <a:pPr lvl="1"/>
            <a:r>
              <a:rPr kumimoji="1" lang="en-US" altLang="zh-CN" dirty="0" smtClean="0"/>
              <a:t>Task 2.1: Rating Prediction(Detail)</a:t>
            </a:r>
          </a:p>
          <a:p>
            <a:pPr lvl="1"/>
            <a:r>
              <a:rPr kumimoji="1" lang="en-US" altLang="zh-CN" dirty="0" smtClean="0"/>
              <a:t>Task 2.2 Recommendation(Detail)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Business Application Scenario -&gt; System Architecture -&gt; Result</a:t>
            </a:r>
          </a:p>
        </p:txBody>
      </p:sp>
    </p:spTree>
    <p:extLst>
      <p:ext uri="{BB962C8B-B14F-4D97-AF65-F5344CB8AC3E}">
        <p14:creationId xmlns:p14="http://schemas.microsoft.com/office/powerpoint/2010/main" val="3420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Task 3: Yelp Customer Social Network Analysis</a:t>
            </a:r>
          </a:p>
          <a:p>
            <a:pPr lvl="1"/>
            <a:r>
              <a:rPr kumimoji="1" lang="en-US" altLang="zh-CN" dirty="0" smtClean="0"/>
              <a:t>Task 3.1: Social Community Detection (Detail)</a:t>
            </a:r>
          </a:p>
          <a:p>
            <a:pPr lvl="1"/>
            <a:r>
              <a:rPr kumimoji="1" lang="en-US" altLang="zh-CN" dirty="0" smtClean="0"/>
              <a:t>Task 3.2: Yelp Customer Analysis (Detail)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Business Application Scenario -&gt; System Architecture -&gt; Result</a:t>
            </a:r>
          </a:p>
        </p:txBody>
      </p:sp>
    </p:spTree>
    <p:extLst>
      <p:ext uri="{BB962C8B-B14F-4D97-AF65-F5344CB8AC3E}">
        <p14:creationId xmlns:p14="http://schemas.microsoft.com/office/powerpoint/2010/main" val="87832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Benefits of Using Big Data Technology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RDD</a:t>
            </a:r>
          </a:p>
          <a:p>
            <a:r>
              <a:rPr kumimoji="1" lang="en-US" altLang="zh-CN" dirty="0" smtClean="0"/>
              <a:t>Spark SQL</a:t>
            </a:r>
          </a:p>
          <a:p>
            <a:r>
              <a:rPr lang="en-US" altLang="zh-CN" dirty="0" err="1"/>
              <a:t>MLLib</a:t>
            </a:r>
            <a:endParaRPr lang="en-US" altLang="zh-CN" dirty="0"/>
          </a:p>
          <a:p>
            <a:r>
              <a:rPr lang="en-US" altLang="zh-CN" dirty="0" err="1" smtClean="0"/>
              <a:t>GraphX</a:t>
            </a:r>
            <a:r>
              <a:rPr lang="en-US" altLang="zh-CN" dirty="0"/>
              <a:t>, </a:t>
            </a:r>
            <a:r>
              <a:rPr lang="en-US" altLang="zh-CN" dirty="0" err="1"/>
              <a:t>GraphFrames</a:t>
            </a:r>
            <a:endParaRPr lang="en-US" altLang="zh-CN" dirty="0"/>
          </a:p>
          <a:p>
            <a:r>
              <a:rPr kumimoji="1" lang="en-US" altLang="zh-CN" dirty="0" smtClean="0"/>
              <a:t>MongoDB</a:t>
            </a:r>
          </a:p>
          <a:p>
            <a:r>
              <a:rPr kumimoji="1" lang="en-US" altLang="zh-CN" dirty="0" err="1" smtClean="0"/>
              <a:t>Github</a:t>
            </a:r>
            <a:endParaRPr kumimoji="1" lang="en-US" altLang="zh-CN" dirty="0" smtClean="0"/>
          </a:p>
          <a:p>
            <a:r>
              <a:rPr kumimoji="1" lang="en-US" altLang="zh-CN" dirty="0" smtClean="0"/>
              <a:t>Azure Cloud Service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88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65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154</Words>
  <Application>Microsoft Macintosh PowerPoint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DengXian</vt:lpstr>
      <vt:lpstr>DengXian Light</vt:lpstr>
      <vt:lpstr>Arial</vt:lpstr>
      <vt:lpstr>Office 主题</vt:lpstr>
      <vt:lpstr>Presentation Outline</vt:lpstr>
      <vt:lpstr>Task (Introduce Briefly)</vt:lpstr>
      <vt:lpstr>Dataset</vt:lpstr>
      <vt:lpstr>System architecture &amp; Result</vt:lpstr>
      <vt:lpstr>PowerPoint 演示文稿</vt:lpstr>
      <vt:lpstr>PowerPoint 演示文稿</vt:lpstr>
      <vt:lpstr>PowerPoint 演示文稿</vt:lpstr>
      <vt:lpstr>Benefits of Using Big Data Technology</vt:lpstr>
      <vt:lpstr>Bug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Yun LIU</dc:creator>
  <cp:lastModifiedBy>Yan Yun LIU</cp:lastModifiedBy>
  <cp:revision>3</cp:revision>
  <dcterms:created xsi:type="dcterms:W3CDTF">2017-05-02T12:34:37Z</dcterms:created>
  <dcterms:modified xsi:type="dcterms:W3CDTF">2017-05-02T12:58:20Z</dcterms:modified>
</cp:coreProperties>
</file>