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54BC73-E575-4721-900F-136A47AD0E9D}" v="753" dt="2021-12-01T07:28:26.1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621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22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93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864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0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434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5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40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91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49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84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11/30/2021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57408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Qvert/Strange-Life-Help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4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5348" y="246569"/>
            <a:ext cx="6184555" cy="6184555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 useBgFill="1">
        <p:nvSpPr>
          <p:cNvPr id="14" name="Oval 13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684339" y="823301"/>
            <a:ext cx="4849835" cy="3410944"/>
          </a:xfrm>
        </p:spPr>
        <p:txBody>
          <a:bodyPr>
            <a:normAutofit/>
          </a:bodyPr>
          <a:lstStyle/>
          <a:p>
            <a:r>
              <a:rPr lang="ru-RU">
                <a:ea typeface="Source Sans Pro SemiBold"/>
              </a:rPr>
              <a:t>Strange</a:t>
            </a:r>
            <a:br>
              <a:rPr lang="ru-RU" dirty="0">
                <a:ea typeface="Source Sans Pro SemiBold"/>
              </a:rPr>
            </a:br>
            <a:r>
              <a:rPr lang="ru-RU">
                <a:ea typeface="Source Sans Pro SemiBold"/>
              </a:rPr>
              <a:t>LIfe</a:t>
            </a:r>
            <a:br>
              <a:rPr lang="ru-RU" dirty="0">
                <a:ea typeface="Source Sans Pro SemiBold"/>
              </a:rPr>
            </a:br>
            <a:r>
              <a:rPr lang="ru-RU"/>
              <a:t>helper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820817" y="4409960"/>
            <a:ext cx="4508641" cy="11164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>
                <a:ea typeface="Source Sans Pro"/>
              </a:rPr>
              <a:t>Не трать время.</a:t>
            </a:r>
            <a:endParaRPr lang="ru-RU"/>
          </a:p>
        </p:txBody>
      </p:sp>
      <p:sp>
        <p:nvSpPr>
          <p:cNvPr id="16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0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8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tx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225825-C6E3-4258-A370-A014CF4C4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ea typeface="Source Sans Pro"/>
              </a:rPr>
              <a:t>Проблема.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B5F68A-B387-4335-8A54-D85CA6686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>
                <a:ea typeface="Source Sans Pro"/>
              </a:rPr>
              <a:t>Пользователям часто приходиться тратить время на перевод слов, на открытие, скачивание всяких сторонних приложений планировщиков, тратить бумагу для записных книжек, ждать пока яндекс выведет погоду, и долго искать нужную валюту.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092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B12BC0-37DD-478E-A8E2-BAB5771C9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259006"/>
          </a:xfrm>
        </p:spPr>
        <p:txBody>
          <a:bodyPr/>
          <a:lstStyle/>
          <a:p>
            <a:r>
              <a:rPr lang="ru-RU">
                <a:ea typeface="Source Sans Pro"/>
              </a:rPr>
              <a:t>SL.Helper</a:t>
            </a:r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E64E7CE-28F4-4615-B1A3-B59ED4259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>
                <a:ea typeface="Source Sans Pro"/>
              </a:rPr>
              <a:t>Это приложение поможет избежать лишней траты времени и сконцентрироваться на поставленной цели или задаче</a:t>
            </a:r>
          </a:p>
          <a:p>
            <a:endParaRPr lang="ru-RU" dirty="0">
              <a:ea typeface="Source Sans Pro"/>
            </a:endParaRPr>
          </a:p>
          <a:p>
            <a:pPr marL="285750" indent="-285750">
              <a:buChar char="•"/>
            </a:pPr>
            <a:r>
              <a:rPr lang="ru-RU">
                <a:ea typeface="Source Sans Pro"/>
              </a:rPr>
              <a:t>Доступны 6 мини-приложений</a:t>
            </a:r>
          </a:p>
          <a:p>
            <a:pPr marL="285750" indent="-285750">
              <a:buChar char="•"/>
            </a:pPr>
            <a:endParaRPr lang="ru-RU" dirty="0">
              <a:ea typeface="Source Sans Pro"/>
            </a:endParaRPr>
          </a:p>
          <a:p>
            <a:pPr marL="285750" indent="-285750">
              <a:buChar char="•"/>
            </a:pPr>
            <a:r>
              <a:rPr lang="ru-RU">
                <a:ea typeface="Source Sans Pro"/>
              </a:rPr>
              <a:t>В них вы найдёте всё необходимое для вас.</a:t>
            </a:r>
            <a:endParaRPr lang="ru-RU" dirty="0">
              <a:ea typeface="Source Sans Pro"/>
            </a:endParaRPr>
          </a:p>
        </p:txBody>
      </p:sp>
      <p:pic>
        <p:nvPicPr>
          <p:cNvPr id="13" name="Рисунок 13">
            <a:extLst>
              <a:ext uri="{FF2B5EF4-FFF2-40B4-BE49-F238E27FC236}">
                <a16:creationId xmlns:a16="http://schemas.microsoft.com/office/drawing/2014/main" id="{8EA35BC6-4400-4EA1-BEFF-06E82A45C2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44953" y="1147336"/>
            <a:ext cx="4178489" cy="4201235"/>
          </a:xfrm>
        </p:spPr>
      </p:pic>
    </p:spTree>
    <p:extLst>
      <p:ext uri="{BB962C8B-B14F-4D97-AF65-F5344CB8AC3E}">
        <p14:creationId xmlns:p14="http://schemas.microsoft.com/office/powerpoint/2010/main" val="86883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F47B86-C83A-4379-8B93-2DEEE0997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29603"/>
          </a:xfrm>
        </p:spPr>
        <p:txBody>
          <a:bodyPr/>
          <a:lstStyle/>
          <a:p>
            <a:r>
              <a:rPr lang="ru-RU">
                <a:ea typeface="Source Sans Pro"/>
              </a:rPr>
              <a:t>Основной экран.</a:t>
            </a:r>
            <a:endParaRPr lang="ru-RU"/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20D94F89-E8D7-46F9-A9D5-5ACF84240C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9248" y="1515826"/>
            <a:ext cx="7070677" cy="3589359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FFEFE92B-5755-46AA-9BF5-9E1AEDBB7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har char="•"/>
            </a:pPr>
            <a:r>
              <a:rPr lang="ru-RU">
                <a:ea typeface="Source Sans Pro"/>
              </a:rPr>
              <a:t>Здесь находятся все приложения.</a:t>
            </a:r>
          </a:p>
          <a:p>
            <a:pPr marL="285750" indent="-285750">
              <a:buChar char="•"/>
            </a:pPr>
            <a:endParaRPr lang="ru-RU" dirty="0">
              <a:ea typeface="Source Sans Pro"/>
            </a:endParaRPr>
          </a:p>
          <a:p>
            <a:pPr marL="285750" indent="-285750">
              <a:buChar char="•"/>
            </a:pPr>
            <a:r>
              <a:rPr lang="ru-RU">
                <a:ea typeface="Source Sans Pro"/>
              </a:rPr>
              <a:t>Вы также можете изменить языки на всех них.</a:t>
            </a:r>
          </a:p>
          <a:p>
            <a:pPr marL="285750" indent="-285750">
              <a:buChar char="•"/>
            </a:pPr>
            <a:endParaRPr lang="ru-RU" dirty="0">
              <a:ea typeface="Source Sans Pro"/>
            </a:endParaRPr>
          </a:p>
          <a:p>
            <a:pPr marL="285750" indent="-285750">
              <a:buChar char="•"/>
            </a:pPr>
            <a:r>
              <a:rPr lang="ru-RU">
                <a:ea typeface="Source Sans Pro"/>
              </a:rPr>
              <a:t>Запускать по несколько приложений.</a:t>
            </a:r>
            <a:endParaRPr lang="ru-RU" dirty="0"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489821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95086D-6BF8-4A8D-B8E9-59E7DCA81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18230"/>
          </a:xfrm>
        </p:spPr>
        <p:txBody>
          <a:bodyPr/>
          <a:lstStyle/>
          <a:p>
            <a:r>
              <a:rPr lang="ru-RU">
                <a:ea typeface="Source Sans Pro"/>
              </a:rPr>
              <a:t>Приложения:</a:t>
            </a:r>
            <a:endParaRPr lang="ru-RU"/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E552136F-A008-4FE2-93A8-B84A054444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0980" y="839575"/>
            <a:ext cx="2409392" cy="4577924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D25757FA-2D0A-46B2-95DA-9BDEE8831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har char="•"/>
            </a:pPr>
            <a:r>
              <a:rPr lang="ru-RU">
                <a:ea typeface="Source Sans Pro"/>
              </a:rPr>
              <a:t>Калькулятор</a:t>
            </a:r>
          </a:p>
          <a:p>
            <a:pPr marL="285750" indent="-285750">
              <a:buChar char="•"/>
            </a:pPr>
            <a:endParaRPr lang="ru-RU" dirty="0">
              <a:ea typeface="Source Sans Pro"/>
            </a:endParaRPr>
          </a:p>
          <a:p>
            <a:pPr marL="285750" indent="-285750">
              <a:buChar char="•"/>
            </a:pPr>
            <a:r>
              <a:rPr lang="ru-RU">
                <a:ea typeface="Source Sans Pro"/>
              </a:rPr>
              <a:t>Планировщик</a:t>
            </a:r>
            <a:endParaRPr lang="ru-RU" dirty="0">
              <a:ea typeface="Source Sans Pro"/>
            </a:endParaRPr>
          </a:p>
          <a:p>
            <a:pPr marL="285750" indent="-285750">
              <a:buChar char="•"/>
            </a:pPr>
            <a:endParaRPr lang="ru-RU" dirty="0">
              <a:ea typeface="Source Sans Pro"/>
            </a:endParaRPr>
          </a:p>
          <a:p>
            <a:pPr marL="285750" indent="-285750">
              <a:buChar char="•"/>
            </a:pPr>
            <a:r>
              <a:rPr lang="ru-RU">
                <a:ea typeface="Source Sans Pro"/>
              </a:rPr>
              <a:t>Переводчик</a:t>
            </a:r>
            <a:endParaRPr lang="ru-RU" dirty="0">
              <a:ea typeface="Source Sans Pro"/>
            </a:endParaRPr>
          </a:p>
          <a:p>
            <a:pPr marL="285750" indent="-285750">
              <a:buChar char="•"/>
            </a:pPr>
            <a:endParaRPr lang="ru-RU" dirty="0">
              <a:ea typeface="Source Sans Pro"/>
            </a:endParaRPr>
          </a:p>
          <a:p>
            <a:pPr marL="285750" indent="-285750">
              <a:buChar char="•"/>
            </a:pPr>
            <a:r>
              <a:rPr lang="ru-RU">
                <a:ea typeface="Source Sans Pro"/>
              </a:rPr>
              <a:t>Записная книжка</a:t>
            </a:r>
            <a:endParaRPr lang="ru-RU" dirty="0">
              <a:ea typeface="Source Sans Pro"/>
            </a:endParaRPr>
          </a:p>
          <a:p>
            <a:pPr marL="285750" indent="-285750">
              <a:buChar char="•"/>
            </a:pPr>
            <a:endParaRPr lang="ru-RU" dirty="0">
              <a:ea typeface="Source Sans Pro"/>
            </a:endParaRPr>
          </a:p>
          <a:p>
            <a:pPr marL="285750" indent="-285750">
              <a:buChar char="•"/>
            </a:pPr>
            <a:r>
              <a:rPr lang="ru-RU">
                <a:ea typeface="Source Sans Pro"/>
              </a:rPr>
              <a:t>Конвертер валют</a:t>
            </a:r>
            <a:endParaRPr lang="ru-RU" dirty="0">
              <a:ea typeface="Source Sans Pro"/>
            </a:endParaRPr>
          </a:p>
          <a:p>
            <a:pPr marL="285750" indent="-285750">
              <a:buChar char="•"/>
            </a:pPr>
            <a:endParaRPr lang="ru-RU" dirty="0">
              <a:ea typeface="Source Sans Pro"/>
            </a:endParaRPr>
          </a:p>
          <a:p>
            <a:pPr marL="285750" indent="-285750">
              <a:buChar char="•"/>
            </a:pPr>
            <a:r>
              <a:rPr lang="ru-RU">
                <a:ea typeface="Source Sans Pro"/>
              </a:rPr>
              <a:t>Текущая погода </a:t>
            </a:r>
            <a:endParaRPr lang="ru-RU" dirty="0">
              <a:ea typeface="Source Sans Pro"/>
            </a:endParaRPr>
          </a:p>
          <a:p>
            <a:pPr marL="285750" indent="-285750">
              <a:buChar char="•"/>
            </a:pPr>
            <a:endParaRPr lang="ru-RU" dirty="0">
              <a:ea typeface="Source Sans Pro"/>
            </a:endParaRPr>
          </a:p>
          <a:p>
            <a:endParaRPr lang="ru-RU" dirty="0">
              <a:ea typeface="Source Sans Pro"/>
            </a:endParaRPr>
          </a:p>
        </p:txBody>
      </p:sp>
      <p:pic>
        <p:nvPicPr>
          <p:cNvPr id="6" name="Рисунок 6" descr="Изображение выглядит как текст, зеленый, шкафчик&#10;&#10;Автоматически созданное описание">
            <a:extLst>
              <a:ext uri="{FF2B5EF4-FFF2-40B4-BE49-F238E27FC236}">
                <a16:creationId xmlns:a16="http://schemas.microsoft.com/office/drawing/2014/main" id="{3773F2CE-DAC4-4E67-938A-9D581EAFD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7654" y="131148"/>
            <a:ext cx="2743200" cy="3775166"/>
          </a:xfrm>
          <a:prstGeom prst="rect">
            <a:avLst/>
          </a:prstGeom>
        </p:spPr>
      </p:pic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47EF63F3-2976-4036-B1AC-A741AFE16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2848" y="1382366"/>
            <a:ext cx="2743200" cy="3251656"/>
          </a:xfrm>
          <a:prstGeom prst="rect">
            <a:avLst/>
          </a:prstGeom>
        </p:spPr>
      </p:pic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28ADF5B5-ED19-4959-85E8-D7E809761B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9325" y="3429737"/>
            <a:ext cx="2743200" cy="1590766"/>
          </a:xfrm>
          <a:prstGeom prst="rect">
            <a:avLst/>
          </a:prstGeom>
        </p:spPr>
      </p:pic>
      <p:pic>
        <p:nvPicPr>
          <p:cNvPr id="9" name="Рисунок 9">
            <a:extLst>
              <a:ext uri="{FF2B5EF4-FFF2-40B4-BE49-F238E27FC236}">
                <a16:creationId xmlns:a16="http://schemas.microsoft.com/office/drawing/2014/main" id="{A976DADB-200F-46A2-A2C6-1FF90549F1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0191" y="4042680"/>
            <a:ext cx="2743200" cy="2525773"/>
          </a:xfrm>
          <a:prstGeom prst="rect">
            <a:avLst/>
          </a:prstGeom>
        </p:spPr>
      </p:pic>
      <p:pic>
        <p:nvPicPr>
          <p:cNvPr id="10" name="Рисунок 10">
            <a:extLst>
              <a:ext uri="{FF2B5EF4-FFF2-40B4-BE49-F238E27FC236}">
                <a16:creationId xmlns:a16="http://schemas.microsoft.com/office/drawing/2014/main" id="{9740CCF5-8127-4932-A921-B55D70EF9B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53222" y="1291988"/>
            <a:ext cx="2480572" cy="39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484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104332FF-8349-42A5-B5C8-5EE3825CE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3C1D1FA3-6212-4B97-9B1E-C7F81247C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11C51958-04D4-4687-95A2-95DCDCF47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DD4ABB-57E4-4CA4-B2E8-9071A2835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854" y="633046"/>
            <a:ext cx="4834021" cy="13149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Изменить язык.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36E28C2-9732-4022-8C7F-EC8B5923E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61854" y="2125737"/>
            <a:ext cx="4834021" cy="4044463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Для того чтобы изменить язык вам достаточно мышкой кликнуть в левый верхний угол приложения (заменя языка есть на всех приложения) и даже после закрытия и повторного открытия язык сохраняется.</a:t>
            </a:r>
          </a:p>
        </p:txBody>
      </p:sp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FE7B2301-86F2-4F4E-92C1-D69A726063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7145" y="3276705"/>
            <a:ext cx="5448964" cy="2792452"/>
          </a:xfrm>
          <a:prstGeom prst="rect">
            <a:avLst/>
          </a:prstGeom>
        </p:spPr>
      </p:pic>
      <p:grpSp>
        <p:nvGrpSpPr>
          <p:cNvPr id="62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8805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809" y="1187311"/>
            <a:ext cx="5089552" cy="448337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14848-248A-47DD-88E0-95099D951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301" y="1178924"/>
            <a:ext cx="5089552" cy="4483379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18BDA89-0D2C-4C4E-99F6-D7A220FE4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1130846"/>
            <a:ext cx="5039475" cy="443926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40" y="1424181"/>
            <a:ext cx="1355538" cy="503582"/>
            <a:chOff x="2267504" y="2540250"/>
            <a:chExt cx="1990951" cy="739640"/>
          </a:xfrm>
          <a:solidFill>
            <a:schemeClr val="tx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7CE98B01-ED41-482F-AFA1-19C7FA7C0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B9CABDD0-8DF6-4974-A224-9A2A81778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4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32680" y="5188771"/>
            <a:ext cx="1076787" cy="1076789"/>
            <a:chOff x="5829300" y="3162300"/>
            <a:chExt cx="532256" cy="532257"/>
          </a:xfrm>
          <a:solidFill>
            <a:schemeClr val="tx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7C22CC-7413-4A79-8FB0-08EC7F8A3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1619"/>
            <a:ext cx="4974771" cy="4042196"/>
          </a:xfrm>
        </p:spPr>
        <p:txBody>
          <a:bodyPr>
            <a:normAutofit/>
          </a:bodyPr>
          <a:lstStyle/>
          <a:p>
            <a:pPr algn="ctr"/>
            <a:r>
              <a:rPr lang="ru-RU">
                <a:ea typeface="Source Sans Pro"/>
              </a:rPr>
              <a:t> А теперь перейдём к демонстраций </a:t>
            </a:r>
            <a:r>
              <a:rPr lang="ru-RU" dirty="0">
                <a:ea typeface="Source Sans Pro"/>
              </a:rPr>
              <a:t>моего проекта.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E30FEB-39E3-4547-9C22-593197DAF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ea typeface="+mn-lt"/>
                <a:cs typeface="+mn-lt"/>
                <a:hlinkClick r:id="rId2"/>
              </a:rPr>
              <a:t>Open-Project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4472044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FunkyShapesDarkVTI</vt:lpstr>
      <vt:lpstr>Strange LIfe helper</vt:lpstr>
      <vt:lpstr>Проблема.</vt:lpstr>
      <vt:lpstr>SL.Helper</vt:lpstr>
      <vt:lpstr>Основной экран.</vt:lpstr>
      <vt:lpstr>Приложения:</vt:lpstr>
      <vt:lpstr>Изменить язык.</vt:lpstr>
      <vt:lpstr> А теперь перейдём к демонстраций моего проекта.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134</cp:revision>
  <dcterms:created xsi:type="dcterms:W3CDTF">2021-12-01T03:48:20Z</dcterms:created>
  <dcterms:modified xsi:type="dcterms:W3CDTF">2021-12-01T07:40:11Z</dcterms:modified>
</cp:coreProperties>
</file>